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Overview of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4E61FB-00DD-4459-BD9A-B111D0B4C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Overview about?</a:t>
            </a:r>
          </a:p>
          <a:p>
            <a:r>
              <a:rPr lang="en-US" dirty="0"/>
              <a:t>Why programming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Assembly language</a:t>
            </a:r>
          </a:p>
          <a:p>
            <a:r>
              <a:rPr lang="en-US" dirty="0"/>
              <a:t>High level programming language</a:t>
            </a:r>
          </a:p>
          <a:p>
            <a:r>
              <a:rPr lang="en-US" dirty="0"/>
              <a:t>Programming Paradigms</a:t>
            </a:r>
          </a:p>
          <a:p>
            <a:r>
              <a:rPr lang="en-US" dirty="0"/>
              <a:t>Common structure of programming </a:t>
            </a:r>
          </a:p>
          <a:p>
            <a:r>
              <a:rPr lang="en-US" dirty="0"/>
              <a:t>General workflow </a:t>
            </a:r>
          </a:p>
          <a:p>
            <a:r>
              <a:rPr lang="en-US" dirty="0"/>
              <a:t>Different area of programming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BA87-2FAB-4D9D-A114-C98D778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Overview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ADCF-2E44-49D2-AAB2-584630624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Give you a feel of how it look </a:t>
            </a:r>
          </a:p>
          <a:p>
            <a:r>
              <a:rPr lang="en-IE" dirty="0"/>
              <a:t>What it does</a:t>
            </a:r>
          </a:p>
          <a:p>
            <a:r>
              <a:rPr lang="en-IE" dirty="0"/>
              <a:t>Really abstract idea</a:t>
            </a:r>
          </a:p>
          <a:p>
            <a:r>
              <a:rPr lang="en-IE" dirty="0"/>
              <a:t>How it interact with other’s component </a:t>
            </a:r>
          </a:p>
          <a:p>
            <a:r>
              <a:rPr lang="en-IE" dirty="0"/>
              <a:t>Some analogy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29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A451-5975-41B2-9E73-5B2998084B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It allow us to automated repetitive task </a:t>
            </a:r>
          </a:p>
          <a:p>
            <a:r>
              <a:rPr lang="en-IE" dirty="0"/>
              <a:t>It can do almost everything </a:t>
            </a:r>
          </a:p>
          <a:p>
            <a:r>
              <a:rPr lang="en-IE" dirty="0"/>
              <a:t>Programming is involved in your life in some way </a:t>
            </a:r>
          </a:p>
          <a:p>
            <a:r>
              <a:rPr lang="en-IE" dirty="0"/>
              <a:t>A chance of creating something yourself </a:t>
            </a:r>
          </a:p>
          <a:p>
            <a:r>
              <a:rPr lang="en-IE" dirty="0"/>
              <a:t>Allow us to have more free </a:t>
            </a:r>
          </a:p>
          <a:p>
            <a:r>
              <a:rPr lang="en-IE" dirty="0"/>
              <a:t>Make Utopia a possibility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812800" y="1600200"/>
            <a:ext cx="10566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directly executed by the CPU</a:t>
            </a:r>
          </a:p>
          <a:p>
            <a:r>
              <a:rPr lang="en-IE" dirty="0"/>
              <a:t>processor family has its own machine code instruction set</a:t>
            </a:r>
          </a:p>
          <a:p>
            <a:r>
              <a:rPr lang="en-IE" dirty="0"/>
              <a:t>uses - low level debugging, program patching, assembly language disassembly</a:t>
            </a:r>
          </a:p>
          <a:p>
            <a:r>
              <a:rPr lang="en-IE" dirty="0"/>
              <a:t>Analogy – Atom of computer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almost nobody use it</a:t>
            </a:r>
          </a:p>
          <a:p>
            <a:r>
              <a:rPr lang="en-US" dirty="0"/>
              <a:t>Reading it will give you a headache</a:t>
            </a:r>
          </a:p>
          <a:p>
            <a:r>
              <a:rPr lang="en-US" dirty="0"/>
              <a:t>Writing it will give you a headache</a:t>
            </a:r>
          </a:p>
          <a:p>
            <a:r>
              <a:rPr lang="en-US" dirty="0"/>
              <a:t>There is much better alternative </a:t>
            </a:r>
          </a:p>
          <a:p>
            <a:r>
              <a:rPr lang="en-US" dirty="0"/>
              <a:t>It’s like looking at DNA code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5B4B7-D97C-4028-96B7-E0580E28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17" y="4223131"/>
            <a:ext cx="4422893" cy="1116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1CDD1-4CB6-4624-BA36-34BE2AFF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494" y="2098518"/>
            <a:ext cx="2057369" cy="19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02" y="-144811"/>
            <a:ext cx="10566400" cy="1143000"/>
          </a:xfrm>
        </p:spPr>
        <p:txBody>
          <a:bodyPr/>
          <a:lstStyle/>
          <a:p>
            <a:r>
              <a:rPr lang="en-IE" altLang="zh-TW" dirty="0"/>
              <a:t>assembly</a:t>
            </a:r>
            <a:r>
              <a:rPr lang="zh-TW" altLang="en-US" dirty="0"/>
              <a:t> </a:t>
            </a:r>
            <a:r>
              <a:rPr lang="en-IE" altLang="zh-TW" dirty="0"/>
              <a:t>language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26238" y="1180751"/>
            <a:ext cx="10487171" cy="4114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E" dirty="0"/>
              <a:t>specific to a particular computer architecture</a:t>
            </a:r>
          </a:p>
          <a:p>
            <a:r>
              <a:rPr lang="en-IE" dirty="0"/>
              <a:t>converted into executable machine code by an </a:t>
            </a:r>
            <a:r>
              <a:rPr lang="en-IE" i="1" dirty="0"/>
              <a:t>assembler</a:t>
            </a:r>
          </a:p>
          <a:p>
            <a:r>
              <a:rPr lang="en-IE" dirty="0"/>
              <a:t>uses a mnemonic to represent each low-level machine instruction</a:t>
            </a:r>
          </a:p>
          <a:p>
            <a:r>
              <a:rPr lang="en-IE" dirty="0"/>
              <a:t>Analogy – still a atom but drawn more prettier and with label</a:t>
            </a:r>
          </a:p>
          <a:p>
            <a:pPr marL="0" indent="0">
              <a:buNone/>
            </a:pPr>
            <a:r>
              <a:rPr lang="en-IE" dirty="0"/>
              <a:t>Uses:</a:t>
            </a:r>
          </a:p>
          <a:p>
            <a:r>
              <a:rPr lang="en-IE" dirty="0"/>
              <a:t>optimize for speed or optimize for size</a:t>
            </a:r>
          </a:p>
          <a:p>
            <a:r>
              <a:rPr lang="en-IE" dirty="0"/>
              <a:t>embedded programming</a:t>
            </a:r>
          </a:p>
          <a:p>
            <a:r>
              <a:rPr lang="en-IE" dirty="0"/>
              <a:t>Computer viruses, bootloader, device driver</a:t>
            </a:r>
          </a:p>
          <a:p>
            <a:r>
              <a:rPr lang="en-US" dirty="0"/>
              <a:t>Reverse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49AC9-0B7D-4E31-A332-C794580B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05" y="5266932"/>
            <a:ext cx="2915477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BE463-4D94-4B7E-86C8-A30CEC9F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2240559"/>
            <a:ext cx="2167855" cy="21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57</TotalTime>
  <Words>133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新細明體</vt:lpstr>
      <vt:lpstr>Arial</vt:lpstr>
      <vt:lpstr>Ocean design template</vt:lpstr>
      <vt:lpstr>    Overview of programming</vt:lpstr>
      <vt:lpstr>Content </vt:lpstr>
      <vt:lpstr>What is Overview About?</vt:lpstr>
      <vt:lpstr>Why programming?</vt:lpstr>
      <vt:lpstr>Machine Language</vt:lpstr>
      <vt:lpstr>assembly language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8</cp:revision>
  <dcterms:created xsi:type="dcterms:W3CDTF">2018-04-15T19:32:46Z</dcterms:created>
  <dcterms:modified xsi:type="dcterms:W3CDTF">2018-04-15T20:35:50Z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