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81" r:id="rId7"/>
    <p:sldId id="261" r:id="rId8"/>
    <p:sldId id="263" r:id="rId9"/>
    <p:sldId id="282" r:id="rId10"/>
    <p:sldId id="262" r:id="rId11"/>
    <p:sldId id="265" r:id="rId12"/>
    <p:sldId id="301" r:id="rId13"/>
    <p:sldId id="302" r:id="rId14"/>
    <p:sldId id="304" r:id="rId15"/>
    <p:sldId id="300" r:id="rId16"/>
    <p:sldId id="307" r:id="rId17"/>
    <p:sldId id="305" r:id="rId18"/>
    <p:sldId id="266" r:id="rId19"/>
    <p:sldId id="318" r:id="rId20"/>
    <p:sldId id="284" r:id="rId21"/>
    <p:sldId id="273" r:id="rId22"/>
    <p:sldId id="285" r:id="rId23"/>
    <p:sldId id="272" r:id="rId24"/>
    <p:sldId id="286" r:id="rId25"/>
    <p:sldId id="271" r:id="rId26"/>
    <p:sldId id="275" r:id="rId27"/>
    <p:sldId id="280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28"/>
        <p:guide pos="39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82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.jpeg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8660" y="1195070"/>
            <a:ext cx="8274050" cy="3538855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05660" y="1322070"/>
            <a:ext cx="8274050" cy="35388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mpd="sng">
            <a:solidFill>
              <a:srgbClr val="CC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20290" y="1337310"/>
            <a:ext cx="8059420" cy="35236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mpd="sng">
            <a:solidFill>
              <a:srgbClr val="CC33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68800" y="3649345"/>
            <a:ext cx="361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杨洁 李淑慧 曹嘉祇 丁大庆 郑锦晨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5693410" y="1002030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948940"/>
            <a:ext cx="9639300" cy="3460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27220" y="2143125"/>
            <a:ext cx="3337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       </a:t>
            </a:r>
            <a:r>
              <a:rPr lang="en-US" altLang="zh-CN" sz="32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图书管理系统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4715" y="3424555"/>
            <a:ext cx="608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374515" y="0"/>
            <a:ext cx="1927860" cy="1407160"/>
            <a:chOff x="1376" y="2941"/>
            <a:chExt cx="4307" cy="3328"/>
          </a:xfrm>
        </p:grpSpPr>
        <p:sp>
          <p:nvSpPr>
            <p:cNvPr id="34" name="菱形 33"/>
            <p:cNvSpPr/>
            <p:nvPr>
              <p:custDataLst>
                <p:tags r:id="rId1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注册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35" name="菱形 34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6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36" name="菱形 35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7" name="菱形 36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8" name="菱形 37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9" name="菱形 38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0" name="菱形 39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52210" y="635"/>
            <a:ext cx="1908175" cy="1407160"/>
            <a:chOff x="1376" y="2941"/>
            <a:chExt cx="4307" cy="3328"/>
          </a:xfrm>
        </p:grpSpPr>
        <p:sp>
          <p:nvSpPr>
            <p:cNvPr id="43" name="菱形 42"/>
            <p:cNvSpPr/>
            <p:nvPr>
              <p:custDataLst>
                <p:tags r:id="rId8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登录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4" name="菱形 43"/>
            <p:cNvSpPr/>
            <p:nvPr>
              <p:custDataLst>
                <p:tags r:id="rId9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6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6" name="菱形 45"/>
            <p:cNvSpPr/>
            <p:nvPr>
              <p:custDataLst>
                <p:tags r:id="rId10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7" name="菱形 46"/>
            <p:cNvSpPr/>
            <p:nvPr>
              <p:custDataLst>
                <p:tags r:id="rId11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12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13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14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用户登录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605" y="1266825"/>
            <a:ext cx="6355715" cy="3823970"/>
          </a:xfrm>
          <a:prstGeom prst="rect">
            <a:avLst/>
          </a:prstGeom>
        </p:spPr>
      </p:pic>
      <p:pic>
        <p:nvPicPr>
          <p:cNvPr id="6" name="图片 5" descr="注册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4030" y="1266825"/>
            <a:ext cx="3933825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4230" y="179705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87726" y="78284"/>
            <a:ext cx="4444879" cy="1519376"/>
            <a:chOff x="-4945" y="2748"/>
            <a:chExt cx="7940" cy="3329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-4945" y="2748"/>
              <a:ext cx="5271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查看书籍信息和借阅记录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5" name="图片 4" descr="用户查看图书列表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85" y="1597660"/>
            <a:ext cx="6590030" cy="5071745"/>
          </a:xfrm>
          <a:prstGeom prst="rect">
            <a:avLst/>
          </a:prstGeom>
        </p:spPr>
      </p:pic>
      <p:pic>
        <p:nvPicPr>
          <p:cNvPr id="8" name="图片 7" descr="用户查看借阅记录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690" y="1826260"/>
            <a:ext cx="5478780" cy="48431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175760" y="179070"/>
            <a:ext cx="3638520" cy="1736612"/>
            <a:chOff x="1376" y="2941"/>
            <a:chExt cx="4289" cy="3329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2336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捐赠图书和查看捐赠列表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用户捐赠列表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85" y="3260090"/>
            <a:ext cx="6495415" cy="3500120"/>
          </a:xfrm>
          <a:prstGeom prst="rect">
            <a:avLst/>
          </a:prstGeom>
        </p:spPr>
      </p:pic>
      <p:pic>
        <p:nvPicPr>
          <p:cNvPr id="3" name="图片 2" descr="用户捐赠图书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785" y="2670810"/>
            <a:ext cx="7588885" cy="4089400"/>
          </a:xfrm>
          <a:prstGeom prst="rect">
            <a:avLst/>
          </a:prstGeom>
        </p:spPr>
      </p:pic>
      <p:pic>
        <p:nvPicPr>
          <p:cNvPr id="5" name="图片 4" descr="用户捐赠列表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55" y="1648460"/>
            <a:ext cx="721169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64080" y="97155"/>
            <a:ext cx="3653790" cy="1378585"/>
            <a:chOff x="1376" y="2941"/>
            <a:chExt cx="4307" cy="3328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lnSpcReduction="10000"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修改密码和个人信息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6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5" name="图片 4" descr="用户修改个人信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45" y="2915920"/>
            <a:ext cx="7157720" cy="3856355"/>
          </a:xfrm>
          <a:prstGeom prst="rect">
            <a:avLst/>
          </a:prstGeom>
        </p:spPr>
      </p:pic>
      <p:pic>
        <p:nvPicPr>
          <p:cNvPr id="6" name="图片 5" descr="用户修改密码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" y="2577465"/>
            <a:ext cx="7785735" cy="4194810"/>
          </a:xfrm>
          <a:prstGeom prst="rect">
            <a:avLst/>
          </a:prstGeom>
        </p:spPr>
      </p:pic>
      <p:pic>
        <p:nvPicPr>
          <p:cNvPr id="7" name="图片 6" descr="用户修改个人信息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565" y="1476375"/>
            <a:ext cx="7621905" cy="4106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222500" y="0"/>
            <a:ext cx="2358390" cy="1623695"/>
            <a:chOff x="1376" y="2941"/>
            <a:chExt cx="4307" cy="3328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管理员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880100" y="2199640"/>
            <a:ext cx="5483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管理员可以登录注销并且查询书籍信息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 descr="管理员登录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900" y="1755140"/>
            <a:ext cx="4069080" cy="4255135"/>
          </a:xfrm>
          <a:prstGeom prst="rect">
            <a:avLst/>
          </a:prstGeom>
        </p:spPr>
      </p:pic>
      <p:pic>
        <p:nvPicPr>
          <p:cNvPr id="3" name="图片 2" descr="管理员查询书籍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3360" y="3928110"/>
            <a:ext cx="6656705" cy="2082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222500" y="0"/>
            <a:ext cx="2358390" cy="1623695"/>
            <a:chOff x="1376" y="2941"/>
            <a:chExt cx="4307" cy="3328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管理员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7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51445" y="508000"/>
            <a:ext cx="2216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删除用户，维护管理员信息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5" name="图片 4" descr="管理员删除用户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" y="1617345"/>
            <a:ext cx="9675495" cy="2153920"/>
          </a:xfrm>
          <a:prstGeom prst="rect">
            <a:avLst/>
          </a:prstGeom>
        </p:spPr>
      </p:pic>
      <p:pic>
        <p:nvPicPr>
          <p:cNvPr id="6" name="图片 5" descr="管理员管理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" y="4101465"/>
            <a:ext cx="9675495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78330" y="34925"/>
            <a:ext cx="3623310" cy="1696085"/>
            <a:chOff x="1376" y="2941"/>
            <a:chExt cx="4308" cy="2863"/>
          </a:xfrm>
        </p:grpSpPr>
        <p:sp>
          <p:nvSpPr>
            <p:cNvPr id="47" name="菱形 46"/>
            <p:cNvSpPr/>
            <p:nvPr>
              <p:custDataLst>
                <p:tags r:id="rId1"/>
              </p:custDataLst>
            </p:nvPr>
          </p:nvSpPr>
          <p:spPr>
            <a:xfrm>
              <a:off x="2355" y="2941"/>
              <a:ext cx="3329" cy="2863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新增图书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9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71945" y="34925"/>
            <a:ext cx="3623310" cy="1696085"/>
            <a:chOff x="1376" y="2941"/>
            <a:chExt cx="4308" cy="2863"/>
          </a:xfrm>
        </p:grpSpPr>
        <p:sp>
          <p:nvSpPr>
            <p:cNvPr id="11" name="菱形 10"/>
            <p:cNvSpPr/>
            <p:nvPr>
              <p:custDataLst>
                <p:tags r:id="rId8"/>
              </p:custDataLst>
            </p:nvPr>
          </p:nvSpPr>
          <p:spPr>
            <a:xfrm>
              <a:off x="2355" y="2941"/>
              <a:ext cx="3329" cy="2863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en-US" altLang="zh-CN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    </a:t>
              </a: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管理图书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9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90000"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菱形 12"/>
            <p:cNvSpPr/>
            <p:nvPr>
              <p:custDataLst>
                <p:tags r:id="rId10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4" name="菱形 13"/>
            <p:cNvSpPr/>
            <p:nvPr>
              <p:custDataLst>
                <p:tags r:id="rId11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14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管理员新增图书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7490" y="2207895"/>
            <a:ext cx="8488680" cy="3185160"/>
          </a:xfrm>
          <a:prstGeom prst="rect">
            <a:avLst/>
          </a:prstGeom>
        </p:spPr>
      </p:pic>
      <p:pic>
        <p:nvPicPr>
          <p:cNvPr id="2" name="图片 1" descr="管理员管理图书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19905" y="3111500"/>
            <a:ext cx="7708265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778240" y="179070"/>
            <a:ext cx="2640330" cy="2113915"/>
            <a:chOff x="1376" y="3429"/>
            <a:chExt cx="4158" cy="3329"/>
          </a:xfrm>
        </p:grpSpPr>
        <p:sp>
          <p:nvSpPr>
            <p:cNvPr id="21" name="菱形 20"/>
            <p:cNvSpPr/>
            <p:nvPr>
              <p:custDataLst>
                <p:tags r:id="rId1"/>
              </p:custDataLst>
            </p:nvPr>
          </p:nvSpPr>
          <p:spPr>
            <a:xfrm>
              <a:off x="2205" y="3429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捐赠审核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23" name="菱形 22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菱形 24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6" name="菱形 25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735705" y="58420"/>
            <a:ext cx="2734945" cy="2113280"/>
            <a:chOff x="1376" y="2941"/>
            <a:chExt cx="4307" cy="3328"/>
          </a:xfrm>
        </p:grpSpPr>
        <p:sp>
          <p:nvSpPr>
            <p:cNvPr id="47" name="菱形 46"/>
            <p:cNvSpPr/>
            <p:nvPr>
              <p:custDataLst>
                <p:tags r:id="rId8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借阅记录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9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10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11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12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13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14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7" name="图片 6" descr="捐赠审核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3735" y="3522980"/>
            <a:ext cx="7590155" cy="3260725"/>
          </a:xfrm>
          <a:prstGeom prst="rect">
            <a:avLst/>
          </a:prstGeom>
        </p:spPr>
      </p:pic>
      <p:pic>
        <p:nvPicPr>
          <p:cNvPr id="6" name="图片 5" descr="借书记录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870" y="1983105"/>
            <a:ext cx="8417560" cy="2492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778240" y="58420"/>
            <a:ext cx="2640330" cy="2113915"/>
            <a:chOff x="1376" y="3239"/>
            <a:chExt cx="4158" cy="3329"/>
          </a:xfrm>
        </p:grpSpPr>
        <p:sp>
          <p:nvSpPr>
            <p:cNvPr id="21" name="菱形 20"/>
            <p:cNvSpPr/>
            <p:nvPr>
              <p:custDataLst>
                <p:tags r:id="rId1"/>
              </p:custDataLst>
            </p:nvPr>
          </p:nvSpPr>
          <p:spPr>
            <a:xfrm>
              <a:off x="2205" y="3239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新增管理员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23" name="菱形 22"/>
            <p:cNvSpPr/>
            <p:nvPr>
              <p:custDataLst>
                <p:tags r:id="rId2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3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菱形 24"/>
            <p:cNvSpPr/>
            <p:nvPr>
              <p:custDataLst>
                <p:tags r:id="rId4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6" name="菱形 25"/>
            <p:cNvSpPr/>
            <p:nvPr>
              <p:custDataLst>
                <p:tags r:id="rId5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6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7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27680" y="635"/>
            <a:ext cx="2734945" cy="2113280"/>
            <a:chOff x="1376" y="2941"/>
            <a:chExt cx="4307" cy="3328"/>
          </a:xfrm>
        </p:grpSpPr>
        <p:sp>
          <p:nvSpPr>
            <p:cNvPr id="47" name="菱形 46"/>
            <p:cNvSpPr/>
            <p:nvPr>
              <p:custDataLst>
                <p:tags r:id="rId8"/>
              </p:custDataLst>
            </p:nvPr>
          </p:nvSpPr>
          <p:spPr>
            <a:xfrm>
              <a:off x="2355" y="2941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新增种类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48" name="菱形 47"/>
            <p:cNvSpPr/>
            <p:nvPr>
              <p:custDataLst>
                <p:tags r:id="rId9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49" name="菱形 48"/>
            <p:cNvSpPr/>
            <p:nvPr>
              <p:custDataLst>
                <p:tags r:id="rId10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0" name="菱形 49"/>
            <p:cNvSpPr/>
            <p:nvPr>
              <p:custDataLst>
                <p:tags r:id="rId11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1" name="菱形 50"/>
            <p:cNvSpPr/>
            <p:nvPr>
              <p:custDataLst>
                <p:tags r:id="rId12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2" name="菱形 51"/>
            <p:cNvSpPr/>
            <p:nvPr>
              <p:custDataLst>
                <p:tags r:id="rId13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53" name="菱形 52"/>
            <p:cNvSpPr/>
            <p:nvPr>
              <p:custDataLst>
                <p:tags r:id="rId14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添加种类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805" y="2172335"/>
            <a:ext cx="9744075" cy="1257300"/>
          </a:xfrm>
          <a:prstGeom prst="rect">
            <a:avLst/>
          </a:prstGeom>
        </p:spPr>
      </p:pic>
      <p:pic>
        <p:nvPicPr>
          <p:cNvPr id="3" name="图片 2" descr="新增管理员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57370" y="3429635"/>
            <a:ext cx="7248525" cy="3381375"/>
          </a:xfrm>
          <a:prstGeom prst="rect">
            <a:avLst/>
          </a:prstGeom>
        </p:spPr>
      </p:pic>
      <p:pic>
        <p:nvPicPr>
          <p:cNvPr id="5" name="图片 4" descr="关闭操作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230" y="3783330"/>
            <a:ext cx="2506980" cy="267462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019675" y="635"/>
            <a:ext cx="3449955" cy="2113915"/>
            <a:chOff x="1376" y="2302"/>
            <a:chExt cx="5433" cy="3329"/>
          </a:xfrm>
        </p:grpSpPr>
        <p:sp>
          <p:nvSpPr>
            <p:cNvPr id="9" name="菱形 8"/>
            <p:cNvSpPr/>
            <p:nvPr>
              <p:custDataLst>
                <p:tags r:id="rId18"/>
              </p:custDataLst>
            </p:nvPr>
          </p:nvSpPr>
          <p:spPr>
            <a:xfrm>
              <a:off x="3480" y="2302"/>
              <a:ext cx="3329" cy="3329"/>
            </a:xfrm>
            <a:prstGeom prst="diamond">
              <a:avLst/>
            </a:prstGeom>
            <a:solidFill>
              <a:srgbClr val="C00000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just">
                <a:lnSpc>
                  <a:spcPct val="130000"/>
                </a:lnSpc>
              </a:pPr>
              <a:r>
                <a:rPr lang="zh-CN" altLang="en-US" smtClean="0">
                  <a:solidFill>
                    <a:sysClr val="window" lastClr="FFFFFF"/>
                  </a:solidFill>
                  <a:latin typeface="Calibri Light" panose="020F0302020204030204" charset="0"/>
                  <a:ea typeface="+mn-ea"/>
                  <a:cs typeface="+mn-ea"/>
                </a:rPr>
                <a:t>关闭操作</a:t>
              </a:r>
              <a:endParaRPr lang="zh-CN" altLang="en-US" smtClean="0">
                <a:solidFill>
                  <a:sysClr val="window" lastClr="FFFFFF"/>
                </a:solidFill>
                <a:latin typeface="Calibri Light" panose="020F0302020204030204" charset="0"/>
                <a:ea typeface="+mn-ea"/>
                <a:cs typeface="+mn-ea"/>
              </a:endParaRPr>
            </a:p>
          </p:txBody>
        </p:sp>
        <p:sp>
          <p:nvSpPr>
            <p:cNvPr id="10" name="菱形 9"/>
            <p:cNvSpPr/>
            <p:nvPr>
              <p:custDataLst>
                <p:tags r:id="rId19"/>
              </p:custDataLst>
            </p:nvPr>
          </p:nvSpPr>
          <p:spPr>
            <a:xfrm>
              <a:off x="2205" y="4210"/>
              <a:ext cx="790" cy="790"/>
            </a:xfrm>
            <a:prstGeom prst="diamond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1600" b="1" dirty="0">
                  <a:solidFill>
                    <a:sysClr val="window" lastClr="FFFFFF"/>
                  </a:solidFill>
                </a:rPr>
                <a:t>A</a:t>
              </a:r>
              <a:endParaRPr lang="zh-CN" altLang="en-US" sz="1600" b="1" dirty="0" err="1">
                <a:solidFill>
                  <a:sysClr val="window" lastClr="FFFFFF"/>
                </a:solidFill>
              </a:endParaRPr>
            </a:p>
          </p:txBody>
        </p:sp>
        <p:sp>
          <p:nvSpPr>
            <p:cNvPr id="11" name="菱形 10"/>
            <p:cNvSpPr/>
            <p:nvPr>
              <p:custDataLst>
                <p:tags r:id="rId20"/>
              </p:custDataLst>
            </p:nvPr>
          </p:nvSpPr>
          <p:spPr>
            <a:xfrm flipH="1">
              <a:off x="1806" y="4639"/>
              <a:ext cx="530" cy="530"/>
            </a:xfrm>
            <a:prstGeom prst="diamond">
              <a:avLst/>
            </a:prstGeom>
            <a:solidFill>
              <a:schemeClr val="bg1">
                <a:alpha val="83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2" name="菱形 11"/>
            <p:cNvSpPr/>
            <p:nvPr>
              <p:custDataLst>
                <p:tags r:id="rId21"/>
              </p:custDataLst>
            </p:nvPr>
          </p:nvSpPr>
          <p:spPr>
            <a:xfrm flipH="1">
              <a:off x="1894" y="4135"/>
              <a:ext cx="393" cy="393"/>
            </a:xfrm>
            <a:prstGeom prst="diamond">
              <a:avLst/>
            </a:prstGeom>
            <a:solidFill>
              <a:schemeClr val="bg1">
                <a:alpha val="66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3" name="菱形 12"/>
            <p:cNvSpPr/>
            <p:nvPr>
              <p:custDataLst>
                <p:tags r:id="rId22"/>
              </p:custDataLst>
            </p:nvPr>
          </p:nvSpPr>
          <p:spPr>
            <a:xfrm flipH="1">
              <a:off x="1662" y="4435"/>
              <a:ext cx="266" cy="266"/>
            </a:xfrm>
            <a:prstGeom prst="diamond">
              <a:avLst/>
            </a:prstGeom>
            <a:solidFill>
              <a:schemeClr val="bg1">
                <a:alpha val="78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4" name="菱形 13"/>
            <p:cNvSpPr/>
            <p:nvPr>
              <p:custDataLst>
                <p:tags r:id="rId23"/>
              </p:custDataLst>
            </p:nvPr>
          </p:nvSpPr>
          <p:spPr>
            <a:xfrm flipH="1">
              <a:off x="1539" y="4257"/>
              <a:ext cx="149" cy="149"/>
            </a:xfrm>
            <a:prstGeom prst="diamond">
              <a:avLst/>
            </a:prstGeom>
            <a:solidFill>
              <a:schemeClr val="bg1">
                <a:alpha val="69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菱形 14"/>
            <p:cNvSpPr/>
            <p:nvPr>
              <p:custDataLst>
                <p:tags r:id="rId24"/>
              </p:custDataLst>
            </p:nvPr>
          </p:nvSpPr>
          <p:spPr>
            <a:xfrm flipH="1">
              <a:off x="1376" y="4586"/>
              <a:ext cx="114" cy="114"/>
            </a:xfrm>
            <a:prstGeom prst="diamond">
              <a:avLst/>
            </a:prstGeom>
            <a:solidFill>
              <a:schemeClr val="bg1">
                <a:alpha val="64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75535" y="1582420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20110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four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8735" y="3470910"/>
            <a:ext cx="465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遇到的挑战</a:t>
            </a:r>
            <a:r>
              <a:rPr lang="en-US" altLang="zh-CN" sz="3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&amp;</a:t>
            </a: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解决方案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21840" y="605790"/>
            <a:ext cx="2650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目录</a:t>
            </a:r>
            <a:endParaRPr lang="zh-CN" altLang="en-US" sz="8000">
              <a:solidFill>
                <a:schemeClr val="bg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6704330" y="3801110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21840" y="1652270"/>
            <a:ext cx="237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CONTENTS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6704330" y="2443480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6704330" y="5126355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6704330" y="1062990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360000">
            <a:off x="1431925" y="1221105"/>
            <a:ext cx="4019550" cy="12363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10450" y="1173480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遇到的挑战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&amp;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解决方案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0450" y="2553970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项目展望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10450" y="3911600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项目开发中得到的学习成果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10450" y="5236845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问题和回答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765300" y="2811780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16175" y="2922270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开发团队介绍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765300" y="5126355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1765300" y="3969385"/>
            <a:ext cx="598805" cy="589280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16175" y="4079875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项目介绍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16175" y="5236845"/>
            <a:ext cx="312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项目应用的技术技能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56945" y="-325755"/>
            <a:ext cx="2176145" cy="7239635"/>
          </a:xfrm>
          <a:custGeom>
            <a:avLst/>
            <a:gdLst>
              <a:gd name="connisteX0" fmla="*/ 756790 w 2176226"/>
              <a:gd name="connsiteY0" fmla="*/ 7239635 h 7239635"/>
              <a:gd name="connisteX1" fmla="*/ 48765 w 2176226"/>
              <a:gd name="connsiteY1" fmla="*/ 3950335 h 7239635"/>
              <a:gd name="connisteX2" fmla="*/ 2002660 w 2176226"/>
              <a:gd name="connsiteY2" fmla="*/ 322580 h 7239635"/>
              <a:gd name="connisteX3" fmla="*/ 2002660 w 2176226"/>
              <a:gd name="connsiteY3" fmla="*/ 322580 h 7239635"/>
              <a:gd name="connisteX4" fmla="*/ 2002660 w 2176226"/>
              <a:gd name="connsiteY4" fmla="*/ 322580 h 7239635"/>
              <a:gd name="connisteX5" fmla="*/ 1982975 w 2176226"/>
              <a:gd name="connsiteY5" fmla="*/ 292735 h 7239635"/>
              <a:gd name="connisteX6" fmla="*/ 2022980 w 2176226"/>
              <a:gd name="connsiteY6" fmla="*/ 292735 h 72396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176227" h="7239635">
                <a:moveTo>
                  <a:pt x="756790" y="7239635"/>
                </a:moveTo>
                <a:cubicBezTo>
                  <a:pt x="575815" y="6654165"/>
                  <a:pt x="-200155" y="5334000"/>
                  <a:pt x="48765" y="3950335"/>
                </a:cubicBezTo>
                <a:cubicBezTo>
                  <a:pt x="297685" y="2566670"/>
                  <a:pt x="1612135" y="1048385"/>
                  <a:pt x="2002660" y="322580"/>
                </a:cubicBezTo>
                <a:cubicBezTo>
                  <a:pt x="2393185" y="-403225"/>
                  <a:pt x="2002660" y="322580"/>
                  <a:pt x="2002660" y="322580"/>
                </a:cubicBezTo>
                <a:cubicBezTo>
                  <a:pt x="2002660" y="322580"/>
                  <a:pt x="2006470" y="328295"/>
                  <a:pt x="2002660" y="322580"/>
                </a:cubicBezTo>
                <a:cubicBezTo>
                  <a:pt x="1998850" y="316865"/>
                  <a:pt x="1979165" y="298450"/>
                  <a:pt x="1982975" y="292735"/>
                </a:cubicBezTo>
                <a:cubicBezTo>
                  <a:pt x="1986785" y="287020"/>
                  <a:pt x="2014725" y="292100"/>
                  <a:pt x="2022980" y="29273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83210" y="179070"/>
            <a:ext cx="5742940" cy="6807200"/>
          </a:xfrm>
          <a:custGeom>
            <a:avLst/>
            <a:gdLst>
              <a:gd name="connisteX0" fmla="*/ 1994373 w 5742778"/>
              <a:gd name="connsiteY0" fmla="*/ 6807200 h 6807200"/>
              <a:gd name="connisteX1" fmla="*/ 159858 w 5742778"/>
              <a:gd name="connsiteY1" fmla="*/ 5082540 h 6807200"/>
              <a:gd name="connisteX2" fmla="*/ 5742778 w 5742778"/>
              <a:gd name="connsiteY2" fmla="*/ 0 h 680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42778" h="6807200">
                <a:moveTo>
                  <a:pt x="1994373" y="6807200"/>
                </a:moveTo>
                <a:cubicBezTo>
                  <a:pt x="1515583" y="6563995"/>
                  <a:pt x="-590077" y="6443980"/>
                  <a:pt x="159858" y="5082540"/>
                </a:cubicBezTo>
                <a:cubicBezTo>
                  <a:pt x="909793" y="3721100"/>
                  <a:pt x="4589618" y="981710"/>
                  <a:pt x="5742778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飞机"/>
          <p:cNvSpPr/>
          <p:nvPr/>
        </p:nvSpPr>
        <p:spPr bwMode="auto">
          <a:xfrm rot="20280000">
            <a:off x="1852930" y="787400"/>
            <a:ext cx="956945" cy="628015"/>
          </a:xfrm>
          <a:custGeom>
            <a:avLst/>
            <a:gdLst>
              <a:gd name="T0" fmla="*/ 556460 w 4892"/>
              <a:gd name="T1" fmla="*/ 163845 h 2868"/>
              <a:gd name="T2" fmla="*/ 356252 w 4892"/>
              <a:gd name="T3" fmla="*/ 214655 h 2868"/>
              <a:gd name="T4" fmla="*/ 317241 w 4892"/>
              <a:gd name="T5" fmla="*/ 191827 h 2868"/>
              <a:gd name="T6" fmla="*/ 340427 w 4892"/>
              <a:gd name="T7" fmla="*/ 152799 h 2868"/>
              <a:gd name="T8" fmla="*/ 526649 w 4892"/>
              <a:gd name="T9" fmla="*/ 105302 h 2868"/>
              <a:gd name="T10" fmla="*/ 556460 w 4892"/>
              <a:gd name="T11" fmla="*/ 163845 h 2868"/>
              <a:gd name="T12" fmla="*/ 356988 w 4892"/>
              <a:gd name="T13" fmla="*/ 336894 h 2868"/>
              <a:gd name="T14" fmla="*/ 165613 w 4892"/>
              <a:gd name="T15" fmla="*/ 167158 h 2868"/>
              <a:gd name="T16" fmla="*/ 0 w 4892"/>
              <a:gd name="T17" fmla="*/ 209132 h 2868"/>
              <a:gd name="T18" fmla="*/ 286694 w 4892"/>
              <a:gd name="T19" fmla="*/ 606041 h 2868"/>
              <a:gd name="T20" fmla="*/ 678645 w 4892"/>
              <a:gd name="T21" fmla="*/ 506261 h 2868"/>
              <a:gd name="T22" fmla="*/ 635954 w 4892"/>
              <a:gd name="T23" fmla="*/ 932994 h 2868"/>
              <a:gd name="T24" fmla="*/ 818496 w 4892"/>
              <a:gd name="T25" fmla="*/ 883656 h 2868"/>
              <a:gd name="T26" fmla="*/ 1303926 w 4892"/>
              <a:gd name="T27" fmla="*/ 250737 h 2868"/>
              <a:gd name="T28" fmla="*/ 1369067 w 4892"/>
              <a:gd name="T29" fmla="*/ 237483 h 2868"/>
              <a:gd name="T30" fmla="*/ 1313495 w 4892"/>
              <a:gd name="T31" fmla="*/ 344994 h 2868"/>
              <a:gd name="T32" fmla="*/ 1547193 w 4892"/>
              <a:gd name="T33" fmla="*/ 285347 h 2868"/>
              <a:gd name="T34" fmla="*/ 1783836 w 4892"/>
              <a:gd name="T35" fmla="*/ 99411 h 2868"/>
              <a:gd name="T36" fmla="*/ 1783836 w 4892"/>
              <a:gd name="T37" fmla="*/ 99411 h 2868"/>
              <a:gd name="T38" fmla="*/ 1487204 w 4892"/>
              <a:gd name="T39" fmla="*/ 49337 h 2868"/>
              <a:gd name="T40" fmla="*/ 1341097 w 4892"/>
              <a:gd name="T41" fmla="*/ 86525 h 2868"/>
              <a:gd name="T42" fmla="*/ 1232160 w 4892"/>
              <a:gd name="T43" fmla="*/ 114507 h 2868"/>
              <a:gd name="T44" fmla="*/ 674229 w 4892"/>
              <a:gd name="T45" fmla="*/ 256260 h 2868"/>
              <a:gd name="T46" fmla="*/ 602095 w 4892"/>
              <a:gd name="T47" fmla="*/ 274670 h 2868"/>
              <a:gd name="T48" fmla="*/ 356988 w 4892"/>
              <a:gd name="T49" fmla="*/ 336894 h 2868"/>
              <a:gd name="T50" fmla="*/ 657668 w 4892"/>
              <a:gd name="T51" fmla="*/ 210973 h 2868"/>
              <a:gd name="T52" fmla="*/ 577069 w 4892"/>
              <a:gd name="T53" fmla="*/ 55597 h 2868"/>
              <a:gd name="T54" fmla="*/ 783901 w 4892"/>
              <a:gd name="T55" fmla="*/ 0 h 2868"/>
              <a:gd name="T56" fmla="*/ 1178796 w 4892"/>
              <a:gd name="T57" fmla="*/ 78424 h 2868"/>
              <a:gd name="T58" fmla="*/ 657668 w 4892"/>
              <a:gd name="T59" fmla="*/ 210973 h 2868"/>
              <a:gd name="T60" fmla="*/ 552779 w 4892"/>
              <a:gd name="T61" fmla="*/ 810386 h 2868"/>
              <a:gd name="T62" fmla="*/ 188431 w 4892"/>
              <a:gd name="T63" fmla="*/ 902802 h 2868"/>
              <a:gd name="T64" fmla="*/ 149420 w 4892"/>
              <a:gd name="T65" fmla="*/ 879606 h 2868"/>
              <a:gd name="T66" fmla="*/ 172606 w 4892"/>
              <a:gd name="T67" fmla="*/ 840946 h 2868"/>
              <a:gd name="T68" fmla="*/ 559036 w 4892"/>
              <a:gd name="T69" fmla="*/ 742639 h 2868"/>
              <a:gd name="T70" fmla="*/ 552779 w 4892"/>
              <a:gd name="T71" fmla="*/ 810386 h 2868"/>
              <a:gd name="T72" fmla="*/ 538426 w 4892"/>
              <a:gd name="T73" fmla="*/ 962449 h 2868"/>
              <a:gd name="T74" fmla="*/ 188063 w 4892"/>
              <a:gd name="T75" fmla="*/ 1051551 h 2868"/>
              <a:gd name="T76" fmla="*/ 149420 w 4892"/>
              <a:gd name="T77" fmla="*/ 1028355 h 2868"/>
              <a:gd name="T78" fmla="*/ 172606 w 4892"/>
              <a:gd name="T79" fmla="*/ 989695 h 2868"/>
              <a:gd name="T80" fmla="*/ 544683 w 4892"/>
              <a:gd name="T81" fmla="*/ 894702 h 2868"/>
              <a:gd name="T82" fmla="*/ 538426 w 4892"/>
              <a:gd name="T83" fmla="*/ 962449 h 2868"/>
              <a:gd name="T84" fmla="*/ 566396 w 4892"/>
              <a:gd name="T85" fmla="*/ 664583 h 2868"/>
              <a:gd name="T86" fmla="*/ 188799 w 4892"/>
              <a:gd name="T87" fmla="*/ 760681 h 2868"/>
              <a:gd name="T88" fmla="*/ 149788 w 4892"/>
              <a:gd name="T89" fmla="*/ 737485 h 2868"/>
              <a:gd name="T90" fmla="*/ 172974 w 4892"/>
              <a:gd name="T91" fmla="*/ 698456 h 2868"/>
              <a:gd name="T92" fmla="*/ 572653 w 4892"/>
              <a:gd name="T93" fmla="*/ 596836 h 2868"/>
              <a:gd name="T94" fmla="*/ 566396 w 4892"/>
              <a:gd name="T95" fmla="*/ 664583 h 28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892" h="2868">
                <a:moveTo>
                  <a:pt x="1512" y="445"/>
                </a:moveTo>
                <a:cubicBezTo>
                  <a:pt x="968" y="583"/>
                  <a:pt x="968" y="583"/>
                  <a:pt x="968" y="583"/>
                </a:cubicBezTo>
                <a:cubicBezTo>
                  <a:pt x="921" y="595"/>
                  <a:pt x="874" y="567"/>
                  <a:pt x="862" y="521"/>
                </a:cubicBezTo>
                <a:cubicBezTo>
                  <a:pt x="850" y="474"/>
                  <a:pt x="878" y="427"/>
                  <a:pt x="925" y="415"/>
                </a:cubicBezTo>
                <a:cubicBezTo>
                  <a:pt x="1431" y="286"/>
                  <a:pt x="1431" y="286"/>
                  <a:pt x="1431" y="286"/>
                </a:cubicBezTo>
                <a:cubicBezTo>
                  <a:pt x="1512" y="445"/>
                  <a:pt x="1512" y="445"/>
                  <a:pt x="1512" y="445"/>
                </a:cubicBezTo>
                <a:close/>
                <a:moveTo>
                  <a:pt x="970" y="915"/>
                </a:moveTo>
                <a:cubicBezTo>
                  <a:pt x="450" y="454"/>
                  <a:pt x="450" y="454"/>
                  <a:pt x="450" y="454"/>
                </a:cubicBezTo>
                <a:cubicBezTo>
                  <a:pt x="0" y="568"/>
                  <a:pt x="0" y="568"/>
                  <a:pt x="0" y="568"/>
                </a:cubicBezTo>
                <a:cubicBezTo>
                  <a:pt x="76" y="699"/>
                  <a:pt x="400" y="1742"/>
                  <a:pt x="779" y="1646"/>
                </a:cubicBezTo>
                <a:cubicBezTo>
                  <a:pt x="1844" y="1375"/>
                  <a:pt x="1844" y="1375"/>
                  <a:pt x="1844" y="1375"/>
                </a:cubicBezTo>
                <a:cubicBezTo>
                  <a:pt x="1728" y="2534"/>
                  <a:pt x="1728" y="2534"/>
                  <a:pt x="1728" y="2534"/>
                </a:cubicBezTo>
                <a:cubicBezTo>
                  <a:pt x="1951" y="2475"/>
                  <a:pt x="2001" y="2459"/>
                  <a:pt x="2224" y="2400"/>
                </a:cubicBezTo>
                <a:cubicBezTo>
                  <a:pt x="2754" y="1871"/>
                  <a:pt x="3188" y="1357"/>
                  <a:pt x="3543" y="681"/>
                </a:cubicBezTo>
                <a:cubicBezTo>
                  <a:pt x="3720" y="645"/>
                  <a:pt x="3720" y="645"/>
                  <a:pt x="3720" y="645"/>
                </a:cubicBezTo>
                <a:cubicBezTo>
                  <a:pt x="3686" y="716"/>
                  <a:pt x="3601" y="877"/>
                  <a:pt x="3569" y="937"/>
                </a:cubicBezTo>
                <a:cubicBezTo>
                  <a:pt x="4204" y="775"/>
                  <a:pt x="4204" y="775"/>
                  <a:pt x="4204" y="775"/>
                </a:cubicBezTo>
                <a:cubicBezTo>
                  <a:pt x="4380" y="730"/>
                  <a:pt x="4892" y="447"/>
                  <a:pt x="4847" y="270"/>
                </a:cubicBezTo>
                <a:cubicBezTo>
                  <a:pt x="4847" y="270"/>
                  <a:pt x="4847" y="270"/>
                  <a:pt x="4847" y="270"/>
                </a:cubicBezTo>
                <a:cubicBezTo>
                  <a:pt x="4802" y="94"/>
                  <a:pt x="4217" y="90"/>
                  <a:pt x="4041" y="134"/>
                </a:cubicBezTo>
                <a:cubicBezTo>
                  <a:pt x="3644" y="235"/>
                  <a:pt x="3644" y="235"/>
                  <a:pt x="3644" y="235"/>
                </a:cubicBezTo>
                <a:cubicBezTo>
                  <a:pt x="3348" y="311"/>
                  <a:pt x="3348" y="311"/>
                  <a:pt x="3348" y="311"/>
                </a:cubicBezTo>
                <a:cubicBezTo>
                  <a:pt x="1832" y="696"/>
                  <a:pt x="1832" y="696"/>
                  <a:pt x="1832" y="696"/>
                </a:cubicBezTo>
                <a:cubicBezTo>
                  <a:pt x="1636" y="746"/>
                  <a:pt x="1636" y="746"/>
                  <a:pt x="1636" y="746"/>
                </a:cubicBezTo>
                <a:cubicBezTo>
                  <a:pt x="970" y="915"/>
                  <a:pt x="970" y="915"/>
                  <a:pt x="970" y="915"/>
                </a:cubicBezTo>
                <a:close/>
                <a:moveTo>
                  <a:pt x="1787" y="573"/>
                </a:moveTo>
                <a:cubicBezTo>
                  <a:pt x="1568" y="151"/>
                  <a:pt x="1568" y="151"/>
                  <a:pt x="1568" y="151"/>
                </a:cubicBezTo>
                <a:cubicBezTo>
                  <a:pt x="2130" y="0"/>
                  <a:pt x="2130" y="0"/>
                  <a:pt x="2130" y="0"/>
                </a:cubicBezTo>
                <a:cubicBezTo>
                  <a:pt x="3203" y="213"/>
                  <a:pt x="3203" y="213"/>
                  <a:pt x="3203" y="213"/>
                </a:cubicBezTo>
                <a:cubicBezTo>
                  <a:pt x="1787" y="573"/>
                  <a:pt x="1787" y="573"/>
                  <a:pt x="1787" y="573"/>
                </a:cubicBezTo>
                <a:close/>
                <a:moveTo>
                  <a:pt x="1502" y="2201"/>
                </a:moveTo>
                <a:cubicBezTo>
                  <a:pt x="512" y="2452"/>
                  <a:pt x="512" y="2452"/>
                  <a:pt x="512" y="2452"/>
                </a:cubicBezTo>
                <a:cubicBezTo>
                  <a:pt x="465" y="2464"/>
                  <a:pt x="418" y="2436"/>
                  <a:pt x="406" y="2389"/>
                </a:cubicBezTo>
                <a:cubicBezTo>
                  <a:pt x="394" y="2343"/>
                  <a:pt x="422" y="2295"/>
                  <a:pt x="469" y="2284"/>
                </a:cubicBezTo>
                <a:cubicBezTo>
                  <a:pt x="1519" y="2017"/>
                  <a:pt x="1519" y="2017"/>
                  <a:pt x="1519" y="2017"/>
                </a:cubicBezTo>
                <a:cubicBezTo>
                  <a:pt x="1502" y="2201"/>
                  <a:pt x="1502" y="2201"/>
                  <a:pt x="1502" y="2201"/>
                </a:cubicBezTo>
                <a:close/>
                <a:moveTo>
                  <a:pt x="1463" y="2614"/>
                </a:moveTo>
                <a:cubicBezTo>
                  <a:pt x="511" y="2856"/>
                  <a:pt x="511" y="2856"/>
                  <a:pt x="511" y="2856"/>
                </a:cubicBezTo>
                <a:cubicBezTo>
                  <a:pt x="465" y="2868"/>
                  <a:pt x="417" y="2840"/>
                  <a:pt x="406" y="2793"/>
                </a:cubicBezTo>
                <a:cubicBezTo>
                  <a:pt x="394" y="2747"/>
                  <a:pt x="422" y="2700"/>
                  <a:pt x="469" y="2688"/>
                </a:cubicBezTo>
                <a:cubicBezTo>
                  <a:pt x="1480" y="2430"/>
                  <a:pt x="1480" y="2430"/>
                  <a:pt x="1480" y="2430"/>
                </a:cubicBezTo>
                <a:cubicBezTo>
                  <a:pt x="1463" y="2614"/>
                  <a:pt x="1463" y="2614"/>
                  <a:pt x="1463" y="2614"/>
                </a:cubicBezTo>
                <a:close/>
                <a:moveTo>
                  <a:pt x="1539" y="1805"/>
                </a:moveTo>
                <a:cubicBezTo>
                  <a:pt x="513" y="2066"/>
                  <a:pt x="513" y="2066"/>
                  <a:pt x="513" y="2066"/>
                </a:cubicBezTo>
                <a:cubicBezTo>
                  <a:pt x="467" y="2078"/>
                  <a:pt x="419" y="2049"/>
                  <a:pt x="407" y="2003"/>
                </a:cubicBezTo>
                <a:cubicBezTo>
                  <a:pt x="395" y="1956"/>
                  <a:pt x="424" y="1909"/>
                  <a:pt x="470" y="1897"/>
                </a:cubicBezTo>
                <a:cubicBezTo>
                  <a:pt x="1556" y="1621"/>
                  <a:pt x="1556" y="1621"/>
                  <a:pt x="1556" y="1621"/>
                </a:cubicBezTo>
                <a:lnTo>
                  <a:pt x="1539" y="1805"/>
                </a:lnTo>
                <a:close/>
              </a:path>
            </a:pathLst>
          </a:custGeom>
          <a:solidFill>
            <a:schemeClr val="bg1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4296410" y="880745"/>
            <a:ext cx="673100" cy="691515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2788285" y="2085975"/>
            <a:ext cx="733425" cy="694055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555115" y="3523615"/>
            <a:ext cx="732790" cy="704850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53025" y="1127125"/>
            <a:ext cx="579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调样式的过程中，首页上的图片很长一段时间出不来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85540" y="2411730"/>
            <a:ext cx="550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更好的样式没调出来</a:t>
            </a:r>
            <a:endParaRPr 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59050" y="3691890"/>
            <a:ext cx="511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分页查询弄不出数据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75535" y="1582420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19037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five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18100" y="3413760"/>
            <a:ext cx="2112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/>
                </a:solidFill>
                <a:sym typeface="+mn-ea"/>
              </a:rPr>
              <a:t>项目展望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01395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833404" y="4247327"/>
            <a:ext cx="3334557" cy="2406216"/>
            <a:chOff x="928644" y="1837507"/>
            <a:chExt cx="2309360" cy="1666434"/>
          </a:xfrm>
        </p:grpSpPr>
        <p:sp>
          <p:nvSpPr>
            <p:cNvPr id="5" name="任意多边形 4"/>
            <p:cNvSpPr/>
            <p:nvPr>
              <p:custDataLst>
                <p:tags r:id="rId2"/>
              </p:custDataLst>
            </p:nvPr>
          </p:nvSpPr>
          <p:spPr>
            <a:xfrm>
              <a:off x="928644" y="1837507"/>
              <a:ext cx="2309360" cy="166643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CC3300"/>
              </a:solidFill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>
              <p:custDataLst>
                <p:tags r:id="rId3"/>
              </p:custDataLst>
            </p:nvPr>
          </p:nvSpPr>
          <p:spPr>
            <a:xfrm>
              <a:off x="1717567" y="1915885"/>
              <a:ext cx="729543" cy="715341"/>
            </a:xfrm>
            <a:prstGeom prst="diamond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1029049" y="2647862"/>
              <a:ext cx="2069611" cy="775084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tx1"/>
                  </a:solidFill>
                  <a:sym typeface="+mn-ea"/>
                </a:rPr>
                <a:t>希望我们组能完善好加入购物车以及收藏的功能</a:t>
              </a:r>
              <a:endParaRPr lang="zh-CN" altLang="en-US" sz="18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" name="KSO_Shape"/>
            <p:cNvSpPr/>
            <p:nvPr>
              <p:custDataLst>
                <p:tags r:id="rId5"/>
              </p:custDataLst>
            </p:nvPr>
          </p:nvSpPr>
          <p:spPr>
            <a:xfrm>
              <a:off x="1913106" y="2101046"/>
              <a:ext cx="329510" cy="306994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CC3300"/>
              </a:solidFill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4456662" y="4247327"/>
            <a:ext cx="3334557" cy="2406216"/>
            <a:chOff x="3419295" y="3448594"/>
            <a:chExt cx="2309360" cy="1666434"/>
          </a:xfrm>
        </p:grpSpPr>
        <p:grpSp>
          <p:nvGrpSpPr>
            <p:cNvPr id="11" name="组合 10"/>
            <p:cNvGrpSpPr/>
            <p:nvPr/>
          </p:nvGrpSpPr>
          <p:grpSpPr>
            <a:xfrm>
              <a:off x="3419295" y="3448594"/>
              <a:ext cx="2309360" cy="1666434"/>
              <a:chOff x="928644" y="1837507"/>
              <a:chExt cx="2309360" cy="1666434"/>
            </a:xfrm>
          </p:grpSpPr>
          <p:sp>
            <p:nvSpPr>
              <p:cNvPr id="12" name="任意多边形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928644" y="1837507"/>
                <a:ext cx="2309360" cy="1666434"/>
              </a:xfrm>
              <a:custGeom>
                <a:avLst/>
                <a:gdLst>
                  <a:gd name="connsiteX0" fmla="*/ 1154681 w 2309360"/>
                  <a:gd name="connsiteY0" fmla="*/ 0 h 1666434"/>
                  <a:gd name="connsiteX1" fmla="*/ 1530338 w 2309360"/>
                  <a:gd name="connsiteY1" fmla="*/ 360555 h 1666434"/>
                  <a:gd name="connsiteX2" fmla="*/ 2309360 w 2309360"/>
                  <a:gd name="connsiteY2" fmla="*/ 360555 h 1666434"/>
                  <a:gd name="connsiteX3" fmla="*/ 2309360 w 2309360"/>
                  <a:gd name="connsiteY3" fmla="*/ 1666434 h 1666434"/>
                  <a:gd name="connsiteX4" fmla="*/ 0 w 2309360"/>
                  <a:gd name="connsiteY4" fmla="*/ 1666434 h 1666434"/>
                  <a:gd name="connsiteX5" fmla="*/ 0 w 2309360"/>
                  <a:gd name="connsiteY5" fmla="*/ 360555 h 1666434"/>
                  <a:gd name="connsiteX6" fmla="*/ 779023 w 2309360"/>
                  <a:gd name="connsiteY6" fmla="*/ 360555 h 16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9360" h="1666434">
                    <a:moveTo>
                      <a:pt x="1154681" y="0"/>
                    </a:moveTo>
                    <a:lnTo>
                      <a:pt x="1530338" y="360555"/>
                    </a:lnTo>
                    <a:lnTo>
                      <a:pt x="2309360" y="360555"/>
                    </a:lnTo>
                    <a:lnTo>
                      <a:pt x="2309360" y="1666434"/>
                    </a:lnTo>
                    <a:lnTo>
                      <a:pt x="0" y="1666434"/>
                    </a:lnTo>
                    <a:lnTo>
                      <a:pt x="0" y="360555"/>
                    </a:lnTo>
                    <a:lnTo>
                      <a:pt x="779023" y="360555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CC3300"/>
                </a:solidFill>
              </a:ln>
            </p:spPr>
            <p:style>
              <a:lnRef idx="2">
                <a:srgbClr val="F99F7B">
                  <a:shade val="50000"/>
                </a:srgbClr>
              </a:lnRef>
              <a:fillRef idx="1">
                <a:srgbClr val="F99F7B"/>
              </a:fillRef>
              <a:effectRef idx="0">
                <a:srgbClr val="F99F7B"/>
              </a:effectRef>
              <a:fontRef idx="minor">
                <a:srgbClr val="FFFFFF"/>
              </a:fontRef>
            </p:style>
            <p:txBody>
              <a:bodyPr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1717567" y="1915885"/>
                <a:ext cx="729543" cy="715341"/>
              </a:xfrm>
              <a:prstGeom prst="diamond">
                <a:avLst/>
              </a:prstGeom>
              <a:solidFill>
                <a:srgbClr val="CC3300"/>
              </a:solidFill>
              <a:ln>
                <a:solidFill>
                  <a:srgbClr val="CC3300"/>
                </a:solidFill>
              </a:ln>
            </p:spPr>
            <p:style>
              <a:lnRef idx="2">
                <a:srgbClr val="F99F7B">
                  <a:shade val="50000"/>
                </a:srgbClr>
              </a:lnRef>
              <a:fillRef idx="1">
                <a:srgbClr val="F99F7B"/>
              </a:fillRef>
              <a:effectRef idx="0">
                <a:srgbClr val="F99F7B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标题 1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029049" y="2647862"/>
                <a:ext cx="2069611" cy="775084"/>
              </a:xfrm>
              <a:prstGeom prst="rect">
                <a:avLst/>
              </a:prstGeom>
              <a:noFill/>
              <a:ln>
                <a:solidFill>
                  <a:srgbClr val="CC3300"/>
                </a:solidFill>
              </a:ln>
            </p:spPr>
            <p:txBody>
              <a:bodyPr wrap="square" rtlCol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/>
                </a:lvl1pPr>
              </a:lstStyle>
              <a:p>
                <a:pPr algn="ctr"/>
                <a:r>
                  <a:rPr lang="zh-CN" sz="1800">
                    <a:solidFill>
                      <a:schemeClr val="tx1"/>
                    </a:solidFill>
                    <a:sym typeface="+mn-ea"/>
                  </a:rPr>
                  <a:t>使用更全面的技术实现后台与前端的连接使效率变得更高</a:t>
                </a:r>
                <a:endParaRPr lang="zh-CN" sz="1800" dirty="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8" name="KSO_Shape"/>
            <p:cNvSpPr/>
            <p:nvPr>
              <p:custDataLst>
                <p:tags r:id="rId10"/>
              </p:custDataLst>
            </p:nvPr>
          </p:nvSpPr>
          <p:spPr>
            <a:xfrm>
              <a:off x="4412123" y="3749185"/>
              <a:ext cx="319648" cy="252523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CC3300"/>
              </a:solidFill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bIns="324000" anchor="ctr">
              <a:normAutofit fontScale="25000" lnSpcReduction="20000"/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3F4143"/>
                </a:solidFill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1"/>
            </p:custDataLst>
          </p:nvPr>
        </p:nvGrpSpPr>
        <p:grpSpPr>
          <a:xfrm>
            <a:off x="8101509" y="4247327"/>
            <a:ext cx="3334557" cy="2406216"/>
            <a:chOff x="5962198" y="1837507"/>
            <a:chExt cx="2309360" cy="1666434"/>
          </a:xfrm>
        </p:grpSpPr>
        <p:grpSp>
          <p:nvGrpSpPr>
            <p:cNvPr id="16" name="组合 15"/>
            <p:cNvGrpSpPr/>
            <p:nvPr/>
          </p:nvGrpSpPr>
          <p:grpSpPr>
            <a:xfrm>
              <a:off x="5962198" y="1837507"/>
              <a:ext cx="2309360" cy="1666434"/>
              <a:chOff x="928644" y="1837507"/>
              <a:chExt cx="2309360" cy="1666434"/>
            </a:xfrm>
          </p:grpSpPr>
          <p:sp>
            <p:nvSpPr>
              <p:cNvPr id="17" name="任意多边形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928644" y="1837507"/>
                <a:ext cx="2309360" cy="1666434"/>
              </a:xfrm>
              <a:custGeom>
                <a:avLst/>
                <a:gdLst>
                  <a:gd name="connsiteX0" fmla="*/ 1154681 w 2309360"/>
                  <a:gd name="connsiteY0" fmla="*/ 0 h 1666434"/>
                  <a:gd name="connsiteX1" fmla="*/ 1530338 w 2309360"/>
                  <a:gd name="connsiteY1" fmla="*/ 360555 h 1666434"/>
                  <a:gd name="connsiteX2" fmla="*/ 2309360 w 2309360"/>
                  <a:gd name="connsiteY2" fmla="*/ 360555 h 1666434"/>
                  <a:gd name="connsiteX3" fmla="*/ 2309360 w 2309360"/>
                  <a:gd name="connsiteY3" fmla="*/ 1666434 h 1666434"/>
                  <a:gd name="connsiteX4" fmla="*/ 0 w 2309360"/>
                  <a:gd name="connsiteY4" fmla="*/ 1666434 h 1666434"/>
                  <a:gd name="connsiteX5" fmla="*/ 0 w 2309360"/>
                  <a:gd name="connsiteY5" fmla="*/ 360555 h 1666434"/>
                  <a:gd name="connsiteX6" fmla="*/ 779023 w 2309360"/>
                  <a:gd name="connsiteY6" fmla="*/ 360555 h 16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9360" h="1666434">
                    <a:moveTo>
                      <a:pt x="1154681" y="0"/>
                    </a:moveTo>
                    <a:lnTo>
                      <a:pt x="1530338" y="360555"/>
                    </a:lnTo>
                    <a:lnTo>
                      <a:pt x="2309360" y="360555"/>
                    </a:lnTo>
                    <a:lnTo>
                      <a:pt x="2309360" y="1666434"/>
                    </a:lnTo>
                    <a:lnTo>
                      <a:pt x="0" y="1666434"/>
                    </a:lnTo>
                    <a:lnTo>
                      <a:pt x="0" y="360555"/>
                    </a:lnTo>
                    <a:lnTo>
                      <a:pt x="779023" y="360555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CC3300"/>
                </a:solidFill>
              </a:ln>
            </p:spPr>
            <p:style>
              <a:lnRef idx="2">
                <a:srgbClr val="F99F7B">
                  <a:shade val="50000"/>
                </a:srgbClr>
              </a:lnRef>
              <a:fillRef idx="1">
                <a:srgbClr val="F99F7B"/>
              </a:fillRef>
              <a:effectRef idx="0">
                <a:srgbClr val="F99F7B"/>
              </a:effectRef>
              <a:fontRef idx="minor">
                <a:srgbClr val="FFFFFF"/>
              </a:fontRef>
            </p:style>
            <p:txBody>
              <a:bodyPr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菱形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17567" y="1915885"/>
                <a:ext cx="729543" cy="715341"/>
              </a:xfrm>
              <a:prstGeom prst="diamond">
                <a:avLst/>
              </a:prstGeom>
              <a:solidFill>
                <a:srgbClr val="CC3300"/>
              </a:solidFill>
              <a:ln>
                <a:solidFill>
                  <a:srgbClr val="CC3300"/>
                </a:solidFill>
              </a:ln>
            </p:spPr>
            <p:style>
              <a:lnRef idx="2">
                <a:srgbClr val="F99F7B">
                  <a:shade val="50000"/>
                </a:srgbClr>
              </a:lnRef>
              <a:fillRef idx="1">
                <a:srgbClr val="F99F7B"/>
              </a:fillRef>
              <a:effectRef idx="0">
                <a:srgbClr val="F99F7B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标题 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47347" y="2647862"/>
                <a:ext cx="2069611" cy="775084"/>
              </a:xfrm>
              <a:prstGeom prst="rect">
                <a:avLst/>
              </a:prstGeom>
              <a:noFill/>
              <a:ln>
                <a:solidFill>
                  <a:srgbClr val="CC3300"/>
                </a:solidFill>
              </a:ln>
            </p:spPr>
            <p:txBody>
              <a:bodyPr wrap="square" rtlCol="0">
                <a:normAutofit lnSpcReduction="10000"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/>
                </a:lvl1pPr>
              </a:lstStyle>
              <a:p>
                <a:pPr algn="ctr"/>
                <a:r>
                  <a:rPr lang="zh-CN" altLang="en-US" sz="1800">
                    <a:solidFill>
                      <a:schemeClr val="tx1"/>
                    </a:solidFill>
                    <a:sym typeface="+mn-ea"/>
                  </a:rPr>
                  <a:t>能实时根据用户的观看推荐其可能感兴趣的信息</a:t>
                </a:r>
                <a:endParaRPr lang="zh-CN" altLang="en-US" sz="1800" dirty="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9" name="KSO_Shape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970671" y="2111971"/>
              <a:ext cx="295531" cy="291592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CC3300"/>
              </a:solidFill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30b30b6c3013fff8-fd3c9b4bd66f9df2-030ff4350db36c48c89bf285fec947f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96845" y="179070"/>
            <a:ext cx="6957060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75535" y="1582420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16903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six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99460" y="3443605"/>
            <a:ext cx="574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/>
                </a:solidFill>
                <a:sym typeface="+mn-ea"/>
              </a:rPr>
              <a:t>项目开发中得到的学习成果</a:t>
            </a:r>
            <a:endParaRPr lang="en-US" altLang="zh-CN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1468192" y="2747095"/>
            <a:ext cx="3034914" cy="3267340"/>
            <a:chOff x="653342" y="2586404"/>
            <a:chExt cx="2394199" cy="2577557"/>
          </a:xfrm>
        </p:grpSpPr>
        <p:grpSp>
          <p:nvGrpSpPr>
            <p:cNvPr id="7" name="组合 6"/>
            <p:cNvGrpSpPr/>
            <p:nvPr/>
          </p:nvGrpSpPr>
          <p:grpSpPr>
            <a:xfrm>
              <a:off x="1138906" y="2586404"/>
              <a:ext cx="1482721" cy="1172083"/>
              <a:chOff x="1692000" y="2209644"/>
              <a:chExt cx="1556298" cy="1230245"/>
            </a:xfrm>
          </p:grpSpPr>
          <p:sp>
            <p:nvSpPr>
              <p:cNvPr id="6" name="任意多边形 5"/>
              <p:cNvSpPr/>
              <p:nvPr>
                <p:custDataLst>
                  <p:tags r:id="rId2"/>
                </p:custDataLst>
              </p:nvPr>
            </p:nvSpPr>
            <p:spPr>
              <a:xfrm>
                <a:off x="1698170" y="2209644"/>
                <a:ext cx="1550128" cy="123024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8" name="任意多边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1692000" y="2264229"/>
                <a:ext cx="1450522" cy="113211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solidFill>
                  <a:sysClr val="window" lastClr="FFFFFF"/>
                </a:solidFill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lIns="144000" tIns="360000" rtlCol="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rgbClr val="CC3300"/>
                    </a:solidFill>
                    <a:latin typeface="Calibri Light" panose="020F0302020204030204" charset="0"/>
                    <a:ea typeface="+mn-ea"/>
                    <a:cs typeface="+mn-ea"/>
                    <a:sym typeface="Arial" panose="020B0604020202020204" pitchFamily="34" charset="0"/>
                  </a:rPr>
                  <a:t>专业知识</a:t>
                </a:r>
                <a:endParaRPr lang="zh-CN" altLang="en-US" dirty="0">
                  <a:solidFill>
                    <a:srgbClr val="CC3300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653342" y="3991332"/>
              <a:ext cx="2394199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熟练掌握数据库、核心框架、</a:t>
              </a:r>
              <a:r>
                <a:rPr lang="en-US" altLang="zh-CN" sz="1800" dirty="0">
                  <a:solidFill>
                    <a:schemeClr val="bg1"/>
                  </a:solidFill>
                  <a:sym typeface="+mn-ea"/>
                </a:rPr>
                <a:t>IDE</a:t>
              </a:r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、前端技术等专业知识</a:t>
              </a:r>
              <a:endParaRPr lang="zh-CN" altLang="en-US" sz="1800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4782892" y="2747095"/>
            <a:ext cx="3047855" cy="3267340"/>
            <a:chOff x="3268260" y="2586404"/>
            <a:chExt cx="2404408" cy="2577557"/>
          </a:xfrm>
        </p:grpSpPr>
        <p:grpSp>
          <p:nvGrpSpPr>
            <p:cNvPr id="10" name="组合 9"/>
            <p:cNvGrpSpPr/>
            <p:nvPr/>
          </p:nvGrpSpPr>
          <p:grpSpPr>
            <a:xfrm>
              <a:off x="3789754" y="2586404"/>
              <a:ext cx="1482721" cy="1172083"/>
              <a:chOff x="1692000" y="2209644"/>
              <a:chExt cx="1556298" cy="1230245"/>
            </a:xfrm>
          </p:grpSpPr>
          <p:sp>
            <p:nvSpPr>
              <p:cNvPr id="11" name="任意多边形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1698170" y="2209644"/>
                <a:ext cx="1550128" cy="123024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1692000" y="2264229"/>
                <a:ext cx="1450522" cy="113211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solidFill>
                  <a:sysClr val="window" lastClr="FFFFFF"/>
                </a:solidFill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lIns="144000" tIns="360000" rtlCol="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rgbClr val="CC3300"/>
                    </a:solidFill>
                    <a:latin typeface="Calibri Light" panose="020F0302020204030204" charset="0"/>
                    <a:ea typeface="+mn-ea"/>
                    <a:cs typeface="+mn-ea"/>
                    <a:sym typeface="Arial" panose="020B0604020202020204" pitchFamily="34" charset="0"/>
                  </a:rPr>
                  <a:t>团队合作</a:t>
                </a:r>
                <a:endParaRPr lang="zh-CN" altLang="en-US" dirty="0">
                  <a:solidFill>
                    <a:srgbClr val="CC3300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标题 1"/>
            <p:cNvSpPr txBox="1"/>
            <p:nvPr>
              <p:custDataLst>
                <p:tags r:id="rId8"/>
              </p:custDataLst>
            </p:nvPr>
          </p:nvSpPr>
          <p:spPr>
            <a:xfrm>
              <a:off x="3268260" y="3991332"/>
              <a:ext cx="2404408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人多力量大，更能明白团队合作的重要性</a:t>
              </a:r>
              <a:endParaRPr lang="zh-CN" altLang="en-US" sz="1800" dirty="0"/>
            </a:p>
            <a:p>
              <a:pPr algn="ctr"/>
              <a:endParaRPr lang="zh-CN" altLang="en-US" sz="18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219556" y="2747095"/>
            <a:ext cx="3040050" cy="3267340"/>
            <a:chOff x="5979393" y="2586404"/>
            <a:chExt cx="2398251" cy="2577557"/>
          </a:xfrm>
        </p:grpSpPr>
        <p:grpSp>
          <p:nvGrpSpPr>
            <p:cNvPr id="16" name="组合 15"/>
            <p:cNvGrpSpPr/>
            <p:nvPr/>
          </p:nvGrpSpPr>
          <p:grpSpPr>
            <a:xfrm>
              <a:off x="6411035" y="2586404"/>
              <a:ext cx="1482721" cy="1172083"/>
              <a:chOff x="1692000" y="2209644"/>
              <a:chExt cx="1556298" cy="1230245"/>
            </a:xfrm>
          </p:grpSpPr>
          <p:sp>
            <p:nvSpPr>
              <p:cNvPr id="17" name="任意多边形 16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98170" y="2209644"/>
                <a:ext cx="1550128" cy="123024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8" name="任意多边形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92000" y="2264229"/>
                <a:ext cx="1450522" cy="1132115"/>
              </a:xfrm>
              <a:custGeom>
                <a:avLst/>
                <a:gdLst>
                  <a:gd name="connsiteX0" fmla="*/ 714103 w 1428205"/>
                  <a:gd name="connsiteY0" fmla="*/ 0 h 1114697"/>
                  <a:gd name="connsiteX1" fmla="*/ 1428205 w 1428205"/>
                  <a:gd name="connsiteY1" fmla="*/ 705394 h 1114697"/>
                  <a:gd name="connsiteX2" fmla="*/ 1013849 w 1428205"/>
                  <a:gd name="connsiteY2" fmla="*/ 1114697 h 1114697"/>
                  <a:gd name="connsiteX3" fmla="*/ 414357 w 1428205"/>
                  <a:gd name="connsiteY3" fmla="*/ 1114697 h 1114697"/>
                  <a:gd name="connsiteX4" fmla="*/ 0 w 1428205"/>
                  <a:gd name="connsiteY4" fmla="*/ 705394 h 111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205" h="1114697">
                    <a:moveTo>
                      <a:pt x="714103" y="0"/>
                    </a:moveTo>
                    <a:lnTo>
                      <a:pt x="1428205" y="705394"/>
                    </a:lnTo>
                    <a:lnTo>
                      <a:pt x="1013849" y="1114697"/>
                    </a:lnTo>
                    <a:lnTo>
                      <a:pt x="414357" y="1114697"/>
                    </a:lnTo>
                    <a:lnTo>
                      <a:pt x="0" y="70539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solidFill>
                  <a:sysClr val="window" lastClr="FFFFFF"/>
                </a:solidFill>
              </a:ln>
            </p:spPr>
            <p:style>
              <a:lnRef idx="2">
                <a:srgbClr val="B680DA">
                  <a:shade val="50000"/>
                </a:srgbClr>
              </a:lnRef>
              <a:fillRef idx="1">
                <a:srgbClr val="B680DA"/>
              </a:fillRef>
              <a:effectRef idx="0">
                <a:srgbClr val="B680DA"/>
              </a:effectRef>
              <a:fontRef idx="minor">
                <a:sysClr val="window" lastClr="FFFFFF"/>
              </a:fontRef>
            </p:style>
            <p:txBody>
              <a:bodyPr lIns="144000" tIns="360000" rtlCol="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rgbClr val="CC3300"/>
                    </a:solidFill>
                    <a:latin typeface="Calibri Light" panose="020F0302020204030204" charset="0"/>
                    <a:ea typeface="+mn-ea"/>
                    <a:cs typeface="+mn-ea"/>
                    <a:sym typeface="Arial" panose="020B0604020202020204" pitchFamily="34" charset="0"/>
                  </a:rPr>
                  <a:t>工作效率</a:t>
                </a:r>
                <a:endParaRPr lang="zh-CN" altLang="en-US" dirty="0">
                  <a:solidFill>
                    <a:srgbClr val="CC3300"/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5979393" y="3991332"/>
              <a:ext cx="2398251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 dirty="0">
                  <a:solidFill>
                    <a:schemeClr val="bg1"/>
                  </a:solidFill>
                  <a:sym typeface="+mn-ea"/>
                </a:rPr>
                <a:t>锻炼收集资料、找素材等做一些不怎么有难度的工作的效率</a:t>
              </a:r>
              <a:endParaRPr lang="zh-CN" altLang="en-US" sz="1800" dirty="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854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5" name="图片 4" descr="002SmTLKgy6EVQN3EUX23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3780" y="940435"/>
            <a:ext cx="5767070" cy="42189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4160" y="1311275"/>
            <a:ext cx="7766050" cy="473519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23110" y="2078990"/>
            <a:ext cx="3957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只有登上山顶，才能看到那边的风光。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驾驶命运的舵是奋斗，不抱有一丝幻想，不放弃一点机会，不停止一日努力。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对于攀登者来说，失掉往昔的足迹并不可惜，迷失了继续前行时的方向却很危险。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忙于采集的蜜蜂，无暇在人前高谈阔论。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8660" y="1195070"/>
            <a:ext cx="8274050" cy="3538855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05660" y="1322070"/>
            <a:ext cx="8274050" cy="35388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mpd="sng">
            <a:solidFill>
              <a:srgbClr val="CC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360930" y="1409065"/>
            <a:ext cx="8059420" cy="35236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mpd="sng">
            <a:solidFill>
              <a:srgbClr val="CC33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91635" y="2387600"/>
            <a:ext cx="48641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olidFill>
                  <a:schemeClr val="bg1"/>
                </a:solidFill>
              </a:rPr>
              <a:t>Thank you for listening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5693410" y="1002030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2593340"/>
            <a:ext cx="963930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85695" y="1558925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19424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one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05985" y="3260090"/>
            <a:ext cx="293624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/>
                </a:solidFill>
                <a:sym typeface="+mn-ea"/>
              </a:rPr>
              <a:t>开发团队介绍</a:t>
            </a:r>
            <a:endParaRPr lang="zh-CN" altLang="en-US" sz="1600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2195" y="429260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059555" y="1465580"/>
            <a:ext cx="4563745" cy="3926205"/>
            <a:chOff x="5936" y="2378"/>
            <a:chExt cx="7187" cy="6183"/>
          </a:xfrm>
        </p:grpSpPr>
        <p:sp>
          <p:nvSpPr>
            <p:cNvPr id="5" name="菱形 4"/>
            <p:cNvSpPr/>
            <p:nvPr/>
          </p:nvSpPr>
          <p:spPr>
            <a:xfrm>
              <a:off x="5936" y="2378"/>
              <a:ext cx="3401" cy="2906"/>
            </a:xfrm>
            <a:prstGeom prst="diamond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9723" y="2378"/>
              <a:ext cx="3401" cy="2906"/>
            </a:xfrm>
            <a:prstGeom prst="diamond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5936" y="5655"/>
              <a:ext cx="3401" cy="2906"/>
            </a:xfrm>
            <a:prstGeom prst="diamond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9723" y="5655"/>
              <a:ext cx="3401" cy="2906"/>
            </a:xfrm>
            <a:prstGeom prst="diamond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公文包"/>
            <p:cNvSpPr/>
            <p:nvPr/>
          </p:nvSpPr>
          <p:spPr>
            <a:xfrm>
              <a:off x="6764" y="4341"/>
              <a:ext cx="1314" cy="943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公文包"/>
            <p:cNvSpPr/>
            <p:nvPr/>
          </p:nvSpPr>
          <p:spPr>
            <a:xfrm>
              <a:off x="7078" y="3150"/>
              <a:ext cx="1117" cy="1191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电池"/>
            <p:cNvSpPr/>
            <p:nvPr/>
          </p:nvSpPr>
          <p:spPr>
            <a:xfrm>
              <a:off x="10557" y="3436"/>
              <a:ext cx="1515" cy="619"/>
            </a:xfrm>
            <a:custGeom>
              <a:avLst/>
              <a:gdLst>
                <a:gd name="connsiteX0" fmla="*/ 124619 w 2178050"/>
                <a:gd name="connsiteY0" fmla="*/ 384969 h 946150"/>
                <a:gd name="connsiteX1" fmla="*/ 124619 w 2178050"/>
                <a:gd name="connsiteY1" fmla="*/ 568325 h 946150"/>
                <a:gd name="connsiteX2" fmla="*/ 197485 w 2178050"/>
                <a:gd name="connsiteY2" fmla="*/ 568325 h 946150"/>
                <a:gd name="connsiteX3" fmla="*/ 197485 w 2178050"/>
                <a:gd name="connsiteY3" fmla="*/ 384969 h 946150"/>
                <a:gd name="connsiteX4" fmla="*/ 1174750 w 2178050"/>
                <a:gd name="connsiteY4" fmla="*/ 118268 h 946150"/>
                <a:gd name="connsiteX5" fmla="*/ 1174750 w 2178050"/>
                <a:gd name="connsiteY5" fmla="*/ 118269 h 946150"/>
                <a:gd name="connsiteX6" fmla="*/ 317499 w 2178050"/>
                <a:gd name="connsiteY6" fmla="*/ 118269 h 946150"/>
                <a:gd name="connsiteX7" fmla="*/ 317499 w 2178050"/>
                <a:gd name="connsiteY7" fmla="*/ 827881 h 946150"/>
                <a:gd name="connsiteX8" fmla="*/ 1174750 w 2178050"/>
                <a:gd name="connsiteY8" fmla="*/ 827881 h 946150"/>
                <a:gd name="connsiteX9" fmla="*/ 1174750 w 2178050"/>
                <a:gd name="connsiteY9" fmla="*/ 827882 h 946150"/>
                <a:gd name="connsiteX10" fmla="*/ 1174751 w 2178050"/>
                <a:gd name="connsiteY10" fmla="*/ 827881 h 946150"/>
                <a:gd name="connsiteX11" fmla="*/ 1662906 w 2178050"/>
                <a:gd name="connsiteY11" fmla="*/ 118268 h 946150"/>
                <a:gd name="connsiteX12" fmla="*/ 197485 w 2178050"/>
                <a:gd name="connsiteY12" fmla="*/ 0 h 946150"/>
                <a:gd name="connsiteX13" fmla="*/ 2178050 w 2178050"/>
                <a:gd name="connsiteY13" fmla="*/ 0 h 946150"/>
                <a:gd name="connsiteX14" fmla="*/ 2178050 w 2178050"/>
                <a:gd name="connsiteY14" fmla="*/ 946150 h 946150"/>
                <a:gd name="connsiteX15" fmla="*/ 197485 w 2178050"/>
                <a:gd name="connsiteY15" fmla="*/ 946150 h 946150"/>
                <a:gd name="connsiteX16" fmla="*/ 197485 w 2178050"/>
                <a:gd name="connsiteY16" fmla="*/ 694531 h 946150"/>
                <a:gd name="connsiteX17" fmla="*/ 125940 w 2178050"/>
                <a:gd name="connsiteY17" fmla="*/ 694531 h 946150"/>
                <a:gd name="connsiteX18" fmla="*/ 0 w 2178050"/>
                <a:gd name="connsiteY18" fmla="*/ 568591 h 946150"/>
                <a:gd name="connsiteX19" fmla="*/ 0 w 2178050"/>
                <a:gd name="connsiteY19" fmla="*/ 384703 h 946150"/>
                <a:gd name="connsiteX20" fmla="*/ 125940 w 2178050"/>
                <a:gd name="connsiteY20" fmla="*/ 258763 h 946150"/>
                <a:gd name="connsiteX21" fmla="*/ 197485 w 2178050"/>
                <a:gd name="connsiteY21" fmla="*/ 258763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78050" h="946150">
                  <a:moveTo>
                    <a:pt x="124619" y="384969"/>
                  </a:moveTo>
                  <a:lnTo>
                    <a:pt x="124619" y="568325"/>
                  </a:lnTo>
                  <a:lnTo>
                    <a:pt x="197485" y="568325"/>
                  </a:lnTo>
                  <a:lnTo>
                    <a:pt x="197485" y="384969"/>
                  </a:lnTo>
                  <a:close/>
                  <a:moveTo>
                    <a:pt x="1174750" y="118268"/>
                  </a:moveTo>
                  <a:lnTo>
                    <a:pt x="1174750" y="118269"/>
                  </a:lnTo>
                  <a:lnTo>
                    <a:pt x="317499" y="118269"/>
                  </a:lnTo>
                  <a:lnTo>
                    <a:pt x="317499" y="827881"/>
                  </a:lnTo>
                  <a:lnTo>
                    <a:pt x="1174750" y="827881"/>
                  </a:lnTo>
                  <a:lnTo>
                    <a:pt x="1174750" y="827882"/>
                  </a:lnTo>
                  <a:lnTo>
                    <a:pt x="1174751" y="827881"/>
                  </a:lnTo>
                  <a:lnTo>
                    <a:pt x="1662906" y="118268"/>
                  </a:lnTo>
                  <a:close/>
                  <a:moveTo>
                    <a:pt x="197485" y="0"/>
                  </a:moveTo>
                  <a:lnTo>
                    <a:pt x="2178050" y="0"/>
                  </a:lnTo>
                  <a:lnTo>
                    <a:pt x="2178050" y="946150"/>
                  </a:lnTo>
                  <a:lnTo>
                    <a:pt x="197485" y="946150"/>
                  </a:lnTo>
                  <a:lnTo>
                    <a:pt x="197485" y="694531"/>
                  </a:lnTo>
                  <a:lnTo>
                    <a:pt x="125940" y="694531"/>
                  </a:lnTo>
                  <a:cubicBezTo>
                    <a:pt x="56385" y="694531"/>
                    <a:pt x="0" y="638146"/>
                    <a:pt x="0" y="568591"/>
                  </a:cubicBezTo>
                  <a:lnTo>
                    <a:pt x="0" y="384703"/>
                  </a:lnTo>
                  <a:cubicBezTo>
                    <a:pt x="0" y="315148"/>
                    <a:pt x="56385" y="258763"/>
                    <a:pt x="125940" y="258763"/>
                  </a:cubicBezTo>
                  <a:lnTo>
                    <a:pt x="197485" y="25876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对话框"/>
            <p:cNvSpPr/>
            <p:nvPr/>
          </p:nvSpPr>
          <p:spPr>
            <a:xfrm>
              <a:off x="7020" y="6606"/>
              <a:ext cx="1175" cy="1004"/>
            </a:xfrm>
            <a:custGeom>
              <a:avLst/>
              <a:gdLst>
                <a:gd name="connsiteX0" fmla="*/ 2228850 w 4635500"/>
                <a:gd name="connsiteY0" fmla="*/ 755650 h 4635500"/>
                <a:gd name="connsiteX1" fmla="*/ 2139950 w 4635500"/>
                <a:gd name="connsiteY1" fmla="*/ 762000 h 4635500"/>
                <a:gd name="connsiteX2" fmla="*/ 2051050 w 4635500"/>
                <a:gd name="connsiteY2" fmla="*/ 771525 h 4635500"/>
                <a:gd name="connsiteX3" fmla="*/ 1965325 w 4635500"/>
                <a:gd name="connsiteY3" fmla="*/ 784225 h 4635500"/>
                <a:gd name="connsiteX4" fmla="*/ 1882775 w 4635500"/>
                <a:gd name="connsiteY4" fmla="*/ 800100 h 4635500"/>
                <a:gd name="connsiteX5" fmla="*/ 1800225 w 4635500"/>
                <a:gd name="connsiteY5" fmla="*/ 819150 h 4635500"/>
                <a:gd name="connsiteX6" fmla="*/ 1717675 w 4635500"/>
                <a:gd name="connsiteY6" fmla="*/ 841375 h 4635500"/>
                <a:gd name="connsiteX7" fmla="*/ 1638300 w 4635500"/>
                <a:gd name="connsiteY7" fmla="*/ 866775 h 4635500"/>
                <a:gd name="connsiteX8" fmla="*/ 1562100 w 4635500"/>
                <a:gd name="connsiteY8" fmla="*/ 895350 h 4635500"/>
                <a:gd name="connsiteX9" fmla="*/ 1485900 w 4635500"/>
                <a:gd name="connsiteY9" fmla="*/ 927100 h 4635500"/>
                <a:gd name="connsiteX10" fmla="*/ 1412875 w 4635500"/>
                <a:gd name="connsiteY10" fmla="*/ 962025 h 4635500"/>
                <a:gd name="connsiteX11" fmla="*/ 1343025 w 4635500"/>
                <a:gd name="connsiteY11" fmla="*/ 1000125 h 4635500"/>
                <a:gd name="connsiteX12" fmla="*/ 1276350 w 4635500"/>
                <a:gd name="connsiteY12" fmla="*/ 1041400 h 4635500"/>
                <a:gd name="connsiteX13" fmla="*/ 1209675 w 4635500"/>
                <a:gd name="connsiteY13" fmla="*/ 1082675 h 4635500"/>
                <a:gd name="connsiteX14" fmla="*/ 1146175 w 4635500"/>
                <a:gd name="connsiteY14" fmla="*/ 1127125 h 4635500"/>
                <a:gd name="connsiteX15" fmla="*/ 1085850 w 4635500"/>
                <a:gd name="connsiteY15" fmla="*/ 1174750 h 4635500"/>
                <a:gd name="connsiteX16" fmla="*/ 1028700 w 4635500"/>
                <a:gd name="connsiteY16" fmla="*/ 1225550 h 4635500"/>
                <a:gd name="connsiteX17" fmla="*/ 971550 w 4635500"/>
                <a:gd name="connsiteY17" fmla="*/ 1276350 h 4635500"/>
                <a:gd name="connsiteX18" fmla="*/ 920750 w 4635500"/>
                <a:gd name="connsiteY18" fmla="*/ 1330325 h 4635500"/>
                <a:gd name="connsiteX19" fmla="*/ 873125 w 4635500"/>
                <a:gd name="connsiteY19" fmla="*/ 1387475 h 4635500"/>
                <a:gd name="connsiteX20" fmla="*/ 825500 w 4635500"/>
                <a:gd name="connsiteY20" fmla="*/ 1447800 h 4635500"/>
                <a:gd name="connsiteX21" fmla="*/ 784225 w 4635500"/>
                <a:gd name="connsiteY21" fmla="*/ 1504950 h 4635500"/>
                <a:gd name="connsiteX22" fmla="*/ 746125 w 4635500"/>
                <a:gd name="connsiteY22" fmla="*/ 1568450 h 4635500"/>
                <a:gd name="connsiteX23" fmla="*/ 711200 w 4635500"/>
                <a:gd name="connsiteY23" fmla="*/ 1631950 h 4635500"/>
                <a:gd name="connsiteX24" fmla="*/ 679450 w 4635500"/>
                <a:gd name="connsiteY24" fmla="*/ 1698625 h 4635500"/>
                <a:gd name="connsiteX25" fmla="*/ 654050 w 4635500"/>
                <a:gd name="connsiteY25" fmla="*/ 1765300 h 4635500"/>
                <a:gd name="connsiteX26" fmla="*/ 628650 w 4635500"/>
                <a:gd name="connsiteY26" fmla="*/ 1831975 h 4635500"/>
                <a:gd name="connsiteX27" fmla="*/ 609600 w 4635500"/>
                <a:gd name="connsiteY27" fmla="*/ 1901825 h 4635500"/>
                <a:gd name="connsiteX28" fmla="*/ 593725 w 4635500"/>
                <a:gd name="connsiteY28" fmla="*/ 1971675 h 4635500"/>
                <a:gd name="connsiteX29" fmla="*/ 584200 w 4635500"/>
                <a:gd name="connsiteY29" fmla="*/ 2044700 h 4635500"/>
                <a:gd name="connsiteX30" fmla="*/ 577850 w 4635500"/>
                <a:gd name="connsiteY30" fmla="*/ 2117725 h 4635500"/>
                <a:gd name="connsiteX31" fmla="*/ 574675 w 4635500"/>
                <a:gd name="connsiteY31" fmla="*/ 2190750 h 4635500"/>
                <a:gd name="connsiteX32" fmla="*/ 577850 w 4635500"/>
                <a:gd name="connsiteY32" fmla="*/ 2282825 h 4635500"/>
                <a:gd name="connsiteX33" fmla="*/ 587375 w 4635500"/>
                <a:gd name="connsiteY33" fmla="*/ 2374900 h 4635500"/>
                <a:gd name="connsiteX34" fmla="*/ 606425 w 4635500"/>
                <a:gd name="connsiteY34" fmla="*/ 2463800 h 4635500"/>
                <a:gd name="connsiteX35" fmla="*/ 628650 w 4635500"/>
                <a:gd name="connsiteY35" fmla="*/ 2552700 h 4635500"/>
                <a:gd name="connsiteX36" fmla="*/ 660400 w 4635500"/>
                <a:gd name="connsiteY36" fmla="*/ 2638425 h 4635500"/>
                <a:gd name="connsiteX37" fmla="*/ 698500 w 4635500"/>
                <a:gd name="connsiteY37" fmla="*/ 2720975 h 4635500"/>
                <a:gd name="connsiteX38" fmla="*/ 739775 w 4635500"/>
                <a:gd name="connsiteY38" fmla="*/ 2803525 h 4635500"/>
                <a:gd name="connsiteX39" fmla="*/ 787400 w 4635500"/>
                <a:gd name="connsiteY39" fmla="*/ 2879725 h 4635500"/>
                <a:gd name="connsiteX40" fmla="*/ 841375 w 4635500"/>
                <a:gd name="connsiteY40" fmla="*/ 2955925 h 4635500"/>
                <a:gd name="connsiteX41" fmla="*/ 901700 w 4635500"/>
                <a:gd name="connsiteY41" fmla="*/ 3028950 h 4635500"/>
                <a:gd name="connsiteX42" fmla="*/ 965200 w 4635500"/>
                <a:gd name="connsiteY42" fmla="*/ 3095625 h 4635500"/>
                <a:gd name="connsiteX43" fmla="*/ 1031875 w 4635500"/>
                <a:gd name="connsiteY43" fmla="*/ 3162300 h 4635500"/>
                <a:gd name="connsiteX44" fmla="*/ 1108075 w 4635500"/>
                <a:gd name="connsiteY44" fmla="*/ 3225800 h 4635500"/>
                <a:gd name="connsiteX45" fmla="*/ 1184275 w 4635500"/>
                <a:gd name="connsiteY45" fmla="*/ 3282950 h 4635500"/>
                <a:gd name="connsiteX46" fmla="*/ 1266825 w 4635500"/>
                <a:gd name="connsiteY46" fmla="*/ 3336925 h 4635500"/>
                <a:gd name="connsiteX47" fmla="*/ 1352550 w 4635500"/>
                <a:gd name="connsiteY47" fmla="*/ 3387725 h 4635500"/>
                <a:gd name="connsiteX48" fmla="*/ 1368425 w 4635500"/>
                <a:gd name="connsiteY48" fmla="*/ 3403600 h 4635500"/>
                <a:gd name="connsiteX49" fmla="*/ 1381125 w 4635500"/>
                <a:gd name="connsiteY49" fmla="*/ 3422650 h 4635500"/>
                <a:gd name="connsiteX50" fmla="*/ 1397000 w 4635500"/>
                <a:gd name="connsiteY50" fmla="*/ 3444875 h 4635500"/>
                <a:gd name="connsiteX51" fmla="*/ 1406525 w 4635500"/>
                <a:gd name="connsiteY51" fmla="*/ 3473450 h 4635500"/>
                <a:gd name="connsiteX52" fmla="*/ 1409700 w 4635500"/>
                <a:gd name="connsiteY52" fmla="*/ 3489325 h 4635500"/>
                <a:gd name="connsiteX53" fmla="*/ 1412875 w 4635500"/>
                <a:gd name="connsiteY53" fmla="*/ 3505200 h 4635500"/>
                <a:gd name="connsiteX54" fmla="*/ 1409700 w 4635500"/>
                <a:gd name="connsiteY54" fmla="*/ 3524250 h 4635500"/>
                <a:gd name="connsiteX55" fmla="*/ 1406525 w 4635500"/>
                <a:gd name="connsiteY55" fmla="*/ 3543300 h 4635500"/>
                <a:gd name="connsiteX56" fmla="*/ 1397000 w 4635500"/>
                <a:gd name="connsiteY56" fmla="*/ 3562350 h 4635500"/>
                <a:gd name="connsiteX57" fmla="*/ 1387475 w 4635500"/>
                <a:gd name="connsiteY57" fmla="*/ 3581400 h 4635500"/>
                <a:gd name="connsiteX58" fmla="*/ 1327150 w 4635500"/>
                <a:gd name="connsiteY58" fmla="*/ 3663950 h 4635500"/>
                <a:gd name="connsiteX59" fmla="*/ 1260475 w 4635500"/>
                <a:gd name="connsiteY59" fmla="*/ 3743325 h 4635500"/>
                <a:gd name="connsiteX60" fmla="*/ 1190625 w 4635500"/>
                <a:gd name="connsiteY60" fmla="*/ 3825875 h 4635500"/>
                <a:gd name="connsiteX61" fmla="*/ 1184275 w 4635500"/>
                <a:gd name="connsiteY61" fmla="*/ 3838575 h 4635500"/>
                <a:gd name="connsiteX62" fmla="*/ 1177925 w 4635500"/>
                <a:gd name="connsiteY62" fmla="*/ 3848100 h 4635500"/>
                <a:gd name="connsiteX63" fmla="*/ 1174750 w 4635500"/>
                <a:gd name="connsiteY63" fmla="*/ 3857625 h 4635500"/>
                <a:gd name="connsiteX64" fmla="*/ 1177925 w 4635500"/>
                <a:gd name="connsiteY64" fmla="*/ 3867150 h 4635500"/>
                <a:gd name="connsiteX65" fmla="*/ 1181100 w 4635500"/>
                <a:gd name="connsiteY65" fmla="*/ 3870325 h 4635500"/>
                <a:gd name="connsiteX66" fmla="*/ 1184275 w 4635500"/>
                <a:gd name="connsiteY66" fmla="*/ 3876675 h 4635500"/>
                <a:gd name="connsiteX67" fmla="*/ 1203325 w 4635500"/>
                <a:gd name="connsiteY67" fmla="*/ 3879850 h 4635500"/>
                <a:gd name="connsiteX68" fmla="*/ 1231900 w 4635500"/>
                <a:gd name="connsiteY68" fmla="*/ 3876675 h 4635500"/>
                <a:gd name="connsiteX69" fmla="*/ 1270000 w 4635500"/>
                <a:gd name="connsiteY69" fmla="*/ 3867150 h 4635500"/>
                <a:gd name="connsiteX70" fmla="*/ 1314450 w 4635500"/>
                <a:gd name="connsiteY70" fmla="*/ 3854450 h 4635500"/>
                <a:gd name="connsiteX71" fmla="*/ 1374775 w 4635500"/>
                <a:gd name="connsiteY71" fmla="*/ 3832225 h 4635500"/>
                <a:gd name="connsiteX72" fmla="*/ 1447800 w 4635500"/>
                <a:gd name="connsiteY72" fmla="*/ 3800475 h 4635500"/>
                <a:gd name="connsiteX73" fmla="*/ 1533525 w 4635500"/>
                <a:gd name="connsiteY73" fmla="*/ 3756025 h 4635500"/>
                <a:gd name="connsiteX74" fmla="*/ 1631950 w 4635500"/>
                <a:gd name="connsiteY74" fmla="*/ 3702050 h 4635500"/>
                <a:gd name="connsiteX75" fmla="*/ 1682750 w 4635500"/>
                <a:gd name="connsiteY75" fmla="*/ 3670300 h 4635500"/>
                <a:gd name="connsiteX76" fmla="*/ 1736725 w 4635500"/>
                <a:gd name="connsiteY76" fmla="*/ 3632200 h 4635500"/>
                <a:gd name="connsiteX77" fmla="*/ 1752600 w 4635500"/>
                <a:gd name="connsiteY77" fmla="*/ 3625850 h 4635500"/>
                <a:gd name="connsiteX78" fmla="*/ 1771650 w 4635500"/>
                <a:gd name="connsiteY78" fmla="*/ 3616325 h 4635500"/>
                <a:gd name="connsiteX79" fmla="*/ 1800225 w 4635500"/>
                <a:gd name="connsiteY79" fmla="*/ 3606800 h 4635500"/>
                <a:gd name="connsiteX80" fmla="*/ 1838325 w 4635500"/>
                <a:gd name="connsiteY80" fmla="*/ 3600450 h 4635500"/>
                <a:gd name="connsiteX81" fmla="*/ 1882775 w 4635500"/>
                <a:gd name="connsiteY81" fmla="*/ 3597275 h 4635500"/>
                <a:gd name="connsiteX82" fmla="*/ 1936750 w 4635500"/>
                <a:gd name="connsiteY82" fmla="*/ 3597275 h 4635500"/>
                <a:gd name="connsiteX83" fmla="*/ 1997075 w 4635500"/>
                <a:gd name="connsiteY83" fmla="*/ 3603625 h 4635500"/>
                <a:gd name="connsiteX84" fmla="*/ 2076450 w 4635500"/>
                <a:gd name="connsiteY84" fmla="*/ 3613150 h 4635500"/>
                <a:gd name="connsiteX85" fmla="*/ 2155825 w 4635500"/>
                <a:gd name="connsiteY85" fmla="*/ 3622675 h 4635500"/>
                <a:gd name="connsiteX86" fmla="*/ 2235200 w 4635500"/>
                <a:gd name="connsiteY86" fmla="*/ 3625850 h 4635500"/>
                <a:gd name="connsiteX87" fmla="*/ 2317750 w 4635500"/>
                <a:gd name="connsiteY87" fmla="*/ 3629025 h 4635500"/>
                <a:gd name="connsiteX88" fmla="*/ 2406650 w 4635500"/>
                <a:gd name="connsiteY88" fmla="*/ 3625850 h 4635500"/>
                <a:gd name="connsiteX89" fmla="*/ 2495550 w 4635500"/>
                <a:gd name="connsiteY89" fmla="*/ 3619500 h 4635500"/>
                <a:gd name="connsiteX90" fmla="*/ 2584450 w 4635500"/>
                <a:gd name="connsiteY90" fmla="*/ 3613150 h 4635500"/>
                <a:gd name="connsiteX91" fmla="*/ 2670175 w 4635500"/>
                <a:gd name="connsiteY91" fmla="*/ 3600450 h 4635500"/>
                <a:gd name="connsiteX92" fmla="*/ 2752725 w 4635500"/>
                <a:gd name="connsiteY92" fmla="*/ 3584575 h 4635500"/>
                <a:gd name="connsiteX93" fmla="*/ 2835275 w 4635500"/>
                <a:gd name="connsiteY93" fmla="*/ 3562350 h 4635500"/>
                <a:gd name="connsiteX94" fmla="*/ 2917825 w 4635500"/>
                <a:gd name="connsiteY94" fmla="*/ 3540125 h 4635500"/>
                <a:gd name="connsiteX95" fmla="*/ 2997200 w 4635500"/>
                <a:gd name="connsiteY95" fmla="*/ 3514725 h 4635500"/>
                <a:gd name="connsiteX96" fmla="*/ 3073400 w 4635500"/>
                <a:gd name="connsiteY96" fmla="*/ 3486150 h 4635500"/>
                <a:gd name="connsiteX97" fmla="*/ 3149600 w 4635500"/>
                <a:gd name="connsiteY97" fmla="*/ 3454400 h 4635500"/>
                <a:gd name="connsiteX98" fmla="*/ 3222625 w 4635500"/>
                <a:gd name="connsiteY98" fmla="*/ 3419475 h 4635500"/>
                <a:gd name="connsiteX99" fmla="*/ 3292475 w 4635500"/>
                <a:gd name="connsiteY99" fmla="*/ 3381375 h 4635500"/>
                <a:gd name="connsiteX100" fmla="*/ 3362325 w 4635500"/>
                <a:gd name="connsiteY100" fmla="*/ 3343275 h 4635500"/>
                <a:gd name="connsiteX101" fmla="*/ 3425825 w 4635500"/>
                <a:gd name="connsiteY101" fmla="*/ 3298825 h 4635500"/>
                <a:gd name="connsiteX102" fmla="*/ 3489325 w 4635500"/>
                <a:gd name="connsiteY102" fmla="*/ 3254375 h 4635500"/>
                <a:gd name="connsiteX103" fmla="*/ 3549650 w 4635500"/>
                <a:gd name="connsiteY103" fmla="*/ 3206750 h 4635500"/>
                <a:gd name="connsiteX104" fmla="*/ 3609975 w 4635500"/>
                <a:gd name="connsiteY104" fmla="*/ 3155950 h 4635500"/>
                <a:gd name="connsiteX105" fmla="*/ 3663950 w 4635500"/>
                <a:gd name="connsiteY105" fmla="*/ 3105150 h 4635500"/>
                <a:gd name="connsiteX106" fmla="*/ 3714750 w 4635500"/>
                <a:gd name="connsiteY106" fmla="*/ 3051175 h 4635500"/>
                <a:gd name="connsiteX107" fmla="*/ 3762375 w 4635500"/>
                <a:gd name="connsiteY107" fmla="*/ 2994025 h 4635500"/>
                <a:gd name="connsiteX108" fmla="*/ 3810000 w 4635500"/>
                <a:gd name="connsiteY108" fmla="*/ 2936875 h 4635500"/>
                <a:gd name="connsiteX109" fmla="*/ 3851275 w 4635500"/>
                <a:gd name="connsiteY109" fmla="*/ 2876550 h 4635500"/>
                <a:gd name="connsiteX110" fmla="*/ 3889375 w 4635500"/>
                <a:gd name="connsiteY110" fmla="*/ 2813050 h 4635500"/>
                <a:gd name="connsiteX111" fmla="*/ 3924300 w 4635500"/>
                <a:gd name="connsiteY111" fmla="*/ 2749550 h 4635500"/>
                <a:gd name="connsiteX112" fmla="*/ 3956050 w 4635500"/>
                <a:gd name="connsiteY112" fmla="*/ 2686050 h 4635500"/>
                <a:gd name="connsiteX113" fmla="*/ 3984625 w 4635500"/>
                <a:gd name="connsiteY113" fmla="*/ 2619375 h 4635500"/>
                <a:gd name="connsiteX114" fmla="*/ 4006850 w 4635500"/>
                <a:gd name="connsiteY114" fmla="*/ 2549525 h 4635500"/>
                <a:gd name="connsiteX115" fmla="*/ 4025900 w 4635500"/>
                <a:gd name="connsiteY115" fmla="*/ 2479675 h 4635500"/>
                <a:gd name="connsiteX116" fmla="*/ 4041775 w 4635500"/>
                <a:gd name="connsiteY116" fmla="*/ 2409825 h 4635500"/>
                <a:gd name="connsiteX117" fmla="*/ 4051300 w 4635500"/>
                <a:gd name="connsiteY117" fmla="*/ 2336800 h 4635500"/>
                <a:gd name="connsiteX118" fmla="*/ 4060825 w 4635500"/>
                <a:gd name="connsiteY118" fmla="*/ 2263775 h 4635500"/>
                <a:gd name="connsiteX119" fmla="*/ 4060825 w 4635500"/>
                <a:gd name="connsiteY119" fmla="*/ 2190750 h 4635500"/>
                <a:gd name="connsiteX120" fmla="*/ 4060825 w 4635500"/>
                <a:gd name="connsiteY120" fmla="*/ 2117725 h 4635500"/>
                <a:gd name="connsiteX121" fmla="*/ 4051300 w 4635500"/>
                <a:gd name="connsiteY121" fmla="*/ 2044700 h 4635500"/>
                <a:gd name="connsiteX122" fmla="*/ 4041775 w 4635500"/>
                <a:gd name="connsiteY122" fmla="*/ 1971675 h 4635500"/>
                <a:gd name="connsiteX123" fmla="*/ 4025900 w 4635500"/>
                <a:gd name="connsiteY123" fmla="*/ 1901825 h 4635500"/>
                <a:gd name="connsiteX124" fmla="*/ 4006850 w 4635500"/>
                <a:gd name="connsiteY124" fmla="*/ 1831975 h 4635500"/>
                <a:gd name="connsiteX125" fmla="*/ 3984625 w 4635500"/>
                <a:gd name="connsiteY125" fmla="*/ 1765300 h 4635500"/>
                <a:gd name="connsiteX126" fmla="*/ 3956050 w 4635500"/>
                <a:gd name="connsiteY126" fmla="*/ 1698625 h 4635500"/>
                <a:gd name="connsiteX127" fmla="*/ 3924300 w 4635500"/>
                <a:gd name="connsiteY127" fmla="*/ 1631950 h 4635500"/>
                <a:gd name="connsiteX128" fmla="*/ 3889375 w 4635500"/>
                <a:gd name="connsiteY128" fmla="*/ 1568450 h 4635500"/>
                <a:gd name="connsiteX129" fmla="*/ 3851275 w 4635500"/>
                <a:gd name="connsiteY129" fmla="*/ 1504950 h 4635500"/>
                <a:gd name="connsiteX130" fmla="*/ 3810000 w 4635500"/>
                <a:gd name="connsiteY130" fmla="*/ 1447800 h 4635500"/>
                <a:gd name="connsiteX131" fmla="*/ 3762375 w 4635500"/>
                <a:gd name="connsiteY131" fmla="*/ 1387475 h 4635500"/>
                <a:gd name="connsiteX132" fmla="*/ 3714750 w 4635500"/>
                <a:gd name="connsiteY132" fmla="*/ 1330325 h 4635500"/>
                <a:gd name="connsiteX133" fmla="*/ 3663950 w 4635500"/>
                <a:gd name="connsiteY133" fmla="*/ 1276350 h 4635500"/>
                <a:gd name="connsiteX134" fmla="*/ 3609975 w 4635500"/>
                <a:gd name="connsiteY134" fmla="*/ 1225550 h 4635500"/>
                <a:gd name="connsiteX135" fmla="*/ 3549650 w 4635500"/>
                <a:gd name="connsiteY135" fmla="*/ 1174750 h 4635500"/>
                <a:gd name="connsiteX136" fmla="*/ 3489325 w 4635500"/>
                <a:gd name="connsiteY136" fmla="*/ 1127125 h 4635500"/>
                <a:gd name="connsiteX137" fmla="*/ 3425825 w 4635500"/>
                <a:gd name="connsiteY137" fmla="*/ 1082675 h 4635500"/>
                <a:gd name="connsiteX138" fmla="*/ 3362325 w 4635500"/>
                <a:gd name="connsiteY138" fmla="*/ 1041400 h 4635500"/>
                <a:gd name="connsiteX139" fmla="*/ 3292475 w 4635500"/>
                <a:gd name="connsiteY139" fmla="*/ 1000125 h 4635500"/>
                <a:gd name="connsiteX140" fmla="*/ 3222625 w 4635500"/>
                <a:gd name="connsiteY140" fmla="*/ 962025 h 4635500"/>
                <a:gd name="connsiteX141" fmla="*/ 3149600 w 4635500"/>
                <a:gd name="connsiteY141" fmla="*/ 927100 h 4635500"/>
                <a:gd name="connsiteX142" fmla="*/ 3073400 w 4635500"/>
                <a:gd name="connsiteY142" fmla="*/ 895350 h 4635500"/>
                <a:gd name="connsiteX143" fmla="*/ 2997200 w 4635500"/>
                <a:gd name="connsiteY143" fmla="*/ 866775 h 4635500"/>
                <a:gd name="connsiteX144" fmla="*/ 2917825 w 4635500"/>
                <a:gd name="connsiteY144" fmla="*/ 841375 h 4635500"/>
                <a:gd name="connsiteX145" fmla="*/ 2835275 w 4635500"/>
                <a:gd name="connsiteY145" fmla="*/ 819150 h 4635500"/>
                <a:gd name="connsiteX146" fmla="*/ 2752725 w 4635500"/>
                <a:gd name="connsiteY146" fmla="*/ 800100 h 4635500"/>
                <a:gd name="connsiteX147" fmla="*/ 2670175 w 4635500"/>
                <a:gd name="connsiteY147" fmla="*/ 784225 h 4635500"/>
                <a:gd name="connsiteX148" fmla="*/ 2584450 w 4635500"/>
                <a:gd name="connsiteY148" fmla="*/ 771525 h 4635500"/>
                <a:gd name="connsiteX149" fmla="*/ 2495550 w 4635500"/>
                <a:gd name="connsiteY149" fmla="*/ 762000 h 4635500"/>
                <a:gd name="connsiteX150" fmla="*/ 2406650 w 4635500"/>
                <a:gd name="connsiteY150" fmla="*/ 755650 h 4635500"/>
                <a:gd name="connsiteX151" fmla="*/ 2317750 w 4635500"/>
                <a:gd name="connsiteY151" fmla="*/ 755650 h 4635500"/>
                <a:gd name="connsiteX152" fmla="*/ 990328 w 4635500"/>
                <a:gd name="connsiteY152" fmla="*/ 0 h 4635500"/>
                <a:gd name="connsiteX153" fmla="*/ 3645172 w 4635500"/>
                <a:gd name="connsiteY153" fmla="*/ 0 h 4635500"/>
                <a:gd name="connsiteX154" fmla="*/ 4635500 w 4635500"/>
                <a:gd name="connsiteY154" fmla="*/ 990328 h 4635500"/>
                <a:gd name="connsiteX155" fmla="*/ 4635500 w 4635500"/>
                <a:gd name="connsiteY155" fmla="*/ 3645172 h 4635500"/>
                <a:gd name="connsiteX156" fmla="*/ 3645172 w 4635500"/>
                <a:gd name="connsiteY156" fmla="*/ 4635500 h 4635500"/>
                <a:gd name="connsiteX157" fmla="*/ 990328 w 4635500"/>
                <a:gd name="connsiteY157" fmla="*/ 4635500 h 4635500"/>
                <a:gd name="connsiteX158" fmla="*/ 0 w 4635500"/>
                <a:gd name="connsiteY158" fmla="*/ 3645172 h 4635500"/>
                <a:gd name="connsiteX159" fmla="*/ 0 w 4635500"/>
                <a:gd name="connsiteY159" fmla="*/ 990328 h 4635500"/>
                <a:gd name="connsiteX160" fmla="*/ 990328 w 4635500"/>
                <a:gd name="connsiteY160" fmla="*/ 0 h 463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4635500" h="4635500">
                  <a:moveTo>
                    <a:pt x="2228850" y="755650"/>
                  </a:moveTo>
                  <a:lnTo>
                    <a:pt x="2139950" y="762000"/>
                  </a:lnTo>
                  <a:lnTo>
                    <a:pt x="2051050" y="771525"/>
                  </a:lnTo>
                  <a:lnTo>
                    <a:pt x="1965325" y="784225"/>
                  </a:lnTo>
                  <a:lnTo>
                    <a:pt x="1882775" y="800100"/>
                  </a:lnTo>
                  <a:lnTo>
                    <a:pt x="1800225" y="819150"/>
                  </a:lnTo>
                  <a:lnTo>
                    <a:pt x="1717675" y="841375"/>
                  </a:lnTo>
                  <a:lnTo>
                    <a:pt x="1638300" y="866775"/>
                  </a:lnTo>
                  <a:lnTo>
                    <a:pt x="1562100" y="895350"/>
                  </a:lnTo>
                  <a:lnTo>
                    <a:pt x="1485900" y="927100"/>
                  </a:lnTo>
                  <a:lnTo>
                    <a:pt x="1412875" y="962025"/>
                  </a:lnTo>
                  <a:lnTo>
                    <a:pt x="1343025" y="1000125"/>
                  </a:lnTo>
                  <a:lnTo>
                    <a:pt x="1276350" y="1041400"/>
                  </a:lnTo>
                  <a:lnTo>
                    <a:pt x="1209675" y="1082675"/>
                  </a:lnTo>
                  <a:lnTo>
                    <a:pt x="1146175" y="1127125"/>
                  </a:lnTo>
                  <a:lnTo>
                    <a:pt x="1085850" y="1174750"/>
                  </a:lnTo>
                  <a:lnTo>
                    <a:pt x="1028700" y="1225550"/>
                  </a:lnTo>
                  <a:lnTo>
                    <a:pt x="971550" y="1276350"/>
                  </a:lnTo>
                  <a:lnTo>
                    <a:pt x="920750" y="1330325"/>
                  </a:lnTo>
                  <a:lnTo>
                    <a:pt x="873125" y="1387475"/>
                  </a:lnTo>
                  <a:lnTo>
                    <a:pt x="825500" y="1447800"/>
                  </a:lnTo>
                  <a:lnTo>
                    <a:pt x="784225" y="1504950"/>
                  </a:lnTo>
                  <a:lnTo>
                    <a:pt x="746125" y="1568450"/>
                  </a:lnTo>
                  <a:lnTo>
                    <a:pt x="711200" y="1631950"/>
                  </a:lnTo>
                  <a:lnTo>
                    <a:pt x="679450" y="1698625"/>
                  </a:lnTo>
                  <a:lnTo>
                    <a:pt x="654050" y="1765300"/>
                  </a:lnTo>
                  <a:lnTo>
                    <a:pt x="628650" y="1831975"/>
                  </a:lnTo>
                  <a:lnTo>
                    <a:pt x="609600" y="1901825"/>
                  </a:lnTo>
                  <a:lnTo>
                    <a:pt x="593725" y="1971675"/>
                  </a:lnTo>
                  <a:lnTo>
                    <a:pt x="584200" y="2044700"/>
                  </a:lnTo>
                  <a:lnTo>
                    <a:pt x="577850" y="2117725"/>
                  </a:lnTo>
                  <a:lnTo>
                    <a:pt x="574675" y="2190750"/>
                  </a:lnTo>
                  <a:lnTo>
                    <a:pt x="577850" y="2282825"/>
                  </a:lnTo>
                  <a:lnTo>
                    <a:pt x="587375" y="2374900"/>
                  </a:lnTo>
                  <a:lnTo>
                    <a:pt x="606425" y="2463800"/>
                  </a:lnTo>
                  <a:lnTo>
                    <a:pt x="628650" y="2552700"/>
                  </a:lnTo>
                  <a:lnTo>
                    <a:pt x="660400" y="2638425"/>
                  </a:lnTo>
                  <a:lnTo>
                    <a:pt x="698500" y="2720975"/>
                  </a:lnTo>
                  <a:lnTo>
                    <a:pt x="739775" y="2803525"/>
                  </a:lnTo>
                  <a:lnTo>
                    <a:pt x="787400" y="2879725"/>
                  </a:lnTo>
                  <a:lnTo>
                    <a:pt x="841375" y="2955925"/>
                  </a:lnTo>
                  <a:lnTo>
                    <a:pt x="901700" y="3028950"/>
                  </a:lnTo>
                  <a:lnTo>
                    <a:pt x="965200" y="3095625"/>
                  </a:lnTo>
                  <a:lnTo>
                    <a:pt x="1031875" y="3162300"/>
                  </a:lnTo>
                  <a:lnTo>
                    <a:pt x="1108075" y="3225800"/>
                  </a:lnTo>
                  <a:lnTo>
                    <a:pt x="1184275" y="3282950"/>
                  </a:lnTo>
                  <a:lnTo>
                    <a:pt x="1266825" y="3336925"/>
                  </a:lnTo>
                  <a:lnTo>
                    <a:pt x="1352550" y="3387725"/>
                  </a:lnTo>
                  <a:lnTo>
                    <a:pt x="1368425" y="3403600"/>
                  </a:lnTo>
                  <a:lnTo>
                    <a:pt x="1381125" y="3422650"/>
                  </a:lnTo>
                  <a:lnTo>
                    <a:pt x="1397000" y="3444875"/>
                  </a:lnTo>
                  <a:lnTo>
                    <a:pt x="1406525" y="3473450"/>
                  </a:lnTo>
                  <a:lnTo>
                    <a:pt x="1409700" y="3489325"/>
                  </a:lnTo>
                  <a:lnTo>
                    <a:pt x="1412875" y="3505200"/>
                  </a:lnTo>
                  <a:lnTo>
                    <a:pt x="1409700" y="3524250"/>
                  </a:lnTo>
                  <a:lnTo>
                    <a:pt x="1406525" y="3543300"/>
                  </a:lnTo>
                  <a:lnTo>
                    <a:pt x="1397000" y="3562350"/>
                  </a:lnTo>
                  <a:lnTo>
                    <a:pt x="1387475" y="3581400"/>
                  </a:lnTo>
                  <a:lnTo>
                    <a:pt x="1327150" y="3663950"/>
                  </a:lnTo>
                  <a:lnTo>
                    <a:pt x="1260475" y="3743325"/>
                  </a:lnTo>
                  <a:lnTo>
                    <a:pt x="1190625" y="3825875"/>
                  </a:lnTo>
                  <a:lnTo>
                    <a:pt x="1184275" y="3838575"/>
                  </a:lnTo>
                  <a:lnTo>
                    <a:pt x="1177925" y="3848100"/>
                  </a:lnTo>
                  <a:lnTo>
                    <a:pt x="1174750" y="3857625"/>
                  </a:lnTo>
                  <a:lnTo>
                    <a:pt x="1177925" y="3867150"/>
                  </a:lnTo>
                  <a:lnTo>
                    <a:pt x="1181100" y="3870325"/>
                  </a:lnTo>
                  <a:lnTo>
                    <a:pt x="1184275" y="3876675"/>
                  </a:lnTo>
                  <a:lnTo>
                    <a:pt x="1203325" y="3879850"/>
                  </a:lnTo>
                  <a:lnTo>
                    <a:pt x="1231900" y="3876675"/>
                  </a:lnTo>
                  <a:lnTo>
                    <a:pt x="1270000" y="3867150"/>
                  </a:lnTo>
                  <a:lnTo>
                    <a:pt x="1314450" y="3854450"/>
                  </a:lnTo>
                  <a:lnTo>
                    <a:pt x="1374775" y="3832225"/>
                  </a:lnTo>
                  <a:lnTo>
                    <a:pt x="1447800" y="3800475"/>
                  </a:lnTo>
                  <a:lnTo>
                    <a:pt x="1533525" y="3756025"/>
                  </a:lnTo>
                  <a:lnTo>
                    <a:pt x="1631950" y="3702050"/>
                  </a:lnTo>
                  <a:lnTo>
                    <a:pt x="1682750" y="3670300"/>
                  </a:lnTo>
                  <a:lnTo>
                    <a:pt x="1736725" y="3632200"/>
                  </a:lnTo>
                  <a:lnTo>
                    <a:pt x="1752600" y="3625850"/>
                  </a:lnTo>
                  <a:lnTo>
                    <a:pt x="1771650" y="3616325"/>
                  </a:lnTo>
                  <a:lnTo>
                    <a:pt x="1800225" y="3606800"/>
                  </a:lnTo>
                  <a:lnTo>
                    <a:pt x="1838325" y="3600450"/>
                  </a:lnTo>
                  <a:lnTo>
                    <a:pt x="1882775" y="3597275"/>
                  </a:lnTo>
                  <a:lnTo>
                    <a:pt x="1936750" y="3597275"/>
                  </a:lnTo>
                  <a:lnTo>
                    <a:pt x="1997075" y="3603625"/>
                  </a:lnTo>
                  <a:lnTo>
                    <a:pt x="2076450" y="3613150"/>
                  </a:lnTo>
                  <a:lnTo>
                    <a:pt x="2155825" y="3622675"/>
                  </a:lnTo>
                  <a:lnTo>
                    <a:pt x="2235200" y="3625850"/>
                  </a:lnTo>
                  <a:lnTo>
                    <a:pt x="2317750" y="3629025"/>
                  </a:lnTo>
                  <a:lnTo>
                    <a:pt x="2406650" y="3625850"/>
                  </a:lnTo>
                  <a:lnTo>
                    <a:pt x="2495550" y="3619500"/>
                  </a:lnTo>
                  <a:lnTo>
                    <a:pt x="2584450" y="3613150"/>
                  </a:lnTo>
                  <a:lnTo>
                    <a:pt x="2670175" y="3600450"/>
                  </a:lnTo>
                  <a:lnTo>
                    <a:pt x="2752725" y="3584575"/>
                  </a:lnTo>
                  <a:lnTo>
                    <a:pt x="2835275" y="3562350"/>
                  </a:lnTo>
                  <a:lnTo>
                    <a:pt x="2917825" y="3540125"/>
                  </a:lnTo>
                  <a:lnTo>
                    <a:pt x="2997200" y="3514725"/>
                  </a:lnTo>
                  <a:lnTo>
                    <a:pt x="3073400" y="3486150"/>
                  </a:lnTo>
                  <a:lnTo>
                    <a:pt x="3149600" y="3454400"/>
                  </a:lnTo>
                  <a:lnTo>
                    <a:pt x="3222625" y="3419475"/>
                  </a:lnTo>
                  <a:lnTo>
                    <a:pt x="3292475" y="3381375"/>
                  </a:lnTo>
                  <a:lnTo>
                    <a:pt x="3362325" y="3343275"/>
                  </a:lnTo>
                  <a:lnTo>
                    <a:pt x="3425825" y="3298825"/>
                  </a:lnTo>
                  <a:lnTo>
                    <a:pt x="3489325" y="3254375"/>
                  </a:lnTo>
                  <a:lnTo>
                    <a:pt x="3549650" y="3206750"/>
                  </a:lnTo>
                  <a:lnTo>
                    <a:pt x="3609975" y="3155950"/>
                  </a:lnTo>
                  <a:lnTo>
                    <a:pt x="3663950" y="3105150"/>
                  </a:lnTo>
                  <a:lnTo>
                    <a:pt x="3714750" y="3051175"/>
                  </a:lnTo>
                  <a:lnTo>
                    <a:pt x="3762375" y="2994025"/>
                  </a:lnTo>
                  <a:lnTo>
                    <a:pt x="3810000" y="2936875"/>
                  </a:lnTo>
                  <a:lnTo>
                    <a:pt x="3851275" y="2876550"/>
                  </a:lnTo>
                  <a:lnTo>
                    <a:pt x="3889375" y="2813050"/>
                  </a:lnTo>
                  <a:lnTo>
                    <a:pt x="3924300" y="2749550"/>
                  </a:lnTo>
                  <a:lnTo>
                    <a:pt x="3956050" y="2686050"/>
                  </a:lnTo>
                  <a:lnTo>
                    <a:pt x="3984625" y="2619375"/>
                  </a:lnTo>
                  <a:lnTo>
                    <a:pt x="4006850" y="2549525"/>
                  </a:lnTo>
                  <a:lnTo>
                    <a:pt x="4025900" y="2479675"/>
                  </a:lnTo>
                  <a:lnTo>
                    <a:pt x="4041775" y="2409825"/>
                  </a:lnTo>
                  <a:lnTo>
                    <a:pt x="4051300" y="2336800"/>
                  </a:lnTo>
                  <a:lnTo>
                    <a:pt x="4060825" y="2263775"/>
                  </a:lnTo>
                  <a:lnTo>
                    <a:pt x="4060825" y="2190750"/>
                  </a:lnTo>
                  <a:lnTo>
                    <a:pt x="4060825" y="2117725"/>
                  </a:lnTo>
                  <a:lnTo>
                    <a:pt x="4051300" y="2044700"/>
                  </a:lnTo>
                  <a:lnTo>
                    <a:pt x="4041775" y="1971675"/>
                  </a:lnTo>
                  <a:lnTo>
                    <a:pt x="4025900" y="1901825"/>
                  </a:lnTo>
                  <a:lnTo>
                    <a:pt x="4006850" y="1831975"/>
                  </a:lnTo>
                  <a:lnTo>
                    <a:pt x="3984625" y="1765300"/>
                  </a:lnTo>
                  <a:lnTo>
                    <a:pt x="3956050" y="1698625"/>
                  </a:lnTo>
                  <a:lnTo>
                    <a:pt x="3924300" y="1631950"/>
                  </a:lnTo>
                  <a:lnTo>
                    <a:pt x="3889375" y="1568450"/>
                  </a:lnTo>
                  <a:lnTo>
                    <a:pt x="3851275" y="1504950"/>
                  </a:lnTo>
                  <a:lnTo>
                    <a:pt x="3810000" y="1447800"/>
                  </a:lnTo>
                  <a:lnTo>
                    <a:pt x="3762375" y="1387475"/>
                  </a:lnTo>
                  <a:lnTo>
                    <a:pt x="3714750" y="1330325"/>
                  </a:lnTo>
                  <a:lnTo>
                    <a:pt x="3663950" y="1276350"/>
                  </a:lnTo>
                  <a:lnTo>
                    <a:pt x="3609975" y="1225550"/>
                  </a:lnTo>
                  <a:lnTo>
                    <a:pt x="3549650" y="1174750"/>
                  </a:lnTo>
                  <a:lnTo>
                    <a:pt x="3489325" y="1127125"/>
                  </a:lnTo>
                  <a:lnTo>
                    <a:pt x="3425825" y="1082675"/>
                  </a:lnTo>
                  <a:lnTo>
                    <a:pt x="3362325" y="1041400"/>
                  </a:lnTo>
                  <a:lnTo>
                    <a:pt x="3292475" y="1000125"/>
                  </a:lnTo>
                  <a:lnTo>
                    <a:pt x="3222625" y="962025"/>
                  </a:lnTo>
                  <a:lnTo>
                    <a:pt x="3149600" y="927100"/>
                  </a:lnTo>
                  <a:lnTo>
                    <a:pt x="3073400" y="895350"/>
                  </a:lnTo>
                  <a:lnTo>
                    <a:pt x="2997200" y="866775"/>
                  </a:lnTo>
                  <a:lnTo>
                    <a:pt x="2917825" y="841375"/>
                  </a:lnTo>
                  <a:lnTo>
                    <a:pt x="2835275" y="819150"/>
                  </a:lnTo>
                  <a:lnTo>
                    <a:pt x="2752725" y="800100"/>
                  </a:lnTo>
                  <a:lnTo>
                    <a:pt x="2670175" y="784225"/>
                  </a:lnTo>
                  <a:lnTo>
                    <a:pt x="2584450" y="771525"/>
                  </a:lnTo>
                  <a:lnTo>
                    <a:pt x="2495550" y="762000"/>
                  </a:lnTo>
                  <a:lnTo>
                    <a:pt x="2406650" y="755650"/>
                  </a:lnTo>
                  <a:lnTo>
                    <a:pt x="2317750" y="755650"/>
                  </a:lnTo>
                  <a:close/>
                  <a:moveTo>
                    <a:pt x="990328" y="0"/>
                  </a:moveTo>
                  <a:lnTo>
                    <a:pt x="3645172" y="0"/>
                  </a:lnTo>
                  <a:cubicBezTo>
                    <a:pt x="4192115" y="0"/>
                    <a:pt x="4635500" y="443385"/>
                    <a:pt x="4635500" y="990328"/>
                  </a:cubicBezTo>
                  <a:lnTo>
                    <a:pt x="4635500" y="3645172"/>
                  </a:lnTo>
                  <a:cubicBezTo>
                    <a:pt x="4635500" y="4192115"/>
                    <a:pt x="4192115" y="4635500"/>
                    <a:pt x="3645172" y="4635500"/>
                  </a:cubicBezTo>
                  <a:lnTo>
                    <a:pt x="990328" y="4635500"/>
                  </a:lnTo>
                  <a:cubicBezTo>
                    <a:pt x="443385" y="4635500"/>
                    <a:pt x="0" y="4192115"/>
                    <a:pt x="0" y="3645172"/>
                  </a:cubicBezTo>
                  <a:lnTo>
                    <a:pt x="0" y="990328"/>
                  </a:lnTo>
                  <a:cubicBezTo>
                    <a:pt x="0" y="443385"/>
                    <a:pt x="443385" y="0"/>
                    <a:pt x="99032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文件夹"/>
            <p:cNvSpPr/>
            <p:nvPr/>
          </p:nvSpPr>
          <p:spPr>
            <a:xfrm flipH="1">
              <a:off x="10758" y="6724"/>
              <a:ext cx="1144" cy="896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83080" y="209423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组员：李淑慧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57520" y="324485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组长：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郑锦晨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83715" y="428498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组员：曹嘉祗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we are Atrium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14180" y="209423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组员：丁大庆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4180" y="428498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组员：杨洁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85695" y="1558925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1951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two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03190" y="3225165"/>
            <a:ext cx="203644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/>
                </a:solidFill>
                <a:sym typeface="+mn-ea"/>
              </a:rPr>
              <a:t>项目介绍</a:t>
            </a:r>
            <a:endParaRPr lang="zh-CN" altLang="en-US" sz="1600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2195" y="429260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we are Atrium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5835" y="1261745"/>
            <a:ext cx="2263140" cy="4306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66465" y="1275715"/>
            <a:ext cx="2263140" cy="4306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3460" y="1275715"/>
            <a:ext cx="2263140" cy="4306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659495" y="1275715"/>
            <a:ext cx="2263140" cy="4306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35075" y="2477770"/>
            <a:ext cx="1724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游客可以在本系统中查看书籍信息。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3950" y="2477770"/>
            <a:ext cx="17246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用户登陆后可以查看图书列表，借书记录，捐赠列表，还可以捐赠图书和借阅图书，修改个人信息和密码。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90310" y="2477770"/>
            <a:ext cx="1724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管理员可以维护书籍信息和审核捐赠，查看用户信息和借阅记录。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12530" y="2477770"/>
            <a:ext cx="1724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超级管理员可以管理管理员信息。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179070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遇见书店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1295" y="1325245"/>
            <a:ext cx="4763135" cy="42075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To be or not to be, that is the question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27240" y="2154555"/>
            <a:ext cx="3638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图书管理系统是一个致力于帮助用户搜索、查看、借阅、捐赠各类书籍的系统。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 descr="30b30b6c3013fff8-a807c704bd5a8c80-37ffa698b0e024082d336c58893364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324610"/>
            <a:ext cx="626110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19" descr="652f795e8a382fa0a8d9d8ff73d0e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750185"/>
            <a:ext cx="10321925" cy="37045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85695" y="1558925"/>
            <a:ext cx="8029575" cy="3592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693410" y="106235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03190" y="2250440"/>
            <a:ext cx="22675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part three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22725" y="3277235"/>
            <a:ext cx="43021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dirty="0" smtClean="0">
                <a:solidFill>
                  <a:schemeClr val="bg1"/>
                </a:solidFill>
                <a:sym typeface="+mn-ea"/>
              </a:rPr>
              <a:t>项目应用的技术技能</a:t>
            </a:r>
            <a:endParaRPr lang="zh-CN" altLang="en-US" sz="1600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600" dirty="0" smtClean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2195" y="4292600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24230" y="0"/>
            <a:ext cx="274955" cy="8807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4085" y="179705"/>
            <a:ext cx="2967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图书管理系统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>
            <p:custDataLst>
              <p:tags r:id="rId1"/>
            </p:custDataLst>
          </p:nvPr>
        </p:nvSpPr>
        <p:spPr bwMode="auto">
          <a:xfrm>
            <a:off x="2459761" y="2141637"/>
            <a:ext cx="7271208" cy="745211"/>
          </a:xfrm>
          <a:custGeom>
            <a:avLst/>
            <a:gdLst>
              <a:gd name="connsiteX0" fmla="*/ 9172116 w 9559256"/>
              <a:gd name="connsiteY0" fmla="*/ 443714 h 979708"/>
              <a:gd name="connsiteX1" fmla="*/ 0 w 9559256"/>
              <a:gd name="connsiteY1" fmla="*/ 443714 h 979708"/>
              <a:gd name="connsiteX2" fmla="*/ 0 w 9559256"/>
              <a:gd name="connsiteY2" fmla="*/ 332875 h 979708"/>
              <a:gd name="connsiteX3" fmla="*/ 8939653 w 9559256"/>
              <a:gd name="connsiteY3" fmla="*/ 332875 h 979708"/>
              <a:gd name="connsiteX4" fmla="*/ 8914087 w 9559256"/>
              <a:gd name="connsiteY4" fmla="*/ 313673 h 979708"/>
              <a:gd name="connsiteX5" fmla="*/ 8907645 w 9559256"/>
              <a:gd name="connsiteY5" fmla="*/ 306607 h 979708"/>
              <a:gd name="connsiteX6" fmla="*/ 8901202 w 9559256"/>
              <a:gd name="connsiteY6" fmla="*/ 299541 h 979708"/>
              <a:gd name="connsiteX7" fmla="*/ 8895680 w 9559256"/>
              <a:gd name="connsiteY7" fmla="*/ 292475 h 979708"/>
              <a:gd name="connsiteX8" fmla="*/ 8890771 w 9559256"/>
              <a:gd name="connsiteY8" fmla="*/ 284487 h 979708"/>
              <a:gd name="connsiteX9" fmla="*/ 8885863 w 9559256"/>
              <a:gd name="connsiteY9" fmla="*/ 276807 h 979708"/>
              <a:gd name="connsiteX10" fmla="*/ 8881261 w 9559256"/>
              <a:gd name="connsiteY10" fmla="*/ 269126 h 979708"/>
              <a:gd name="connsiteX11" fmla="*/ 8877273 w 9559256"/>
              <a:gd name="connsiteY11" fmla="*/ 260831 h 979708"/>
              <a:gd name="connsiteX12" fmla="*/ 8873898 w 9559256"/>
              <a:gd name="connsiteY12" fmla="*/ 252844 h 979708"/>
              <a:gd name="connsiteX13" fmla="*/ 8870524 w 9559256"/>
              <a:gd name="connsiteY13" fmla="*/ 244241 h 979708"/>
              <a:gd name="connsiteX14" fmla="*/ 8867763 w 9559256"/>
              <a:gd name="connsiteY14" fmla="*/ 235639 h 979708"/>
              <a:gd name="connsiteX15" fmla="*/ 8865615 w 9559256"/>
              <a:gd name="connsiteY15" fmla="*/ 227344 h 979708"/>
              <a:gd name="connsiteX16" fmla="*/ 8863468 w 9559256"/>
              <a:gd name="connsiteY16" fmla="*/ 218742 h 979708"/>
              <a:gd name="connsiteX17" fmla="*/ 8862240 w 9559256"/>
              <a:gd name="connsiteY17" fmla="*/ 209832 h 979708"/>
              <a:gd name="connsiteX18" fmla="*/ 8861013 w 9559256"/>
              <a:gd name="connsiteY18" fmla="*/ 201230 h 979708"/>
              <a:gd name="connsiteX19" fmla="*/ 8860706 w 9559256"/>
              <a:gd name="connsiteY19" fmla="*/ 192321 h 979708"/>
              <a:gd name="connsiteX20" fmla="*/ 8860400 w 9559256"/>
              <a:gd name="connsiteY20" fmla="*/ 183719 h 979708"/>
              <a:gd name="connsiteX21" fmla="*/ 8860706 w 9559256"/>
              <a:gd name="connsiteY21" fmla="*/ 175116 h 979708"/>
              <a:gd name="connsiteX22" fmla="*/ 8861013 w 9559256"/>
              <a:gd name="connsiteY22" fmla="*/ 166207 h 979708"/>
              <a:gd name="connsiteX23" fmla="*/ 8862240 w 9559256"/>
              <a:gd name="connsiteY23" fmla="*/ 157298 h 979708"/>
              <a:gd name="connsiteX24" fmla="*/ 8863468 w 9559256"/>
              <a:gd name="connsiteY24" fmla="*/ 148388 h 979708"/>
              <a:gd name="connsiteX25" fmla="*/ 8865615 w 9559256"/>
              <a:gd name="connsiteY25" fmla="*/ 140093 h 979708"/>
              <a:gd name="connsiteX26" fmla="*/ 8867763 w 9559256"/>
              <a:gd name="connsiteY26" fmla="*/ 131491 h 979708"/>
              <a:gd name="connsiteX27" fmla="*/ 8870524 w 9559256"/>
              <a:gd name="connsiteY27" fmla="*/ 122889 h 979708"/>
              <a:gd name="connsiteX28" fmla="*/ 8873898 w 9559256"/>
              <a:gd name="connsiteY28" fmla="*/ 114594 h 979708"/>
              <a:gd name="connsiteX29" fmla="*/ 8877273 w 9559256"/>
              <a:gd name="connsiteY29" fmla="*/ 106299 h 979708"/>
              <a:gd name="connsiteX30" fmla="*/ 8881261 w 9559256"/>
              <a:gd name="connsiteY30" fmla="*/ 98311 h 979708"/>
              <a:gd name="connsiteX31" fmla="*/ 8885863 w 9559256"/>
              <a:gd name="connsiteY31" fmla="*/ 90630 h 979708"/>
              <a:gd name="connsiteX32" fmla="*/ 8890771 w 9559256"/>
              <a:gd name="connsiteY32" fmla="*/ 82643 h 979708"/>
              <a:gd name="connsiteX33" fmla="*/ 8895680 w 9559256"/>
              <a:gd name="connsiteY33" fmla="*/ 75269 h 979708"/>
              <a:gd name="connsiteX34" fmla="*/ 8901202 w 9559256"/>
              <a:gd name="connsiteY34" fmla="*/ 67896 h 979708"/>
              <a:gd name="connsiteX35" fmla="*/ 8907645 w 9559256"/>
              <a:gd name="connsiteY35" fmla="*/ 60830 h 979708"/>
              <a:gd name="connsiteX36" fmla="*/ 8914087 w 9559256"/>
              <a:gd name="connsiteY36" fmla="*/ 53764 h 979708"/>
              <a:gd name="connsiteX37" fmla="*/ 8920836 w 9559256"/>
              <a:gd name="connsiteY37" fmla="*/ 47312 h 979708"/>
              <a:gd name="connsiteX38" fmla="*/ 8928199 w 9559256"/>
              <a:gd name="connsiteY38" fmla="*/ 41475 h 979708"/>
              <a:gd name="connsiteX39" fmla="*/ 8935255 w 9559256"/>
              <a:gd name="connsiteY39" fmla="*/ 35638 h 979708"/>
              <a:gd name="connsiteX40" fmla="*/ 8942925 w 9559256"/>
              <a:gd name="connsiteY40" fmla="*/ 30415 h 979708"/>
              <a:gd name="connsiteX41" fmla="*/ 8950288 w 9559256"/>
              <a:gd name="connsiteY41" fmla="*/ 25499 h 979708"/>
              <a:gd name="connsiteX42" fmla="*/ 8958571 w 9559256"/>
              <a:gd name="connsiteY42" fmla="*/ 21198 h 979708"/>
              <a:gd name="connsiteX43" fmla="*/ 8966547 w 9559256"/>
              <a:gd name="connsiteY43" fmla="*/ 16897 h 979708"/>
              <a:gd name="connsiteX44" fmla="*/ 8974830 w 9559256"/>
              <a:gd name="connsiteY44" fmla="*/ 13518 h 979708"/>
              <a:gd name="connsiteX45" fmla="*/ 8982807 w 9559256"/>
              <a:gd name="connsiteY45" fmla="*/ 10138 h 979708"/>
              <a:gd name="connsiteX46" fmla="*/ 8991397 w 9559256"/>
              <a:gd name="connsiteY46" fmla="*/ 7680 h 979708"/>
              <a:gd name="connsiteX47" fmla="*/ 8999987 w 9559256"/>
              <a:gd name="connsiteY47" fmla="*/ 5223 h 979708"/>
              <a:gd name="connsiteX48" fmla="*/ 9008577 w 9559256"/>
              <a:gd name="connsiteY48" fmla="*/ 3687 h 979708"/>
              <a:gd name="connsiteX49" fmla="*/ 9017474 w 9559256"/>
              <a:gd name="connsiteY49" fmla="*/ 2150 h 979708"/>
              <a:gd name="connsiteX50" fmla="*/ 9025757 w 9559256"/>
              <a:gd name="connsiteY50" fmla="*/ 1229 h 979708"/>
              <a:gd name="connsiteX51" fmla="*/ 9034654 w 9559256"/>
              <a:gd name="connsiteY51" fmla="*/ 307 h 979708"/>
              <a:gd name="connsiteX52" fmla="*/ 9043550 w 9559256"/>
              <a:gd name="connsiteY52" fmla="*/ 0 h 979708"/>
              <a:gd name="connsiteX53" fmla="*/ 9052447 w 9559256"/>
              <a:gd name="connsiteY53" fmla="*/ 307 h 979708"/>
              <a:gd name="connsiteX54" fmla="*/ 9061037 w 9559256"/>
              <a:gd name="connsiteY54" fmla="*/ 1229 h 979708"/>
              <a:gd name="connsiteX55" fmla="*/ 9069934 w 9559256"/>
              <a:gd name="connsiteY55" fmla="*/ 2150 h 979708"/>
              <a:gd name="connsiteX56" fmla="*/ 9078524 w 9559256"/>
              <a:gd name="connsiteY56" fmla="*/ 3687 h 979708"/>
              <a:gd name="connsiteX57" fmla="*/ 9087421 w 9559256"/>
              <a:gd name="connsiteY57" fmla="*/ 5223 h 979708"/>
              <a:gd name="connsiteX58" fmla="*/ 9095704 w 9559256"/>
              <a:gd name="connsiteY58" fmla="*/ 7680 h 979708"/>
              <a:gd name="connsiteX59" fmla="*/ 9104294 w 9559256"/>
              <a:gd name="connsiteY59" fmla="*/ 10138 h 979708"/>
              <a:gd name="connsiteX60" fmla="*/ 9112577 w 9559256"/>
              <a:gd name="connsiteY60" fmla="*/ 13518 h 979708"/>
              <a:gd name="connsiteX61" fmla="*/ 9120860 w 9559256"/>
              <a:gd name="connsiteY61" fmla="*/ 16897 h 979708"/>
              <a:gd name="connsiteX62" fmla="*/ 9128837 w 9559256"/>
              <a:gd name="connsiteY62" fmla="*/ 21198 h 979708"/>
              <a:gd name="connsiteX63" fmla="*/ 9136813 w 9559256"/>
              <a:gd name="connsiteY63" fmla="*/ 25499 h 979708"/>
              <a:gd name="connsiteX64" fmla="*/ 9144483 w 9559256"/>
              <a:gd name="connsiteY64" fmla="*/ 30415 h 979708"/>
              <a:gd name="connsiteX65" fmla="*/ 9151846 w 9559256"/>
              <a:gd name="connsiteY65" fmla="*/ 35638 h 979708"/>
              <a:gd name="connsiteX66" fmla="*/ 9159208 w 9559256"/>
              <a:gd name="connsiteY66" fmla="*/ 41475 h 979708"/>
              <a:gd name="connsiteX67" fmla="*/ 9166264 w 9559256"/>
              <a:gd name="connsiteY67" fmla="*/ 47312 h 979708"/>
              <a:gd name="connsiteX68" fmla="*/ 9173014 w 9559256"/>
              <a:gd name="connsiteY68" fmla="*/ 53764 h 979708"/>
              <a:gd name="connsiteX69" fmla="*/ 9505569 w 9559256"/>
              <a:gd name="connsiteY69" fmla="*/ 386793 h 979708"/>
              <a:gd name="connsiteX70" fmla="*/ 9511398 w 9559256"/>
              <a:gd name="connsiteY70" fmla="*/ 392937 h 979708"/>
              <a:gd name="connsiteX71" fmla="*/ 9517226 w 9559256"/>
              <a:gd name="connsiteY71" fmla="*/ 399696 h 979708"/>
              <a:gd name="connsiteX72" fmla="*/ 9522749 w 9559256"/>
              <a:gd name="connsiteY72" fmla="*/ 406455 h 979708"/>
              <a:gd name="connsiteX73" fmla="*/ 9527657 w 9559256"/>
              <a:gd name="connsiteY73" fmla="*/ 413828 h 979708"/>
              <a:gd name="connsiteX74" fmla="*/ 9532566 w 9559256"/>
              <a:gd name="connsiteY74" fmla="*/ 421509 h 979708"/>
              <a:gd name="connsiteX75" fmla="*/ 9536861 w 9559256"/>
              <a:gd name="connsiteY75" fmla="*/ 428882 h 979708"/>
              <a:gd name="connsiteX76" fmla="*/ 9540849 w 9559256"/>
              <a:gd name="connsiteY76" fmla="*/ 436870 h 979708"/>
              <a:gd name="connsiteX77" fmla="*/ 9544837 w 9559256"/>
              <a:gd name="connsiteY77" fmla="*/ 445165 h 979708"/>
              <a:gd name="connsiteX78" fmla="*/ 9547905 w 9559256"/>
              <a:gd name="connsiteY78" fmla="*/ 453153 h 979708"/>
              <a:gd name="connsiteX79" fmla="*/ 9550666 w 9559256"/>
              <a:gd name="connsiteY79" fmla="*/ 461755 h 979708"/>
              <a:gd name="connsiteX80" fmla="*/ 9553120 w 9559256"/>
              <a:gd name="connsiteY80" fmla="*/ 470357 h 979708"/>
              <a:gd name="connsiteX81" fmla="*/ 9555268 w 9559256"/>
              <a:gd name="connsiteY81" fmla="*/ 479266 h 979708"/>
              <a:gd name="connsiteX82" fmla="*/ 9557108 w 9559256"/>
              <a:gd name="connsiteY82" fmla="*/ 488483 h 979708"/>
              <a:gd name="connsiteX83" fmla="*/ 9558029 w 9559256"/>
              <a:gd name="connsiteY83" fmla="*/ 497700 h 979708"/>
              <a:gd name="connsiteX84" fmla="*/ 9558949 w 9559256"/>
              <a:gd name="connsiteY84" fmla="*/ 506916 h 979708"/>
              <a:gd name="connsiteX85" fmla="*/ 9559256 w 9559256"/>
              <a:gd name="connsiteY85" fmla="*/ 516440 h 979708"/>
              <a:gd name="connsiteX86" fmla="*/ 9558949 w 9559256"/>
              <a:gd name="connsiteY86" fmla="*/ 525964 h 979708"/>
              <a:gd name="connsiteX87" fmla="*/ 9558029 w 9559256"/>
              <a:gd name="connsiteY87" fmla="*/ 535181 h 979708"/>
              <a:gd name="connsiteX88" fmla="*/ 9557108 w 9559256"/>
              <a:gd name="connsiteY88" fmla="*/ 544397 h 979708"/>
              <a:gd name="connsiteX89" fmla="*/ 9555268 w 9559256"/>
              <a:gd name="connsiteY89" fmla="*/ 553307 h 979708"/>
              <a:gd name="connsiteX90" fmla="*/ 9553120 w 9559256"/>
              <a:gd name="connsiteY90" fmla="*/ 562524 h 979708"/>
              <a:gd name="connsiteX91" fmla="*/ 9550666 w 9559256"/>
              <a:gd name="connsiteY91" fmla="*/ 570819 h 979708"/>
              <a:gd name="connsiteX92" fmla="*/ 9547905 w 9559256"/>
              <a:gd name="connsiteY92" fmla="*/ 579421 h 979708"/>
              <a:gd name="connsiteX93" fmla="*/ 9544837 w 9559256"/>
              <a:gd name="connsiteY93" fmla="*/ 587716 h 979708"/>
              <a:gd name="connsiteX94" fmla="*/ 9540849 w 9559256"/>
              <a:gd name="connsiteY94" fmla="*/ 596011 h 979708"/>
              <a:gd name="connsiteX95" fmla="*/ 9536861 w 9559256"/>
              <a:gd name="connsiteY95" fmla="*/ 603691 h 979708"/>
              <a:gd name="connsiteX96" fmla="*/ 9532566 w 9559256"/>
              <a:gd name="connsiteY96" fmla="*/ 611679 h 979708"/>
              <a:gd name="connsiteX97" fmla="*/ 9527657 w 9559256"/>
              <a:gd name="connsiteY97" fmla="*/ 619052 h 979708"/>
              <a:gd name="connsiteX98" fmla="*/ 9522749 w 9559256"/>
              <a:gd name="connsiteY98" fmla="*/ 626426 h 979708"/>
              <a:gd name="connsiteX99" fmla="*/ 9517226 w 9559256"/>
              <a:gd name="connsiteY99" fmla="*/ 633185 h 979708"/>
              <a:gd name="connsiteX100" fmla="*/ 9511398 w 9559256"/>
              <a:gd name="connsiteY100" fmla="*/ 639943 h 979708"/>
              <a:gd name="connsiteX101" fmla="*/ 9505569 w 9559256"/>
              <a:gd name="connsiteY101" fmla="*/ 646088 h 979708"/>
              <a:gd name="connsiteX102" fmla="*/ 9173014 w 9559256"/>
              <a:gd name="connsiteY102" fmla="*/ 978809 h 979708"/>
              <a:gd name="connsiteX103" fmla="*/ 9172116 w 9559256"/>
              <a:gd name="connsiteY103" fmla="*/ 979708 h 979708"/>
              <a:gd name="connsiteX104" fmla="*/ 9263556 w 9559256"/>
              <a:gd name="connsiteY104" fmla="*/ 535154 h 979708"/>
              <a:gd name="connsiteX0-1" fmla="*/ 9172116 w 9559256"/>
              <a:gd name="connsiteY0-2" fmla="*/ 443714 h 979708"/>
              <a:gd name="connsiteX1-3" fmla="*/ 0 w 9559256"/>
              <a:gd name="connsiteY1-4" fmla="*/ 443714 h 979708"/>
              <a:gd name="connsiteX2-5" fmla="*/ 0 w 9559256"/>
              <a:gd name="connsiteY2-6" fmla="*/ 332875 h 979708"/>
              <a:gd name="connsiteX3-7" fmla="*/ 8939653 w 9559256"/>
              <a:gd name="connsiteY3-8" fmla="*/ 332875 h 979708"/>
              <a:gd name="connsiteX4-9" fmla="*/ 8914087 w 9559256"/>
              <a:gd name="connsiteY4-10" fmla="*/ 313673 h 979708"/>
              <a:gd name="connsiteX5-11" fmla="*/ 8907645 w 9559256"/>
              <a:gd name="connsiteY5-12" fmla="*/ 306607 h 979708"/>
              <a:gd name="connsiteX6-13" fmla="*/ 8901202 w 9559256"/>
              <a:gd name="connsiteY6-14" fmla="*/ 299541 h 979708"/>
              <a:gd name="connsiteX7-15" fmla="*/ 8895680 w 9559256"/>
              <a:gd name="connsiteY7-16" fmla="*/ 292475 h 979708"/>
              <a:gd name="connsiteX8-17" fmla="*/ 8890771 w 9559256"/>
              <a:gd name="connsiteY8-18" fmla="*/ 284487 h 979708"/>
              <a:gd name="connsiteX9-19" fmla="*/ 8885863 w 9559256"/>
              <a:gd name="connsiteY9-20" fmla="*/ 276807 h 979708"/>
              <a:gd name="connsiteX10-21" fmla="*/ 8881261 w 9559256"/>
              <a:gd name="connsiteY10-22" fmla="*/ 269126 h 979708"/>
              <a:gd name="connsiteX11-23" fmla="*/ 8877273 w 9559256"/>
              <a:gd name="connsiteY11-24" fmla="*/ 260831 h 979708"/>
              <a:gd name="connsiteX12-25" fmla="*/ 8873898 w 9559256"/>
              <a:gd name="connsiteY12-26" fmla="*/ 252844 h 979708"/>
              <a:gd name="connsiteX13-27" fmla="*/ 8870524 w 9559256"/>
              <a:gd name="connsiteY13-28" fmla="*/ 244241 h 979708"/>
              <a:gd name="connsiteX14-29" fmla="*/ 8867763 w 9559256"/>
              <a:gd name="connsiteY14-30" fmla="*/ 235639 h 979708"/>
              <a:gd name="connsiteX15-31" fmla="*/ 8865615 w 9559256"/>
              <a:gd name="connsiteY15-32" fmla="*/ 227344 h 979708"/>
              <a:gd name="connsiteX16-33" fmla="*/ 8863468 w 9559256"/>
              <a:gd name="connsiteY16-34" fmla="*/ 218742 h 979708"/>
              <a:gd name="connsiteX17-35" fmla="*/ 8862240 w 9559256"/>
              <a:gd name="connsiteY17-36" fmla="*/ 209832 h 979708"/>
              <a:gd name="connsiteX18-37" fmla="*/ 8861013 w 9559256"/>
              <a:gd name="connsiteY18-38" fmla="*/ 201230 h 979708"/>
              <a:gd name="connsiteX19-39" fmla="*/ 8860706 w 9559256"/>
              <a:gd name="connsiteY19-40" fmla="*/ 192321 h 979708"/>
              <a:gd name="connsiteX20-41" fmla="*/ 8860400 w 9559256"/>
              <a:gd name="connsiteY20-42" fmla="*/ 183719 h 979708"/>
              <a:gd name="connsiteX21-43" fmla="*/ 8860706 w 9559256"/>
              <a:gd name="connsiteY21-44" fmla="*/ 175116 h 979708"/>
              <a:gd name="connsiteX22-45" fmla="*/ 8861013 w 9559256"/>
              <a:gd name="connsiteY22-46" fmla="*/ 166207 h 979708"/>
              <a:gd name="connsiteX23-47" fmla="*/ 8862240 w 9559256"/>
              <a:gd name="connsiteY23-48" fmla="*/ 157298 h 979708"/>
              <a:gd name="connsiteX24-49" fmla="*/ 8863468 w 9559256"/>
              <a:gd name="connsiteY24-50" fmla="*/ 148388 h 979708"/>
              <a:gd name="connsiteX25-51" fmla="*/ 8865615 w 9559256"/>
              <a:gd name="connsiteY25-52" fmla="*/ 140093 h 979708"/>
              <a:gd name="connsiteX26-53" fmla="*/ 8867763 w 9559256"/>
              <a:gd name="connsiteY26-54" fmla="*/ 131491 h 979708"/>
              <a:gd name="connsiteX27-55" fmla="*/ 8870524 w 9559256"/>
              <a:gd name="connsiteY27-56" fmla="*/ 122889 h 979708"/>
              <a:gd name="connsiteX28-57" fmla="*/ 8873898 w 9559256"/>
              <a:gd name="connsiteY28-58" fmla="*/ 114594 h 979708"/>
              <a:gd name="connsiteX29-59" fmla="*/ 8877273 w 9559256"/>
              <a:gd name="connsiteY29-60" fmla="*/ 106299 h 979708"/>
              <a:gd name="connsiteX30-61" fmla="*/ 8881261 w 9559256"/>
              <a:gd name="connsiteY30-62" fmla="*/ 98311 h 979708"/>
              <a:gd name="connsiteX31-63" fmla="*/ 8885863 w 9559256"/>
              <a:gd name="connsiteY31-64" fmla="*/ 90630 h 979708"/>
              <a:gd name="connsiteX32-65" fmla="*/ 8890771 w 9559256"/>
              <a:gd name="connsiteY32-66" fmla="*/ 82643 h 979708"/>
              <a:gd name="connsiteX33-67" fmla="*/ 8895680 w 9559256"/>
              <a:gd name="connsiteY33-68" fmla="*/ 75269 h 979708"/>
              <a:gd name="connsiteX34-69" fmla="*/ 8901202 w 9559256"/>
              <a:gd name="connsiteY34-70" fmla="*/ 67896 h 979708"/>
              <a:gd name="connsiteX35-71" fmla="*/ 8907645 w 9559256"/>
              <a:gd name="connsiteY35-72" fmla="*/ 60830 h 979708"/>
              <a:gd name="connsiteX36-73" fmla="*/ 8914087 w 9559256"/>
              <a:gd name="connsiteY36-74" fmla="*/ 53764 h 979708"/>
              <a:gd name="connsiteX37-75" fmla="*/ 8920836 w 9559256"/>
              <a:gd name="connsiteY37-76" fmla="*/ 47312 h 979708"/>
              <a:gd name="connsiteX38-77" fmla="*/ 8928199 w 9559256"/>
              <a:gd name="connsiteY38-78" fmla="*/ 41475 h 979708"/>
              <a:gd name="connsiteX39-79" fmla="*/ 8935255 w 9559256"/>
              <a:gd name="connsiteY39-80" fmla="*/ 35638 h 979708"/>
              <a:gd name="connsiteX40-81" fmla="*/ 8942925 w 9559256"/>
              <a:gd name="connsiteY40-82" fmla="*/ 30415 h 979708"/>
              <a:gd name="connsiteX41-83" fmla="*/ 8950288 w 9559256"/>
              <a:gd name="connsiteY41-84" fmla="*/ 25499 h 979708"/>
              <a:gd name="connsiteX42-85" fmla="*/ 8958571 w 9559256"/>
              <a:gd name="connsiteY42-86" fmla="*/ 21198 h 979708"/>
              <a:gd name="connsiteX43-87" fmla="*/ 8966547 w 9559256"/>
              <a:gd name="connsiteY43-88" fmla="*/ 16897 h 979708"/>
              <a:gd name="connsiteX44-89" fmla="*/ 8974830 w 9559256"/>
              <a:gd name="connsiteY44-90" fmla="*/ 13518 h 979708"/>
              <a:gd name="connsiteX45-91" fmla="*/ 8982807 w 9559256"/>
              <a:gd name="connsiteY45-92" fmla="*/ 10138 h 979708"/>
              <a:gd name="connsiteX46-93" fmla="*/ 8991397 w 9559256"/>
              <a:gd name="connsiteY46-94" fmla="*/ 7680 h 979708"/>
              <a:gd name="connsiteX47-95" fmla="*/ 8999987 w 9559256"/>
              <a:gd name="connsiteY47-96" fmla="*/ 5223 h 979708"/>
              <a:gd name="connsiteX48-97" fmla="*/ 9008577 w 9559256"/>
              <a:gd name="connsiteY48-98" fmla="*/ 3687 h 979708"/>
              <a:gd name="connsiteX49-99" fmla="*/ 9017474 w 9559256"/>
              <a:gd name="connsiteY49-100" fmla="*/ 2150 h 979708"/>
              <a:gd name="connsiteX50-101" fmla="*/ 9025757 w 9559256"/>
              <a:gd name="connsiteY50-102" fmla="*/ 1229 h 979708"/>
              <a:gd name="connsiteX51-103" fmla="*/ 9034654 w 9559256"/>
              <a:gd name="connsiteY51-104" fmla="*/ 307 h 979708"/>
              <a:gd name="connsiteX52-105" fmla="*/ 9043550 w 9559256"/>
              <a:gd name="connsiteY52-106" fmla="*/ 0 h 979708"/>
              <a:gd name="connsiteX53-107" fmla="*/ 9052447 w 9559256"/>
              <a:gd name="connsiteY53-108" fmla="*/ 307 h 979708"/>
              <a:gd name="connsiteX54-109" fmla="*/ 9061037 w 9559256"/>
              <a:gd name="connsiteY54-110" fmla="*/ 1229 h 979708"/>
              <a:gd name="connsiteX55-111" fmla="*/ 9069934 w 9559256"/>
              <a:gd name="connsiteY55-112" fmla="*/ 2150 h 979708"/>
              <a:gd name="connsiteX56-113" fmla="*/ 9078524 w 9559256"/>
              <a:gd name="connsiteY56-114" fmla="*/ 3687 h 979708"/>
              <a:gd name="connsiteX57-115" fmla="*/ 9087421 w 9559256"/>
              <a:gd name="connsiteY57-116" fmla="*/ 5223 h 979708"/>
              <a:gd name="connsiteX58-117" fmla="*/ 9095704 w 9559256"/>
              <a:gd name="connsiteY58-118" fmla="*/ 7680 h 979708"/>
              <a:gd name="connsiteX59-119" fmla="*/ 9104294 w 9559256"/>
              <a:gd name="connsiteY59-120" fmla="*/ 10138 h 979708"/>
              <a:gd name="connsiteX60-121" fmla="*/ 9112577 w 9559256"/>
              <a:gd name="connsiteY60-122" fmla="*/ 13518 h 979708"/>
              <a:gd name="connsiteX61-123" fmla="*/ 9120860 w 9559256"/>
              <a:gd name="connsiteY61-124" fmla="*/ 16897 h 979708"/>
              <a:gd name="connsiteX62-125" fmla="*/ 9128837 w 9559256"/>
              <a:gd name="connsiteY62-126" fmla="*/ 21198 h 979708"/>
              <a:gd name="connsiteX63-127" fmla="*/ 9136813 w 9559256"/>
              <a:gd name="connsiteY63-128" fmla="*/ 25499 h 979708"/>
              <a:gd name="connsiteX64-129" fmla="*/ 9144483 w 9559256"/>
              <a:gd name="connsiteY64-130" fmla="*/ 30415 h 979708"/>
              <a:gd name="connsiteX65-131" fmla="*/ 9151846 w 9559256"/>
              <a:gd name="connsiteY65-132" fmla="*/ 35638 h 979708"/>
              <a:gd name="connsiteX66-133" fmla="*/ 9159208 w 9559256"/>
              <a:gd name="connsiteY66-134" fmla="*/ 41475 h 979708"/>
              <a:gd name="connsiteX67-135" fmla="*/ 9166264 w 9559256"/>
              <a:gd name="connsiteY67-136" fmla="*/ 47312 h 979708"/>
              <a:gd name="connsiteX68-137" fmla="*/ 9173014 w 9559256"/>
              <a:gd name="connsiteY68-138" fmla="*/ 53764 h 979708"/>
              <a:gd name="connsiteX69-139" fmla="*/ 9505569 w 9559256"/>
              <a:gd name="connsiteY69-140" fmla="*/ 386793 h 979708"/>
              <a:gd name="connsiteX70-141" fmla="*/ 9511398 w 9559256"/>
              <a:gd name="connsiteY70-142" fmla="*/ 392937 h 979708"/>
              <a:gd name="connsiteX71-143" fmla="*/ 9517226 w 9559256"/>
              <a:gd name="connsiteY71-144" fmla="*/ 399696 h 979708"/>
              <a:gd name="connsiteX72-145" fmla="*/ 9522749 w 9559256"/>
              <a:gd name="connsiteY72-146" fmla="*/ 406455 h 979708"/>
              <a:gd name="connsiteX73-147" fmla="*/ 9527657 w 9559256"/>
              <a:gd name="connsiteY73-148" fmla="*/ 413828 h 979708"/>
              <a:gd name="connsiteX74-149" fmla="*/ 9532566 w 9559256"/>
              <a:gd name="connsiteY74-150" fmla="*/ 421509 h 979708"/>
              <a:gd name="connsiteX75-151" fmla="*/ 9536861 w 9559256"/>
              <a:gd name="connsiteY75-152" fmla="*/ 428882 h 979708"/>
              <a:gd name="connsiteX76-153" fmla="*/ 9540849 w 9559256"/>
              <a:gd name="connsiteY76-154" fmla="*/ 436870 h 979708"/>
              <a:gd name="connsiteX77-155" fmla="*/ 9544837 w 9559256"/>
              <a:gd name="connsiteY77-156" fmla="*/ 445165 h 979708"/>
              <a:gd name="connsiteX78-157" fmla="*/ 9547905 w 9559256"/>
              <a:gd name="connsiteY78-158" fmla="*/ 453153 h 979708"/>
              <a:gd name="connsiteX79-159" fmla="*/ 9550666 w 9559256"/>
              <a:gd name="connsiteY79-160" fmla="*/ 461755 h 979708"/>
              <a:gd name="connsiteX80-161" fmla="*/ 9553120 w 9559256"/>
              <a:gd name="connsiteY80-162" fmla="*/ 470357 h 979708"/>
              <a:gd name="connsiteX81-163" fmla="*/ 9555268 w 9559256"/>
              <a:gd name="connsiteY81-164" fmla="*/ 479266 h 979708"/>
              <a:gd name="connsiteX82-165" fmla="*/ 9557108 w 9559256"/>
              <a:gd name="connsiteY82-166" fmla="*/ 488483 h 979708"/>
              <a:gd name="connsiteX83-167" fmla="*/ 9558029 w 9559256"/>
              <a:gd name="connsiteY83-168" fmla="*/ 497700 h 979708"/>
              <a:gd name="connsiteX84-169" fmla="*/ 9558949 w 9559256"/>
              <a:gd name="connsiteY84-170" fmla="*/ 506916 h 979708"/>
              <a:gd name="connsiteX85-171" fmla="*/ 9559256 w 9559256"/>
              <a:gd name="connsiteY85-172" fmla="*/ 516440 h 979708"/>
              <a:gd name="connsiteX86-173" fmla="*/ 9558949 w 9559256"/>
              <a:gd name="connsiteY86-174" fmla="*/ 525964 h 979708"/>
              <a:gd name="connsiteX87-175" fmla="*/ 9558029 w 9559256"/>
              <a:gd name="connsiteY87-176" fmla="*/ 535181 h 979708"/>
              <a:gd name="connsiteX88-177" fmla="*/ 9557108 w 9559256"/>
              <a:gd name="connsiteY88-178" fmla="*/ 544397 h 979708"/>
              <a:gd name="connsiteX89-179" fmla="*/ 9555268 w 9559256"/>
              <a:gd name="connsiteY89-180" fmla="*/ 553307 h 979708"/>
              <a:gd name="connsiteX90-181" fmla="*/ 9553120 w 9559256"/>
              <a:gd name="connsiteY90-182" fmla="*/ 562524 h 979708"/>
              <a:gd name="connsiteX91-183" fmla="*/ 9550666 w 9559256"/>
              <a:gd name="connsiteY91-184" fmla="*/ 570819 h 979708"/>
              <a:gd name="connsiteX92-185" fmla="*/ 9547905 w 9559256"/>
              <a:gd name="connsiteY92-186" fmla="*/ 579421 h 979708"/>
              <a:gd name="connsiteX93-187" fmla="*/ 9544837 w 9559256"/>
              <a:gd name="connsiteY93-188" fmla="*/ 587716 h 979708"/>
              <a:gd name="connsiteX94-189" fmla="*/ 9540849 w 9559256"/>
              <a:gd name="connsiteY94-190" fmla="*/ 596011 h 979708"/>
              <a:gd name="connsiteX95-191" fmla="*/ 9536861 w 9559256"/>
              <a:gd name="connsiteY95-192" fmla="*/ 603691 h 979708"/>
              <a:gd name="connsiteX96-193" fmla="*/ 9532566 w 9559256"/>
              <a:gd name="connsiteY96-194" fmla="*/ 611679 h 979708"/>
              <a:gd name="connsiteX97-195" fmla="*/ 9527657 w 9559256"/>
              <a:gd name="connsiteY97-196" fmla="*/ 619052 h 979708"/>
              <a:gd name="connsiteX98-197" fmla="*/ 9522749 w 9559256"/>
              <a:gd name="connsiteY98-198" fmla="*/ 626426 h 979708"/>
              <a:gd name="connsiteX99-199" fmla="*/ 9517226 w 9559256"/>
              <a:gd name="connsiteY99-200" fmla="*/ 633185 h 979708"/>
              <a:gd name="connsiteX100-201" fmla="*/ 9511398 w 9559256"/>
              <a:gd name="connsiteY100-202" fmla="*/ 639943 h 979708"/>
              <a:gd name="connsiteX101-203" fmla="*/ 9505569 w 9559256"/>
              <a:gd name="connsiteY101-204" fmla="*/ 646088 h 979708"/>
              <a:gd name="connsiteX102-205" fmla="*/ 9173014 w 9559256"/>
              <a:gd name="connsiteY102-206" fmla="*/ 978809 h 979708"/>
              <a:gd name="connsiteX103-207" fmla="*/ 9172116 w 9559256"/>
              <a:gd name="connsiteY103-208" fmla="*/ 979708 h 979708"/>
              <a:gd name="connsiteX0-209" fmla="*/ 0 w 9559256"/>
              <a:gd name="connsiteY0-210" fmla="*/ 443714 h 979708"/>
              <a:gd name="connsiteX1-211" fmla="*/ 0 w 9559256"/>
              <a:gd name="connsiteY1-212" fmla="*/ 332875 h 979708"/>
              <a:gd name="connsiteX2-213" fmla="*/ 8939653 w 9559256"/>
              <a:gd name="connsiteY2-214" fmla="*/ 332875 h 979708"/>
              <a:gd name="connsiteX3-215" fmla="*/ 8914087 w 9559256"/>
              <a:gd name="connsiteY3-216" fmla="*/ 313673 h 979708"/>
              <a:gd name="connsiteX4-217" fmla="*/ 8907645 w 9559256"/>
              <a:gd name="connsiteY4-218" fmla="*/ 306607 h 979708"/>
              <a:gd name="connsiteX5-219" fmla="*/ 8901202 w 9559256"/>
              <a:gd name="connsiteY5-220" fmla="*/ 299541 h 979708"/>
              <a:gd name="connsiteX6-221" fmla="*/ 8895680 w 9559256"/>
              <a:gd name="connsiteY6-222" fmla="*/ 292475 h 979708"/>
              <a:gd name="connsiteX7-223" fmla="*/ 8890771 w 9559256"/>
              <a:gd name="connsiteY7-224" fmla="*/ 284487 h 979708"/>
              <a:gd name="connsiteX8-225" fmla="*/ 8885863 w 9559256"/>
              <a:gd name="connsiteY8-226" fmla="*/ 276807 h 979708"/>
              <a:gd name="connsiteX9-227" fmla="*/ 8881261 w 9559256"/>
              <a:gd name="connsiteY9-228" fmla="*/ 269126 h 979708"/>
              <a:gd name="connsiteX10-229" fmla="*/ 8877273 w 9559256"/>
              <a:gd name="connsiteY10-230" fmla="*/ 260831 h 979708"/>
              <a:gd name="connsiteX11-231" fmla="*/ 8873898 w 9559256"/>
              <a:gd name="connsiteY11-232" fmla="*/ 252844 h 979708"/>
              <a:gd name="connsiteX12-233" fmla="*/ 8870524 w 9559256"/>
              <a:gd name="connsiteY12-234" fmla="*/ 244241 h 979708"/>
              <a:gd name="connsiteX13-235" fmla="*/ 8867763 w 9559256"/>
              <a:gd name="connsiteY13-236" fmla="*/ 235639 h 979708"/>
              <a:gd name="connsiteX14-237" fmla="*/ 8865615 w 9559256"/>
              <a:gd name="connsiteY14-238" fmla="*/ 227344 h 979708"/>
              <a:gd name="connsiteX15-239" fmla="*/ 8863468 w 9559256"/>
              <a:gd name="connsiteY15-240" fmla="*/ 218742 h 979708"/>
              <a:gd name="connsiteX16-241" fmla="*/ 8862240 w 9559256"/>
              <a:gd name="connsiteY16-242" fmla="*/ 209832 h 979708"/>
              <a:gd name="connsiteX17-243" fmla="*/ 8861013 w 9559256"/>
              <a:gd name="connsiteY17-244" fmla="*/ 201230 h 979708"/>
              <a:gd name="connsiteX18-245" fmla="*/ 8860706 w 9559256"/>
              <a:gd name="connsiteY18-246" fmla="*/ 192321 h 979708"/>
              <a:gd name="connsiteX19-247" fmla="*/ 8860400 w 9559256"/>
              <a:gd name="connsiteY19-248" fmla="*/ 183719 h 979708"/>
              <a:gd name="connsiteX20-249" fmla="*/ 8860706 w 9559256"/>
              <a:gd name="connsiteY20-250" fmla="*/ 175116 h 979708"/>
              <a:gd name="connsiteX21-251" fmla="*/ 8861013 w 9559256"/>
              <a:gd name="connsiteY21-252" fmla="*/ 166207 h 979708"/>
              <a:gd name="connsiteX22-253" fmla="*/ 8862240 w 9559256"/>
              <a:gd name="connsiteY22-254" fmla="*/ 157298 h 979708"/>
              <a:gd name="connsiteX23-255" fmla="*/ 8863468 w 9559256"/>
              <a:gd name="connsiteY23-256" fmla="*/ 148388 h 979708"/>
              <a:gd name="connsiteX24-257" fmla="*/ 8865615 w 9559256"/>
              <a:gd name="connsiteY24-258" fmla="*/ 140093 h 979708"/>
              <a:gd name="connsiteX25-259" fmla="*/ 8867763 w 9559256"/>
              <a:gd name="connsiteY25-260" fmla="*/ 131491 h 979708"/>
              <a:gd name="connsiteX26-261" fmla="*/ 8870524 w 9559256"/>
              <a:gd name="connsiteY26-262" fmla="*/ 122889 h 979708"/>
              <a:gd name="connsiteX27-263" fmla="*/ 8873898 w 9559256"/>
              <a:gd name="connsiteY27-264" fmla="*/ 114594 h 979708"/>
              <a:gd name="connsiteX28-265" fmla="*/ 8877273 w 9559256"/>
              <a:gd name="connsiteY28-266" fmla="*/ 106299 h 979708"/>
              <a:gd name="connsiteX29-267" fmla="*/ 8881261 w 9559256"/>
              <a:gd name="connsiteY29-268" fmla="*/ 98311 h 979708"/>
              <a:gd name="connsiteX30-269" fmla="*/ 8885863 w 9559256"/>
              <a:gd name="connsiteY30-270" fmla="*/ 90630 h 979708"/>
              <a:gd name="connsiteX31-271" fmla="*/ 8890771 w 9559256"/>
              <a:gd name="connsiteY31-272" fmla="*/ 82643 h 979708"/>
              <a:gd name="connsiteX32-273" fmla="*/ 8895680 w 9559256"/>
              <a:gd name="connsiteY32-274" fmla="*/ 75269 h 979708"/>
              <a:gd name="connsiteX33-275" fmla="*/ 8901202 w 9559256"/>
              <a:gd name="connsiteY33-276" fmla="*/ 67896 h 979708"/>
              <a:gd name="connsiteX34-277" fmla="*/ 8907645 w 9559256"/>
              <a:gd name="connsiteY34-278" fmla="*/ 60830 h 979708"/>
              <a:gd name="connsiteX35-279" fmla="*/ 8914087 w 9559256"/>
              <a:gd name="connsiteY35-280" fmla="*/ 53764 h 979708"/>
              <a:gd name="connsiteX36-281" fmla="*/ 8920836 w 9559256"/>
              <a:gd name="connsiteY36-282" fmla="*/ 47312 h 979708"/>
              <a:gd name="connsiteX37-283" fmla="*/ 8928199 w 9559256"/>
              <a:gd name="connsiteY37-284" fmla="*/ 41475 h 979708"/>
              <a:gd name="connsiteX38-285" fmla="*/ 8935255 w 9559256"/>
              <a:gd name="connsiteY38-286" fmla="*/ 35638 h 979708"/>
              <a:gd name="connsiteX39-287" fmla="*/ 8942925 w 9559256"/>
              <a:gd name="connsiteY39-288" fmla="*/ 30415 h 979708"/>
              <a:gd name="connsiteX40-289" fmla="*/ 8950288 w 9559256"/>
              <a:gd name="connsiteY40-290" fmla="*/ 25499 h 979708"/>
              <a:gd name="connsiteX41-291" fmla="*/ 8958571 w 9559256"/>
              <a:gd name="connsiteY41-292" fmla="*/ 21198 h 979708"/>
              <a:gd name="connsiteX42-293" fmla="*/ 8966547 w 9559256"/>
              <a:gd name="connsiteY42-294" fmla="*/ 16897 h 979708"/>
              <a:gd name="connsiteX43-295" fmla="*/ 8974830 w 9559256"/>
              <a:gd name="connsiteY43-296" fmla="*/ 13518 h 979708"/>
              <a:gd name="connsiteX44-297" fmla="*/ 8982807 w 9559256"/>
              <a:gd name="connsiteY44-298" fmla="*/ 10138 h 979708"/>
              <a:gd name="connsiteX45-299" fmla="*/ 8991397 w 9559256"/>
              <a:gd name="connsiteY45-300" fmla="*/ 7680 h 979708"/>
              <a:gd name="connsiteX46-301" fmla="*/ 8999987 w 9559256"/>
              <a:gd name="connsiteY46-302" fmla="*/ 5223 h 979708"/>
              <a:gd name="connsiteX47-303" fmla="*/ 9008577 w 9559256"/>
              <a:gd name="connsiteY47-304" fmla="*/ 3687 h 979708"/>
              <a:gd name="connsiteX48-305" fmla="*/ 9017474 w 9559256"/>
              <a:gd name="connsiteY48-306" fmla="*/ 2150 h 979708"/>
              <a:gd name="connsiteX49-307" fmla="*/ 9025757 w 9559256"/>
              <a:gd name="connsiteY49-308" fmla="*/ 1229 h 979708"/>
              <a:gd name="connsiteX50-309" fmla="*/ 9034654 w 9559256"/>
              <a:gd name="connsiteY50-310" fmla="*/ 307 h 979708"/>
              <a:gd name="connsiteX51-311" fmla="*/ 9043550 w 9559256"/>
              <a:gd name="connsiteY51-312" fmla="*/ 0 h 979708"/>
              <a:gd name="connsiteX52-313" fmla="*/ 9052447 w 9559256"/>
              <a:gd name="connsiteY52-314" fmla="*/ 307 h 979708"/>
              <a:gd name="connsiteX53-315" fmla="*/ 9061037 w 9559256"/>
              <a:gd name="connsiteY53-316" fmla="*/ 1229 h 979708"/>
              <a:gd name="connsiteX54-317" fmla="*/ 9069934 w 9559256"/>
              <a:gd name="connsiteY54-318" fmla="*/ 2150 h 979708"/>
              <a:gd name="connsiteX55-319" fmla="*/ 9078524 w 9559256"/>
              <a:gd name="connsiteY55-320" fmla="*/ 3687 h 979708"/>
              <a:gd name="connsiteX56-321" fmla="*/ 9087421 w 9559256"/>
              <a:gd name="connsiteY56-322" fmla="*/ 5223 h 979708"/>
              <a:gd name="connsiteX57-323" fmla="*/ 9095704 w 9559256"/>
              <a:gd name="connsiteY57-324" fmla="*/ 7680 h 979708"/>
              <a:gd name="connsiteX58-325" fmla="*/ 9104294 w 9559256"/>
              <a:gd name="connsiteY58-326" fmla="*/ 10138 h 979708"/>
              <a:gd name="connsiteX59-327" fmla="*/ 9112577 w 9559256"/>
              <a:gd name="connsiteY59-328" fmla="*/ 13518 h 979708"/>
              <a:gd name="connsiteX60-329" fmla="*/ 9120860 w 9559256"/>
              <a:gd name="connsiteY60-330" fmla="*/ 16897 h 979708"/>
              <a:gd name="connsiteX61-331" fmla="*/ 9128837 w 9559256"/>
              <a:gd name="connsiteY61-332" fmla="*/ 21198 h 979708"/>
              <a:gd name="connsiteX62-333" fmla="*/ 9136813 w 9559256"/>
              <a:gd name="connsiteY62-334" fmla="*/ 25499 h 979708"/>
              <a:gd name="connsiteX63-335" fmla="*/ 9144483 w 9559256"/>
              <a:gd name="connsiteY63-336" fmla="*/ 30415 h 979708"/>
              <a:gd name="connsiteX64-337" fmla="*/ 9151846 w 9559256"/>
              <a:gd name="connsiteY64-338" fmla="*/ 35638 h 979708"/>
              <a:gd name="connsiteX65-339" fmla="*/ 9159208 w 9559256"/>
              <a:gd name="connsiteY65-340" fmla="*/ 41475 h 979708"/>
              <a:gd name="connsiteX66-341" fmla="*/ 9166264 w 9559256"/>
              <a:gd name="connsiteY66-342" fmla="*/ 47312 h 979708"/>
              <a:gd name="connsiteX67-343" fmla="*/ 9173014 w 9559256"/>
              <a:gd name="connsiteY67-344" fmla="*/ 53764 h 979708"/>
              <a:gd name="connsiteX68-345" fmla="*/ 9505569 w 9559256"/>
              <a:gd name="connsiteY68-346" fmla="*/ 386793 h 979708"/>
              <a:gd name="connsiteX69-347" fmla="*/ 9511398 w 9559256"/>
              <a:gd name="connsiteY69-348" fmla="*/ 392937 h 979708"/>
              <a:gd name="connsiteX70-349" fmla="*/ 9517226 w 9559256"/>
              <a:gd name="connsiteY70-350" fmla="*/ 399696 h 979708"/>
              <a:gd name="connsiteX71-351" fmla="*/ 9522749 w 9559256"/>
              <a:gd name="connsiteY71-352" fmla="*/ 406455 h 979708"/>
              <a:gd name="connsiteX72-353" fmla="*/ 9527657 w 9559256"/>
              <a:gd name="connsiteY72-354" fmla="*/ 413828 h 979708"/>
              <a:gd name="connsiteX73-355" fmla="*/ 9532566 w 9559256"/>
              <a:gd name="connsiteY73-356" fmla="*/ 421509 h 979708"/>
              <a:gd name="connsiteX74-357" fmla="*/ 9536861 w 9559256"/>
              <a:gd name="connsiteY74-358" fmla="*/ 428882 h 979708"/>
              <a:gd name="connsiteX75-359" fmla="*/ 9540849 w 9559256"/>
              <a:gd name="connsiteY75-360" fmla="*/ 436870 h 979708"/>
              <a:gd name="connsiteX76-361" fmla="*/ 9544837 w 9559256"/>
              <a:gd name="connsiteY76-362" fmla="*/ 445165 h 979708"/>
              <a:gd name="connsiteX77-363" fmla="*/ 9547905 w 9559256"/>
              <a:gd name="connsiteY77-364" fmla="*/ 453153 h 979708"/>
              <a:gd name="connsiteX78-365" fmla="*/ 9550666 w 9559256"/>
              <a:gd name="connsiteY78-366" fmla="*/ 461755 h 979708"/>
              <a:gd name="connsiteX79-367" fmla="*/ 9553120 w 9559256"/>
              <a:gd name="connsiteY79-368" fmla="*/ 470357 h 979708"/>
              <a:gd name="connsiteX80-369" fmla="*/ 9555268 w 9559256"/>
              <a:gd name="connsiteY80-370" fmla="*/ 479266 h 979708"/>
              <a:gd name="connsiteX81-371" fmla="*/ 9557108 w 9559256"/>
              <a:gd name="connsiteY81-372" fmla="*/ 488483 h 979708"/>
              <a:gd name="connsiteX82-373" fmla="*/ 9558029 w 9559256"/>
              <a:gd name="connsiteY82-374" fmla="*/ 497700 h 979708"/>
              <a:gd name="connsiteX83-375" fmla="*/ 9558949 w 9559256"/>
              <a:gd name="connsiteY83-376" fmla="*/ 506916 h 979708"/>
              <a:gd name="connsiteX84-377" fmla="*/ 9559256 w 9559256"/>
              <a:gd name="connsiteY84-378" fmla="*/ 516440 h 979708"/>
              <a:gd name="connsiteX85-379" fmla="*/ 9558949 w 9559256"/>
              <a:gd name="connsiteY85-380" fmla="*/ 525964 h 979708"/>
              <a:gd name="connsiteX86-381" fmla="*/ 9558029 w 9559256"/>
              <a:gd name="connsiteY86-382" fmla="*/ 535181 h 979708"/>
              <a:gd name="connsiteX87-383" fmla="*/ 9557108 w 9559256"/>
              <a:gd name="connsiteY87-384" fmla="*/ 544397 h 979708"/>
              <a:gd name="connsiteX88-385" fmla="*/ 9555268 w 9559256"/>
              <a:gd name="connsiteY88-386" fmla="*/ 553307 h 979708"/>
              <a:gd name="connsiteX89-387" fmla="*/ 9553120 w 9559256"/>
              <a:gd name="connsiteY89-388" fmla="*/ 562524 h 979708"/>
              <a:gd name="connsiteX90-389" fmla="*/ 9550666 w 9559256"/>
              <a:gd name="connsiteY90-390" fmla="*/ 570819 h 979708"/>
              <a:gd name="connsiteX91-391" fmla="*/ 9547905 w 9559256"/>
              <a:gd name="connsiteY91-392" fmla="*/ 579421 h 979708"/>
              <a:gd name="connsiteX92-393" fmla="*/ 9544837 w 9559256"/>
              <a:gd name="connsiteY92-394" fmla="*/ 587716 h 979708"/>
              <a:gd name="connsiteX93-395" fmla="*/ 9540849 w 9559256"/>
              <a:gd name="connsiteY93-396" fmla="*/ 596011 h 979708"/>
              <a:gd name="connsiteX94-397" fmla="*/ 9536861 w 9559256"/>
              <a:gd name="connsiteY94-398" fmla="*/ 603691 h 979708"/>
              <a:gd name="connsiteX95-399" fmla="*/ 9532566 w 9559256"/>
              <a:gd name="connsiteY95-400" fmla="*/ 611679 h 979708"/>
              <a:gd name="connsiteX96-401" fmla="*/ 9527657 w 9559256"/>
              <a:gd name="connsiteY96-402" fmla="*/ 619052 h 979708"/>
              <a:gd name="connsiteX97-403" fmla="*/ 9522749 w 9559256"/>
              <a:gd name="connsiteY97-404" fmla="*/ 626426 h 979708"/>
              <a:gd name="connsiteX98-405" fmla="*/ 9517226 w 9559256"/>
              <a:gd name="connsiteY98-406" fmla="*/ 633185 h 979708"/>
              <a:gd name="connsiteX99-407" fmla="*/ 9511398 w 9559256"/>
              <a:gd name="connsiteY99-408" fmla="*/ 639943 h 979708"/>
              <a:gd name="connsiteX100-409" fmla="*/ 9505569 w 9559256"/>
              <a:gd name="connsiteY100-410" fmla="*/ 646088 h 979708"/>
              <a:gd name="connsiteX101-411" fmla="*/ 9173014 w 9559256"/>
              <a:gd name="connsiteY101-412" fmla="*/ 978809 h 979708"/>
              <a:gd name="connsiteX102-413" fmla="*/ 9172116 w 9559256"/>
              <a:gd name="connsiteY102-414" fmla="*/ 979708 h 979708"/>
              <a:gd name="connsiteX0-415" fmla="*/ 0 w 9559256"/>
              <a:gd name="connsiteY0-416" fmla="*/ 332875 h 979708"/>
              <a:gd name="connsiteX1-417" fmla="*/ 8939653 w 9559256"/>
              <a:gd name="connsiteY1-418" fmla="*/ 332875 h 979708"/>
              <a:gd name="connsiteX2-419" fmla="*/ 8914087 w 9559256"/>
              <a:gd name="connsiteY2-420" fmla="*/ 313673 h 979708"/>
              <a:gd name="connsiteX3-421" fmla="*/ 8907645 w 9559256"/>
              <a:gd name="connsiteY3-422" fmla="*/ 306607 h 979708"/>
              <a:gd name="connsiteX4-423" fmla="*/ 8901202 w 9559256"/>
              <a:gd name="connsiteY4-424" fmla="*/ 299541 h 979708"/>
              <a:gd name="connsiteX5-425" fmla="*/ 8895680 w 9559256"/>
              <a:gd name="connsiteY5-426" fmla="*/ 292475 h 979708"/>
              <a:gd name="connsiteX6-427" fmla="*/ 8890771 w 9559256"/>
              <a:gd name="connsiteY6-428" fmla="*/ 284487 h 979708"/>
              <a:gd name="connsiteX7-429" fmla="*/ 8885863 w 9559256"/>
              <a:gd name="connsiteY7-430" fmla="*/ 276807 h 979708"/>
              <a:gd name="connsiteX8-431" fmla="*/ 8881261 w 9559256"/>
              <a:gd name="connsiteY8-432" fmla="*/ 269126 h 979708"/>
              <a:gd name="connsiteX9-433" fmla="*/ 8877273 w 9559256"/>
              <a:gd name="connsiteY9-434" fmla="*/ 260831 h 979708"/>
              <a:gd name="connsiteX10-435" fmla="*/ 8873898 w 9559256"/>
              <a:gd name="connsiteY10-436" fmla="*/ 252844 h 979708"/>
              <a:gd name="connsiteX11-437" fmla="*/ 8870524 w 9559256"/>
              <a:gd name="connsiteY11-438" fmla="*/ 244241 h 979708"/>
              <a:gd name="connsiteX12-439" fmla="*/ 8867763 w 9559256"/>
              <a:gd name="connsiteY12-440" fmla="*/ 235639 h 979708"/>
              <a:gd name="connsiteX13-441" fmla="*/ 8865615 w 9559256"/>
              <a:gd name="connsiteY13-442" fmla="*/ 227344 h 979708"/>
              <a:gd name="connsiteX14-443" fmla="*/ 8863468 w 9559256"/>
              <a:gd name="connsiteY14-444" fmla="*/ 218742 h 979708"/>
              <a:gd name="connsiteX15-445" fmla="*/ 8862240 w 9559256"/>
              <a:gd name="connsiteY15-446" fmla="*/ 209832 h 979708"/>
              <a:gd name="connsiteX16-447" fmla="*/ 8861013 w 9559256"/>
              <a:gd name="connsiteY16-448" fmla="*/ 201230 h 979708"/>
              <a:gd name="connsiteX17-449" fmla="*/ 8860706 w 9559256"/>
              <a:gd name="connsiteY17-450" fmla="*/ 192321 h 979708"/>
              <a:gd name="connsiteX18-451" fmla="*/ 8860400 w 9559256"/>
              <a:gd name="connsiteY18-452" fmla="*/ 183719 h 979708"/>
              <a:gd name="connsiteX19-453" fmla="*/ 8860706 w 9559256"/>
              <a:gd name="connsiteY19-454" fmla="*/ 175116 h 979708"/>
              <a:gd name="connsiteX20-455" fmla="*/ 8861013 w 9559256"/>
              <a:gd name="connsiteY20-456" fmla="*/ 166207 h 979708"/>
              <a:gd name="connsiteX21-457" fmla="*/ 8862240 w 9559256"/>
              <a:gd name="connsiteY21-458" fmla="*/ 157298 h 979708"/>
              <a:gd name="connsiteX22-459" fmla="*/ 8863468 w 9559256"/>
              <a:gd name="connsiteY22-460" fmla="*/ 148388 h 979708"/>
              <a:gd name="connsiteX23-461" fmla="*/ 8865615 w 9559256"/>
              <a:gd name="connsiteY23-462" fmla="*/ 140093 h 979708"/>
              <a:gd name="connsiteX24-463" fmla="*/ 8867763 w 9559256"/>
              <a:gd name="connsiteY24-464" fmla="*/ 131491 h 979708"/>
              <a:gd name="connsiteX25-465" fmla="*/ 8870524 w 9559256"/>
              <a:gd name="connsiteY25-466" fmla="*/ 122889 h 979708"/>
              <a:gd name="connsiteX26-467" fmla="*/ 8873898 w 9559256"/>
              <a:gd name="connsiteY26-468" fmla="*/ 114594 h 979708"/>
              <a:gd name="connsiteX27-469" fmla="*/ 8877273 w 9559256"/>
              <a:gd name="connsiteY27-470" fmla="*/ 106299 h 979708"/>
              <a:gd name="connsiteX28-471" fmla="*/ 8881261 w 9559256"/>
              <a:gd name="connsiteY28-472" fmla="*/ 98311 h 979708"/>
              <a:gd name="connsiteX29-473" fmla="*/ 8885863 w 9559256"/>
              <a:gd name="connsiteY29-474" fmla="*/ 90630 h 979708"/>
              <a:gd name="connsiteX30-475" fmla="*/ 8890771 w 9559256"/>
              <a:gd name="connsiteY30-476" fmla="*/ 82643 h 979708"/>
              <a:gd name="connsiteX31-477" fmla="*/ 8895680 w 9559256"/>
              <a:gd name="connsiteY31-478" fmla="*/ 75269 h 979708"/>
              <a:gd name="connsiteX32-479" fmla="*/ 8901202 w 9559256"/>
              <a:gd name="connsiteY32-480" fmla="*/ 67896 h 979708"/>
              <a:gd name="connsiteX33-481" fmla="*/ 8907645 w 9559256"/>
              <a:gd name="connsiteY33-482" fmla="*/ 60830 h 979708"/>
              <a:gd name="connsiteX34-483" fmla="*/ 8914087 w 9559256"/>
              <a:gd name="connsiteY34-484" fmla="*/ 53764 h 979708"/>
              <a:gd name="connsiteX35-485" fmla="*/ 8920836 w 9559256"/>
              <a:gd name="connsiteY35-486" fmla="*/ 47312 h 979708"/>
              <a:gd name="connsiteX36-487" fmla="*/ 8928199 w 9559256"/>
              <a:gd name="connsiteY36-488" fmla="*/ 41475 h 979708"/>
              <a:gd name="connsiteX37-489" fmla="*/ 8935255 w 9559256"/>
              <a:gd name="connsiteY37-490" fmla="*/ 35638 h 979708"/>
              <a:gd name="connsiteX38-491" fmla="*/ 8942925 w 9559256"/>
              <a:gd name="connsiteY38-492" fmla="*/ 30415 h 979708"/>
              <a:gd name="connsiteX39-493" fmla="*/ 8950288 w 9559256"/>
              <a:gd name="connsiteY39-494" fmla="*/ 25499 h 979708"/>
              <a:gd name="connsiteX40-495" fmla="*/ 8958571 w 9559256"/>
              <a:gd name="connsiteY40-496" fmla="*/ 21198 h 979708"/>
              <a:gd name="connsiteX41-497" fmla="*/ 8966547 w 9559256"/>
              <a:gd name="connsiteY41-498" fmla="*/ 16897 h 979708"/>
              <a:gd name="connsiteX42-499" fmla="*/ 8974830 w 9559256"/>
              <a:gd name="connsiteY42-500" fmla="*/ 13518 h 979708"/>
              <a:gd name="connsiteX43-501" fmla="*/ 8982807 w 9559256"/>
              <a:gd name="connsiteY43-502" fmla="*/ 10138 h 979708"/>
              <a:gd name="connsiteX44-503" fmla="*/ 8991397 w 9559256"/>
              <a:gd name="connsiteY44-504" fmla="*/ 7680 h 979708"/>
              <a:gd name="connsiteX45-505" fmla="*/ 8999987 w 9559256"/>
              <a:gd name="connsiteY45-506" fmla="*/ 5223 h 979708"/>
              <a:gd name="connsiteX46-507" fmla="*/ 9008577 w 9559256"/>
              <a:gd name="connsiteY46-508" fmla="*/ 3687 h 979708"/>
              <a:gd name="connsiteX47-509" fmla="*/ 9017474 w 9559256"/>
              <a:gd name="connsiteY47-510" fmla="*/ 2150 h 979708"/>
              <a:gd name="connsiteX48-511" fmla="*/ 9025757 w 9559256"/>
              <a:gd name="connsiteY48-512" fmla="*/ 1229 h 979708"/>
              <a:gd name="connsiteX49-513" fmla="*/ 9034654 w 9559256"/>
              <a:gd name="connsiteY49-514" fmla="*/ 307 h 979708"/>
              <a:gd name="connsiteX50-515" fmla="*/ 9043550 w 9559256"/>
              <a:gd name="connsiteY50-516" fmla="*/ 0 h 979708"/>
              <a:gd name="connsiteX51-517" fmla="*/ 9052447 w 9559256"/>
              <a:gd name="connsiteY51-518" fmla="*/ 307 h 979708"/>
              <a:gd name="connsiteX52-519" fmla="*/ 9061037 w 9559256"/>
              <a:gd name="connsiteY52-520" fmla="*/ 1229 h 979708"/>
              <a:gd name="connsiteX53-521" fmla="*/ 9069934 w 9559256"/>
              <a:gd name="connsiteY53-522" fmla="*/ 2150 h 979708"/>
              <a:gd name="connsiteX54-523" fmla="*/ 9078524 w 9559256"/>
              <a:gd name="connsiteY54-524" fmla="*/ 3687 h 979708"/>
              <a:gd name="connsiteX55-525" fmla="*/ 9087421 w 9559256"/>
              <a:gd name="connsiteY55-526" fmla="*/ 5223 h 979708"/>
              <a:gd name="connsiteX56-527" fmla="*/ 9095704 w 9559256"/>
              <a:gd name="connsiteY56-528" fmla="*/ 7680 h 979708"/>
              <a:gd name="connsiteX57-529" fmla="*/ 9104294 w 9559256"/>
              <a:gd name="connsiteY57-530" fmla="*/ 10138 h 979708"/>
              <a:gd name="connsiteX58-531" fmla="*/ 9112577 w 9559256"/>
              <a:gd name="connsiteY58-532" fmla="*/ 13518 h 979708"/>
              <a:gd name="connsiteX59-533" fmla="*/ 9120860 w 9559256"/>
              <a:gd name="connsiteY59-534" fmla="*/ 16897 h 979708"/>
              <a:gd name="connsiteX60-535" fmla="*/ 9128837 w 9559256"/>
              <a:gd name="connsiteY60-536" fmla="*/ 21198 h 979708"/>
              <a:gd name="connsiteX61-537" fmla="*/ 9136813 w 9559256"/>
              <a:gd name="connsiteY61-538" fmla="*/ 25499 h 979708"/>
              <a:gd name="connsiteX62-539" fmla="*/ 9144483 w 9559256"/>
              <a:gd name="connsiteY62-540" fmla="*/ 30415 h 979708"/>
              <a:gd name="connsiteX63-541" fmla="*/ 9151846 w 9559256"/>
              <a:gd name="connsiteY63-542" fmla="*/ 35638 h 979708"/>
              <a:gd name="connsiteX64-543" fmla="*/ 9159208 w 9559256"/>
              <a:gd name="connsiteY64-544" fmla="*/ 41475 h 979708"/>
              <a:gd name="connsiteX65-545" fmla="*/ 9166264 w 9559256"/>
              <a:gd name="connsiteY65-546" fmla="*/ 47312 h 979708"/>
              <a:gd name="connsiteX66-547" fmla="*/ 9173014 w 9559256"/>
              <a:gd name="connsiteY66-548" fmla="*/ 53764 h 979708"/>
              <a:gd name="connsiteX67-549" fmla="*/ 9505569 w 9559256"/>
              <a:gd name="connsiteY67-550" fmla="*/ 386793 h 979708"/>
              <a:gd name="connsiteX68-551" fmla="*/ 9511398 w 9559256"/>
              <a:gd name="connsiteY68-552" fmla="*/ 392937 h 979708"/>
              <a:gd name="connsiteX69-553" fmla="*/ 9517226 w 9559256"/>
              <a:gd name="connsiteY69-554" fmla="*/ 399696 h 979708"/>
              <a:gd name="connsiteX70-555" fmla="*/ 9522749 w 9559256"/>
              <a:gd name="connsiteY70-556" fmla="*/ 406455 h 979708"/>
              <a:gd name="connsiteX71-557" fmla="*/ 9527657 w 9559256"/>
              <a:gd name="connsiteY71-558" fmla="*/ 413828 h 979708"/>
              <a:gd name="connsiteX72-559" fmla="*/ 9532566 w 9559256"/>
              <a:gd name="connsiteY72-560" fmla="*/ 421509 h 979708"/>
              <a:gd name="connsiteX73-561" fmla="*/ 9536861 w 9559256"/>
              <a:gd name="connsiteY73-562" fmla="*/ 428882 h 979708"/>
              <a:gd name="connsiteX74-563" fmla="*/ 9540849 w 9559256"/>
              <a:gd name="connsiteY74-564" fmla="*/ 436870 h 979708"/>
              <a:gd name="connsiteX75-565" fmla="*/ 9544837 w 9559256"/>
              <a:gd name="connsiteY75-566" fmla="*/ 445165 h 979708"/>
              <a:gd name="connsiteX76-567" fmla="*/ 9547905 w 9559256"/>
              <a:gd name="connsiteY76-568" fmla="*/ 453153 h 979708"/>
              <a:gd name="connsiteX77-569" fmla="*/ 9550666 w 9559256"/>
              <a:gd name="connsiteY77-570" fmla="*/ 461755 h 979708"/>
              <a:gd name="connsiteX78-571" fmla="*/ 9553120 w 9559256"/>
              <a:gd name="connsiteY78-572" fmla="*/ 470357 h 979708"/>
              <a:gd name="connsiteX79-573" fmla="*/ 9555268 w 9559256"/>
              <a:gd name="connsiteY79-574" fmla="*/ 479266 h 979708"/>
              <a:gd name="connsiteX80-575" fmla="*/ 9557108 w 9559256"/>
              <a:gd name="connsiteY80-576" fmla="*/ 488483 h 979708"/>
              <a:gd name="connsiteX81-577" fmla="*/ 9558029 w 9559256"/>
              <a:gd name="connsiteY81-578" fmla="*/ 497700 h 979708"/>
              <a:gd name="connsiteX82-579" fmla="*/ 9558949 w 9559256"/>
              <a:gd name="connsiteY82-580" fmla="*/ 506916 h 979708"/>
              <a:gd name="connsiteX83-581" fmla="*/ 9559256 w 9559256"/>
              <a:gd name="connsiteY83-582" fmla="*/ 516440 h 979708"/>
              <a:gd name="connsiteX84-583" fmla="*/ 9558949 w 9559256"/>
              <a:gd name="connsiteY84-584" fmla="*/ 525964 h 979708"/>
              <a:gd name="connsiteX85-585" fmla="*/ 9558029 w 9559256"/>
              <a:gd name="connsiteY85-586" fmla="*/ 535181 h 979708"/>
              <a:gd name="connsiteX86-587" fmla="*/ 9557108 w 9559256"/>
              <a:gd name="connsiteY86-588" fmla="*/ 544397 h 979708"/>
              <a:gd name="connsiteX87-589" fmla="*/ 9555268 w 9559256"/>
              <a:gd name="connsiteY87-590" fmla="*/ 553307 h 979708"/>
              <a:gd name="connsiteX88-591" fmla="*/ 9553120 w 9559256"/>
              <a:gd name="connsiteY88-592" fmla="*/ 562524 h 979708"/>
              <a:gd name="connsiteX89-593" fmla="*/ 9550666 w 9559256"/>
              <a:gd name="connsiteY89-594" fmla="*/ 570819 h 979708"/>
              <a:gd name="connsiteX90-595" fmla="*/ 9547905 w 9559256"/>
              <a:gd name="connsiteY90-596" fmla="*/ 579421 h 979708"/>
              <a:gd name="connsiteX91-597" fmla="*/ 9544837 w 9559256"/>
              <a:gd name="connsiteY91-598" fmla="*/ 587716 h 979708"/>
              <a:gd name="connsiteX92-599" fmla="*/ 9540849 w 9559256"/>
              <a:gd name="connsiteY92-600" fmla="*/ 596011 h 979708"/>
              <a:gd name="connsiteX93-601" fmla="*/ 9536861 w 9559256"/>
              <a:gd name="connsiteY93-602" fmla="*/ 603691 h 979708"/>
              <a:gd name="connsiteX94-603" fmla="*/ 9532566 w 9559256"/>
              <a:gd name="connsiteY94-604" fmla="*/ 611679 h 979708"/>
              <a:gd name="connsiteX95-605" fmla="*/ 9527657 w 9559256"/>
              <a:gd name="connsiteY95-606" fmla="*/ 619052 h 979708"/>
              <a:gd name="connsiteX96-607" fmla="*/ 9522749 w 9559256"/>
              <a:gd name="connsiteY96-608" fmla="*/ 626426 h 979708"/>
              <a:gd name="connsiteX97-609" fmla="*/ 9517226 w 9559256"/>
              <a:gd name="connsiteY97-610" fmla="*/ 633185 h 979708"/>
              <a:gd name="connsiteX98-611" fmla="*/ 9511398 w 9559256"/>
              <a:gd name="connsiteY98-612" fmla="*/ 639943 h 979708"/>
              <a:gd name="connsiteX99-613" fmla="*/ 9505569 w 9559256"/>
              <a:gd name="connsiteY99-614" fmla="*/ 646088 h 979708"/>
              <a:gd name="connsiteX100-615" fmla="*/ 9173014 w 9559256"/>
              <a:gd name="connsiteY100-616" fmla="*/ 978809 h 979708"/>
              <a:gd name="connsiteX101-617" fmla="*/ 9172116 w 9559256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559256" h="979708">
                <a:moveTo>
                  <a:pt x="0" y="332875"/>
                </a:moveTo>
                <a:lnTo>
                  <a:pt x="8939653" y="332875"/>
                </a:lnTo>
                <a:lnTo>
                  <a:pt x="8914087" y="313673"/>
                </a:lnTo>
                <a:lnTo>
                  <a:pt x="8907645" y="306607"/>
                </a:lnTo>
                <a:lnTo>
                  <a:pt x="8901202" y="299541"/>
                </a:lnTo>
                <a:lnTo>
                  <a:pt x="8895680" y="292475"/>
                </a:lnTo>
                <a:lnTo>
                  <a:pt x="8890771" y="284487"/>
                </a:lnTo>
                <a:lnTo>
                  <a:pt x="8885863" y="276807"/>
                </a:lnTo>
                <a:lnTo>
                  <a:pt x="8881261" y="269126"/>
                </a:lnTo>
                <a:lnTo>
                  <a:pt x="8877273" y="260831"/>
                </a:lnTo>
                <a:lnTo>
                  <a:pt x="8873898" y="252844"/>
                </a:lnTo>
                <a:lnTo>
                  <a:pt x="8870524" y="244241"/>
                </a:lnTo>
                <a:lnTo>
                  <a:pt x="8867763" y="235639"/>
                </a:lnTo>
                <a:lnTo>
                  <a:pt x="8865615" y="227344"/>
                </a:lnTo>
                <a:lnTo>
                  <a:pt x="8863468" y="218742"/>
                </a:lnTo>
                <a:lnTo>
                  <a:pt x="8862240" y="209832"/>
                </a:lnTo>
                <a:lnTo>
                  <a:pt x="8861013" y="201230"/>
                </a:lnTo>
                <a:cubicBezTo>
                  <a:pt x="8860911" y="198260"/>
                  <a:pt x="8860808" y="195291"/>
                  <a:pt x="8860706" y="192321"/>
                </a:cubicBezTo>
                <a:lnTo>
                  <a:pt x="8860400" y="183719"/>
                </a:lnTo>
                <a:lnTo>
                  <a:pt x="8860706" y="175116"/>
                </a:lnTo>
                <a:cubicBezTo>
                  <a:pt x="8860808" y="172146"/>
                  <a:pt x="8860911" y="169177"/>
                  <a:pt x="8861013" y="166207"/>
                </a:cubicBezTo>
                <a:lnTo>
                  <a:pt x="8862240" y="157298"/>
                </a:lnTo>
                <a:lnTo>
                  <a:pt x="8863468" y="148388"/>
                </a:lnTo>
                <a:lnTo>
                  <a:pt x="8865615" y="140093"/>
                </a:lnTo>
                <a:lnTo>
                  <a:pt x="8867763" y="131491"/>
                </a:lnTo>
                <a:lnTo>
                  <a:pt x="8870524" y="122889"/>
                </a:lnTo>
                <a:lnTo>
                  <a:pt x="8873898" y="114594"/>
                </a:lnTo>
                <a:lnTo>
                  <a:pt x="8877273" y="106299"/>
                </a:lnTo>
                <a:lnTo>
                  <a:pt x="8881261" y="98311"/>
                </a:lnTo>
                <a:lnTo>
                  <a:pt x="8885863" y="90630"/>
                </a:lnTo>
                <a:lnTo>
                  <a:pt x="8890771" y="82643"/>
                </a:lnTo>
                <a:lnTo>
                  <a:pt x="8895680" y="75269"/>
                </a:lnTo>
                <a:lnTo>
                  <a:pt x="8901202" y="67896"/>
                </a:lnTo>
                <a:lnTo>
                  <a:pt x="8907645" y="60830"/>
                </a:lnTo>
                <a:lnTo>
                  <a:pt x="8914087" y="53764"/>
                </a:lnTo>
                <a:lnTo>
                  <a:pt x="8920836" y="47312"/>
                </a:lnTo>
                <a:lnTo>
                  <a:pt x="8928199" y="41475"/>
                </a:lnTo>
                <a:lnTo>
                  <a:pt x="8935255" y="35638"/>
                </a:lnTo>
                <a:lnTo>
                  <a:pt x="8942925" y="30415"/>
                </a:lnTo>
                <a:lnTo>
                  <a:pt x="8950288" y="25499"/>
                </a:lnTo>
                <a:lnTo>
                  <a:pt x="8958571" y="21198"/>
                </a:lnTo>
                <a:lnTo>
                  <a:pt x="8966547" y="16897"/>
                </a:lnTo>
                <a:lnTo>
                  <a:pt x="8974830" y="13518"/>
                </a:lnTo>
                <a:lnTo>
                  <a:pt x="8982807" y="10138"/>
                </a:lnTo>
                <a:lnTo>
                  <a:pt x="8991397" y="7680"/>
                </a:lnTo>
                <a:lnTo>
                  <a:pt x="8999987" y="5223"/>
                </a:lnTo>
                <a:lnTo>
                  <a:pt x="9008577" y="3687"/>
                </a:lnTo>
                <a:lnTo>
                  <a:pt x="9017474" y="2150"/>
                </a:lnTo>
                <a:lnTo>
                  <a:pt x="9025757" y="1229"/>
                </a:lnTo>
                <a:lnTo>
                  <a:pt x="9034654" y="307"/>
                </a:lnTo>
                <a:lnTo>
                  <a:pt x="9043550" y="0"/>
                </a:lnTo>
                <a:lnTo>
                  <a:pt x="9052447" y="307"/>
                </a:lnTo>
                <a:lnTo>
                  <a:pt x="9061037" y="1229"/>
                </a:lnTo>
                <a:lnTo>
                  <a:pt x="9069934" y="2150"/>
                </a:lnTo>
                <a:lnTo>
                  <a:pt x="9078524" y="3687"/>
                </a:lnTo>
                <a:lnTo>
                  <a:pt x="9087421" y="5223"/>
                </a:lnTo>
                <a:lnTo>
                  <a:pt x="9095704" y="7680"/>
                </a:lnTo>
                <a:lnTo>
                  <a:pt x="9104294" y="10138"/>
                </a:lnTo>
                <a:lnTo>
                  <a:pt x="9112577" y="13518"/>
                </a:lnTo>
                <a:lnTo>
                  <a:pt x="9120860" y="16897"/>
                </a:lnTo>
                <a:lnTo>
                  <a:pt x="9128837" y="21198"/>
                </a:lnTo>
                <a:lnTo>
                  <a:pt x="9136813" y="25499"/>
                </a:lnTo>
                <a:lnTo>
                  <a:pt x="9144483" y="30415"/>
                </a:lnTo>
                <a:lnTo>
                  <a:pt x="9151846" y="35638"/>
                </a:lnTo>
                <a:lnTo>
                  <a:pt x="9159208" y="41475"/>
                </a:lnTo>
                <a:lnTo>
                  <a:pt x="9166264" y="47312"/>
                </a:lnTo>
                <a:lnTo>
                  <a:pt x="9173014" y="53764"/>
                </a:lnTo>
                <a:lnTo>
                  <a:pt x="9505569" y="386793"/>
                </a:lnTo>
                <a:lnTo>
                  <a:pt x="9511398" y="392937"/>
                </a:lnTo>
                <a:lnTo>
                  <a:pt x="9517226" y="399696"/>
                </a:lnTo>
                <a:lnTo>
                  <a:pt x="9522749" y="406455"/>
                </a:lnTo>
                <a:lnTo>
                  <a:pt x="9527657" y="413828"/>
                </a:lnTo>
                <a:lnTo>
                  <a:pt x="9532566" y="421509"/>
                </a:lnTo>
                <a:lnTo>
                  <a:pt x="9536861" y="428882"/>
                </a:lnTo>
                <a:lnTo>
                  <a:pt x="9540849" y="436870"/>
                </a:lnTo>
                <a:lnTo>
                  <a:pt x="9544837" y="445165"/>
                </a:lnTo>
                <a:lnTo>
                  <a:pt x="9547905" y="453153"/>
                </a:lnTo>
                <a:lnTo>
                  <a:pt x="9550666" y="461755"/>
                </a:lnTo>
                <a:lnTo>
                  <a:pt x="9553120" y="470357"/>
                </a:lnTo>
                <a:lnTo>
                  <a:pt x="9555268" y="479266"/>
                </a:lnTo>
                <a:lnTo>
                  <a:pt x="9557108" y="488483"/>
                </a:lnTo>
                <a:lnTo>
                  <a:pt x="9558029" y="497700"/>
                </a:lnTo>
                <a:cubicBezTo>
                  <a:pt x="9558336" y="500772"/>
                  <a:pt x="9558642" y="503844"/>
                  <a:pt x="9558949" y="506916"/>
                </a:cubicBezTo>
                <a:cubicBezTo>
                  <a:pt x="9559051" y="510091"/>
                  <a:pt x="9559154" y="513265"/>
                  <a:pt x="9559256" y="516440"/>
                </a:cubicBezTo>
                <a:cubicBezTo>
                  <a:pt x="9559154" y="519615"/>
                  <a:pt x="9559051" y="522789"/>
                  <a:pt x="9558949" y="525964"/>
                </a:cubicBezTo>
                <a:cubicBezTo>
                  <a:pt x="9558642" y="529036"/>
                  <a:pt x="9558336" y="532109"/>
                  <a:pt x="9558029" y="535181"/>
                </a:cubicBezTo>
                <a:lnTo>
                  <a:pt x="9557108" y="544397"/>
                </a:lnTo>
                <a:lnTo>
                  <a:pt x="9555268" y="553307"/>
                </a:lnTo>
                <a:lnTo>
                  <a:pt x="9553120" y="562524"/>
                </a:lnTo>
                <a:lnTo>
                  <a:pt x="9550666" y="570819"/>
                </a:lnTo>
                <a:lnTo>
                  <a:pt x="9547905" y="579421"/>
                </a:lnTo>
                <a:lnTo>
                  <a:pt x="9544837" y="587716"/>
                </a:lnTo>
                <a:lnTo>
                  <a:pt x="9540849" y="596011"/>
                </a:lnTo>
                <a:lnTo>
                  <a:pt x="9536861" y="603691"/>
                </a:lnTo>
                <a:lnTo>
                  <a:pt x="9532566" y="611679"/>
                </a:lnTo>
                <a:lnTo>
                  <a:pt x="9527657" y="619052"/>
                </a:lnTo>
                <a:lnTo>
                  <a:pt x="9522749" y="626426"/>
                </a:lnTo>
                <a:lnTo>
                  <a:pt x="9517226" y="633185"/>
                </a:lnTo>
                <a:lnTo>
                  <a:pt x="9511398" y="639943"/>
                </a:lnTo>
                <a:lnTo>
                  <a:pt x="9505569" y="646088"/>
                </a:lnTo>
                <a:lnTo>
                  <a:pt x="9173014" y="978809"/>
                </a:lnTo>
                <a:lnTo>
                  <a:pt x="9172116" y="97970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sym typeface="+mn-ea"/>
              </a:rPr>
              <a:t>数据库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:MySQL,Oracle</a:t>
            </a:r>
            <a:endParaRPr lang="zh-CN" altLang="en-US"/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2"/>
            </p:custDataLst>
          </p:nvPr>
        </p:nvSpPr>
        <p:spPr bwMode="auto">
          <a:xfrm>
            <a:off x="2460396" y="3379744"/>
            <a:ext cx="6876793" cy="745211"/>
          </a:xfrm>
          <a:custGeom>
            <a:avLst/>
            <a:gdLst>
              <a:gd name="connsiteX0" fmla="*/ 8653590 w 9040730"/>
              <a:gd name="connsiteY0" fmla="*/ 443714 h 979708"/>
              <a:gd name="connsiteX1" fmla="*/ 0 w 9040730"/>
              <a:gd name="connsiteY1" fmla="*/ 443714 h 979708"/>
              <a:gd name="connsiteX2" fmla="*/ 0 w 9040730"/>
              <a:gd name="connsiteY2" fmla="*/ 332875 h 979708"/>
              <a:gd name="connsiteX3" fmla="*/ 8421127 w 9040730"/>
              <a:gd name="connsiteY3" fmla="*/ 332875 h 979708"/>
              <a:gd name="connsiteX4" fmla="*/ 8395561 w 9040730"/>
              <a:gd name="connsiteY4" fmla="*/ 313673 h 979708"/>
              <a:gd name="connsiteX5" fmla="*/ 8389119 w 9040730"/>
              <a:gd name="connsiteY5" fmla="*/ 306607 h 979708"/>
              <a:gd name="connsiteX6" fmla="*/ 8382676 w 9040730"/>
              <a:gd name="connsiteY6" fmla="*/ 299541 h 979708"/>
              <a:gd name="connsiteX7" fmla="*/ 8377154 w 9040730"/>
              <a:gd name="connsiteY7" fmla="*/ 292475 h 979708"/>
              <a:gd name="connsiteX8" fmla="*/ 8372245 w 9040730"/>
              <a:gd name="connsiteY8" fmla="*/ 284487 h 979708"/>
              <a:gd name="connsiteX9" fmla="*/ 8367337 w 9040730"/>
              <a:gd name="connsiteY9" fmla="*/ 276807 h 979708"/>
              <a:gd name="connsiteX10" fmla="*/ 8362735 w 9040730"/>
              <a:gd name="connsiteY10" fmla="*/ 269126 h 979708"/>
              <a:gd name="connsiteX11" fmla="*/ 8358747 w 9040730"/>
              <a:gd name="connsiteY11" fmla="*/ 260831 h 979708"/>
              <a:gd name="connsiteX12" fmla="*/ 8355372 w 9040730"/>
              <a:gd name="connsiteY12" fmla="*/ 252844 h 979708"/>
              <a:gd name="connsiteX13" fmla="*/ 8351998 w 9040730"/>
              <a:gd name="connsiteY13" fmla="*/ 244241 h 979708"/>
              <a:gd name="connsiteX14" fmla="*/ 8349237 w 9040730"/>
              <a:gd name="connsiteY14" fmla="*/ 235639 h 979708"/>
              <a:gd name="connsiteX15" fmla="*/ 8347089 w 9040730"/>
              <a:gd name="connsiteY15" fmla="*/ 227344 h 979708"/>
              <a:gd name="connsiteX16" fmla="*/ 8344942 w 9040730"/>
              <a:gd name="connsiteY16" fmla="*/ 218742 h 979708"/>
              <a:gd name="connsiteX17" fmla="*/ 8343714 w 9040730"/>
              <a:gd name="connsiteY17" fmla="*/ 209832 h 979708"/>
              <a:gd name="connsiteX18" fmla="*/ 8342487 w 9040730"/>
              <a:gd name="connsiteY18" fmla="*/ 201230 h 979708"/>
              <a:gd name="connsiteX19" fmla="*/ 8342180 w 9040730"/>
              <a:gd name="connsiteY19" fmla="*/ 192321 h 979708"/>
              <a:gd name="connsiteX20" fmla="*/ 8341874 w 9040730"/>
              <a:gd name="connsiteY20" fmla="*/ 183719 h 979708"/>
              <a:gd name="connsiteX21" fmla="*/ 8342180 w 9040730"/>
              <a:gd name="connsiteY21" fmla="*/ 175116 h 979708"/>
              <a:gd name="connsiteX22" fmla="*/ 8342487 w 9040730"/>
              <a:gd name="connsiteY22" fmla="*/ 166207 h 979708"/>
              <a:gd name="connsiteX23" fmla="*/ 8343714 w 9040730"/>
              <a:gd name="connsiteY23" fmla="*/ 157298 h 979708"/>
              <a:gd name="connsiteX24" fmla="*/ 8344942 w 9040730"/>
              <a:gd name="connsiteY24" fmla="*/ 148388 h 979708"/>
              <a:gd name="connsiteX25" fmla="*/ 8347089 w 9040730"/>
              <a:gd name="connsiteY25" fmla="*/ 140093 h 979708"/>
              <a:gd name="connsiteX26" fmla="*/ 8349237 w 9040730"/>
              <a:gd name="connsiteY26" fmla="*/ 131491 h 979708"/>
              <a:gd name="connsiteX27" fmla="*/ 8351998 w 9040730"/>
              <a:gd name="connsiteY27" fmla="*/ 122889 h 979708"/>
              <a:gd name="connsiteX28" fmla="*/ 8355372 w 9040730"/>
              <a:gd name="connsiteY28" fmla="*/ 114594 h 979708"/>
              <a:gd name="connsiteX29" fmla="*/ 8358747 w 9040730"/>
              <a:gd name="connsiteY29" fmla="*/ 106299 h 979708"/>
              <a:gd name="connsiteX30" fmla="*/ 8362735 w 9040730"/>
              <a:gd name="connsiteY30" fmla="*/ 98311 h 979708"/>
              <a:gd name="connsiteX31" fmla="*/ 8367337 w 9040730"/>
              <a:gd name="connsiteY31" fmla="*/ 90630 h 979708"/>
              <a:gd name="connsiteX32" fmla="*/ 8372245 w 9040730"/>
              <a:gd name="connsiteY32" fmla="*/ 82643 h 979708"/>
              <a:gd name="connsiteX33" fmla="*/ 8377154 w 9040730"/>
              <a:gd name="connsiteY33" fmla="*/ 75269 h 979708"/>
              <a:gd name="connsiteX34" fmla="*/ 8382676 w 9040730"/>
              <a:gd name="connsiteY34" fmla="*/ 67896 h 979708"/>
              <a:gd name="connsiteX35" fmla="*/ 8389119 w 9040730"/>
              <a:gd name="connsiteY35" fmla="*/ 60830 h 979708"/>
              <a:gd name="connsiteX36" fmla="*/ 8395561 w 9040730"/>
              <a:gd name="connsiteY36" fmla="*/ 53764 h 979708"/>
              <a:gd name="connsiteX37" fmla="*/ 8402310 w 9040730"/>
              <a:gd name="connsiteY37" fmla="*/ 47312 h 979708"/>
              <a:gd name="connsiteX38" fmla="*/ 8409673 w 9040730"/>
              <a:gd name="connsiteY38" fmla="*/ 41475 h 979708"/>
              <a:gd name="connsiteX39" fmla="*/ 8416729 w 9040730"/>
              <a:gd name="connsiteY39" fmla="*/ 35638 h 979708"/>
              <a:gd name="connsiteX40" fmla="*/ 8424399 w 9040730"/>
              <a:gd name="connsiteY40" fmla="*/ 30415 h 979708"/>
              <a:gd name="connsiteX41" fmla="*/ 8431762 w 9040730"/>
              <a:gd name="connsiteY41" fmla="*/ 25499 h 979708"/>
              <a:gd name="connsiteX42" fmla="*/ 8440045 w 9040730"/>
              <a:gd name="connsiteY42" fmla="*/ 21198 h 979708"/>
              <a:gd name="connsiteX43" fmla="*/ 8448021 w 9040730"/>
              <a:gd name="connsiteY43" fmla="*/ 16897 h 979708"/>
              <a:gd name="connsiteX44" fmla="*/ 8456304 w 9040730"/>
              <a:gd name="connsiteY44" fmla="*/ 13518 h 979708"/>
              <a:gd name="connsiteX45" fmla="*/ 8464281 w 9040730"/>
              <a:gd name="connsiteY45" fmla="*/ 10138 h 979708"/>
              <a:gd name="connsiteX46" fmla="*/ 8472871 w 9040730"/>
              <a:gd name="connsiteY46" fmla="*/ 7680 h 979708"/>
              <a:gd name="connsiteX47" fmla="*/ 8481461 w 9040730"/>
              <a:gd name="connsiteY47" fmla="*/ 5223 h 979708"/>
              <a:gd name="connsiteX48" fmla="*/ 8490051 w 9040730"/>
              <a:gd name="connsiteY48" fmla="*/ 3687 h 979708"/>
              <a:gd name="connsiteX49" fmla="*/ 8498948 w 9040730"/>
              <a:gd name="connsiteY49" fmla="*/ 2150 h 979708"/>
              <a:gd name="connsiteX50" fmla="*/ 8507231 w 9040730"/>
              <a:gd name="connsiteY50" fmla="*/ 1229 h 979708"/>
              <a:gd name="connsiteX51" fmla="*/ 8516128 w 9040730"/>
              <a:gd name="connsiteY51" fmla="*/ 307 h 979708"/>
              <a:gd name="connsiteX52" fmla="*/ 8525024 w 9040730"/>
              <a:gd name="connsiteY52" fmla="*/ 0 h 979708"/>
              <a:gd name="connsiteX53" fmla="*/ 8533921 w 9040730"/>
              <a:gd name="connsiteY53" fmla="*/ 307 h 979708"/>
              <a:gd name="connsiteX54" fmla="*/ 8542511 w 9040730"/>
              <a:gd name="connsiteY54" fmla="*/ 1229 h 979708"/>
              <a:gd name="connsiteX55" fmla="*/ 8551408 w 9040730"/>
              <a:gd name="connsiteY55" fmla="*/ 2150 h 979708"/>
              <a:gd name="connsiteX56" fmla="*/ 8559998 w 9040730"/>
              <a:gd name="connsiteY56" fmla="*/ 3687 h 979708"/>
              <a:gd name="connsiteX57" fmla="*/ 8568895 w 9040730"/>
              <a:gd name="connsiteY57" fmla="*/ 5223 h 979708"/>
              <a:gd name="connsiteX58" fmla="*/ 8577178 w 9040730"/>
              <a:gd name="connsiteY58" fmla="*/ 7680 h 979708"/>
              <a:gd name="connsiteX59" fmla="*/ 8585768 w 9040730"/>
              <a:gd name="connsiteY59" fmla="*/ 10138 h 979708"/>
              <a:gd name="connsiteX60" fmla="*/ 8594051 w 9040730"/>
              <a:gd name="connsiteY60" fmla="*/ 13518 h 979708"/>
              <a:gd name="connsiteX61" fmla="*/ 8602334 w 9040730"/>
              <a:gd name="connsiteY61" fmla="*/ 16897 h 979708"/>
              <a:gd name="connsiteX62" fmla="*/ 8610311 w 9040730"/>
              <a:gd name="connsiteY62" fmla="*/ 21198 h 979708"/>
              <a:gd name="connsiteX63" fmla="*/ 8618287 w 9040730"/>
              <a:gd name="connsiteY63" fmla="*/ 25499 h 979708"/>
              <a:gd name="connsiteX64" fmla="*/ 8625957 w 9040730"/>
              <a:gd name="connsiteY64" fmla="*/ 30415 h 979708"/>
              <a:gd name="connsiteX65" fmla="*/ 8633320 w 9040730"/>
              <a:gd name="connsiteY65" fmla="*/ 35638 h 979708"/>
              <a:gd name="connsiteX66" fmla="*/ 8640682 w 9040730"/>
              <a:gd name="connsiteY66" fmla="*/ 41475 h 979708"/>
              <a:gd name="connsiteX67" fmla="*/ 8647738 w 9040730"/>
              <a:gd name="connsiteY67" fmla="*/ 47312 h 979708"/>
              <a:gd name="connsiteX68" fmla="*/ 8654488 w 9040730"/>
              <a:gd name="connsiteY68" fmla="*/ 53764 h 979708"/>
              <a:gd name="connsiteX69" fmla="*/ 8987043 w 9040730"/>
              <a:gd name="connsiteY69" fmla="*/ 386793 h 979708"/>
              <a:gd name="connsiteX70" fmla="*/ 8992872 w 9040730"/>
              <a:gd name="connsiteY70" fmla="*/ 392937 h 979708"/>
              <a:gd name="connsiteX71" fmla="*/ 8998700 w 9040730"/>
              <a:gd name="connsiteY71" fmla="*/ 399696 h 979708"/>
              <a:gd name="connsiteX72" fmla="*/ 9004223 w 9040730"/>
              <a:gd name="connsiteY72" fmla="*/ 406455 h 979708"/>
              <a:gd name="connsiteX73" fmla="*/ 9009131 w 9040730"/>
              <a:gd name="connsiteY73" fmla="*/ 413828 h 979708"/>
              <a:gd name="connsiteX74" fmla="*/ 9014040 w 9040730"/>
              <a:gd name="connsiteY74" fmla="*/ 421509 h 979708"/>
              <a:gd name="connsiteX75" fmla="*/ 9018335 w 9040730"/>
              <a:gd name="connsiteY75" fmla="*/ 428882 h 979708"/>
              <a:gd name="connsiteX76" fmla="*/ 9022323 w 9040730"/>
              <a:gd name="connsiteY76" fmla="*/ 436870 h 979708"/>
              <a:gd name="connsiteX77" fmla="*/ 9026311 w 9040730"/>
              <a:gd name="connsiteY77" fmla="*/ 445165 h 979708"/>
              <a:gd name="connsiteX78" fmla="*/ 9029379 w 9040730"/>
              <a:gd name="connsiteY78" fmla="*/ 453153 h 979708"/>
              <a:gd name="connsiteX79" fmla="*/ 9032140 w 9040730"/>
              <a:gd name="connsiteY79" fmla="*/ 461755 h 979708"/>
              <a:gd name="connsiteX80" fmla="*/ 9034594 w 9040730"/>
              <a:gd name="connsiteY80" fmla="*/ 470357 h 979708"/>
              <a:gd name="connsiteX81" fmla="*/ 9036742 w 9040730"/>
              <a:gd name="connsiteY81" fmla="*/ 479266 h 979708"/>
              <a:gd name="connsiteX82" fmla="*/ 9038582 w 9040730"/>
              <a:gd name="connsiteY82" fmla="*/ 488483 h 979708"/>
              <a:gd name="connsiteX83" fmla="*/ 9039503 w 9040730"/>
              <a:gd name="connsiteY83" fmla="*/ 497700 h 979708"/>
              <a:gd name="connsiteX84" fmla="*/ 9040423 w 9040730"/>
              <a:gd name="connsiteY84" fmla="*/ 506916 h 979708"/>
              <a:gd name="connsiteX85" fmla="*/ 9040730 w 9040730"/>
              <a:gd name="connsiteY85" fmla="*/ 516440 h 979708"/>
              <a:gd name="connsiteX86" fmla="*/ 9040423 w 9040730"/>
              <a:gd name="connsiteY86" fmla="*/ 525964 h 979708"/>
              <a:gd name="connsiteX87" fmla="*/ 9039503 w 9040730"/>
              <a:gd name="connsiteY87" fmla="*/ 535181 h 979708"/>
              <a:gd name="connsiteX88" fmla="*/ 9038582 w 9040730"/>
              <a:gd name="connsiteY88" fmla="*/ 544397 h 979708"/>
              <a:gd name="connsiteX89" fmla="*/ 9036742 w 9040730"/>
              <a:gd name="connsiteY89" fmla="*/ 553307 h 979708"/>
              <a:gd name="connsiteX90" fmla="*/ 9034594 w 9040730"/>
              <a:gd name="connsiteY90" fmla="*/ 562524 h 979708"/>
              <a:gd name="connsiteX91" fmla="*/ 9032140 w 9040730"/>
              <a:gd name="connsiteY91" fmla="*/ 570819 h 979708"/>
              <a:gd name="connsiteX92" fmla="*/ 9029379 w 9040730"/>
              <a:gd name="connsiteY92" fmla="*/ 579421 h 979708"/>
              <a:gd name="connsiteX93" fmla="*/ 9026311 w 9040730"/>
              <a:gd name="connsiteY93" fmla="*/ 587716 h 979708"/>
              <a:gd name="connsiteX94" fmla="*/ 9022323 w 9040730"/>
              <a:gd name="connsiteY94" fmla="*/ 596011 h 979708"/>
              <a:gd name="connsiteX95" fmla="*/ 9018335 w 9040730"/>
              <a:gd name="connsiteY95" fmla="*/ 603691 h 979708"/>
              <a:gd name="connsiteX96" fmla="*/ 9014040 w 9040730"/>
              <a:gd name="connsiteY96" fmla="*/ 611679 h 979708"/>
              <a:gd name="connsiteX97" fmla="*/ 9009131 w 9040730"/>
              <a:gd name="connsiteY97" fmla="*/ 619052 h 979708"/>
              <a:gd name="connsiteX98" fmla="*/ 9004223 w 9040730"/>
              <a:gd name="connsiteY98" fmla="*/ 626426 h 979708"/>
              <a:gd name="connsiteX99" fmla="*/ 8998700 w 9040730"/>
              <a:gd name="connsiteY99" fmla="*/ 633185 h 979708"/>
              <a:gd name="connsiteX100" fmla="*/ 8992872 w 9040730"/>
              <a:gd name="connsiteY100" fmla="*/ 639943 h 979708"/>
              <a:gd name="connsiteX101" fmla="*/ 8987043 w 9040730"/>
              <a:gd name="connsiteY101" fmla="*/ 646088 h 979708"/>
              <a:gd name="connsiteX102" fmla="*/ 8654488 w 9040730"/>
              <a:gd name="connsiteY102" fmla="*/ 978809 h 979708"/>
              <a:gd name="connsiteX103" fmla="*/ 8653590 w 9040730"/>
              <a:gd name="connsiteY103" fmla="*/ 979708 h 979708"/>
              <a:gd name="connsiteX104" fmla="*/ 8745030 w 9040730"/>
              <a:gd name="connsiteY104" fmla="*/ 535154 h 979708"/>
              <a:gd name="connsiteX0-1" fmla="*/ 8653590 w 9040730"/>
              <a:gd name="connsiteY0-2" fmla="*/ 443714 h 979708"/>
              <a:gd name="connsiteX1-3" fmla="*/ 0 w 9040730"/>
              <a:gd name="connsiteY1-4" fmla="*/ 443714 h 979708"/>
              <a:gd name="connsiteX2-5" fmla="*/ 0 w 9040730"/>
              <a:gd name="connsiteY2-6" fmla="*/ 332875 h 979708"/>
              <a:gd name="connsiteX3-7" fmla="*/ 8421127 w 9040730"/>
              <a:gd name="connsiteY3-8" fmla="*/ 332875 h 979708"/>
              <a:gd name="connsiteX4-9" fmla="*/ 8395561 w 9040730"/>
              <a:gd name="connsiteY4-10" fmla="*/ 313673 h 979708"/>
              <a:gd name="connsiteX5-11" fmla="*/ 8389119 w 9040730"/>
              <a:gd name="connsiteY5-12" fmla="*/ 306607 h 979708"/>
              <a:gd name="connsiteX6-13" fmla="*/ 8382676 w 9040730"/>
              <a:gd name="connsiteY6-14" fmla="*/ 299541 h 979708"/>
              <a:gd name="connsiteX7-15" fmla="*/ 8377154 w 9040730"/>
              <a:gd name="connsiteY7-16" fmla="*/ 292475 h 979708"/>
              <a:gd name="connsiteX8-17" fmla="*/ 8372245 w 9040730"/>
              <a:gd name="connsiteY8-18" fmla="*/ 284487 h 979708"/>
              <a:gd name="connsiteX9-19" fmla="*/ 8367337 w 9040730"/>
              <a:gd name="connsiteY9-20" fmla="*/ 276807 h 979708"/>
              <a:gd name="connsiteX10-21" fmla="*/ 8362735 w 9040730"/>
              <a:gd name="connsiteY10-22" fmla="*/ 269126 h 979708"/>
              <a:gd name="connsiteX11-23" fmla="*/ 8358747 w 9040730"/>
              <a:gd name="connsiteY11-24" fmla="*/ 260831 h 979708"/>
              <a:gd name="connsiteX12-25" fmla="*/ 8355372 w 9040730"/>
              <a:gd name="connsiteY12-26" fmla="*/ 252844 h 979708"/>
              <a:gd name="connsiteX13-27" fmla="*/ 8351998 w 9040730"/>
              <a:gd name="connsiteY13-28" fmla="*/ 244241 h 979708"/>
              <a:gd name="connsiteX14-29" fmla="*/ 8349237 w 9040730"/>
              <a:gd name="connsiteY14-30" fmla="*/ 235639 h 979708"/>
              <a:gd name="connsiteX15-31" fmla="*/ 8347089 w 9040730"/>
              <a:gd name="connsiteY15-32" fmla="*/ 227344 h 979708"/>
              <a:gd name="connsiteX16-33" fmla="*/ 8344942 w 9040730"/>
              <a:gd name="connsiteY16-34" fmla="*/ 218742 h 979708"/>
              <a:gd name="connsiteX17-35" fmla="*/ 8343714 w 9040730"/>
              <a:gd name="connsiteY17-36" fmla="*/ 209832 h 979708"/>
              <a:gd name="connsiteX18-37" fmla="*/ 8342487 w 9040730"/>
              <a:gd name="connsiteY18-38" fmla="*/ 201230 h 979708"/>
              <a:gd name="connsiteX19-39" fmla="*/ 8342180 w 9040730"/>
              <a:gd name="connsiteY19-40" fmla="*/ 192321 h 979708"/>
              <a:gd name="connsiteX20-41" fmla="*/ 8341874 w 9040730"/>
              <a:gd name="connsiteY20-42" fmla="*/ 183719 h 979708"/>
              <a:gd name="connsiteX21-43" fmla="*/ 8342180 w 9040730"/>
              <a:gd name="connsiteY21-44" fmla="*/ 175116 h 979708"/>
              <a:gd name="connsiteX22-45" fmla="*/ 8342487 w 9040730"/>
              <a:gd name="connsiteY22-46" fmla="*/ 166207 h 979708"/>
              <a:gd name="connsiteX23-47" fmla="*/ 8343714 w 9040730"/>
              <a:gd name="connsiteY23-48" fmla="*/ 157298 h 979708"/>
              <a:gd name="connsiteX24-49" fmla="*/ 8344942 w 9040730"/>
              <a:gd name="connsiteY24-50" fmla="*/ 148388 h 979708"/>
              <a:gd name="connsiteX25-51" fmla="*/ 8347089 w 9040730"/>
              <a:gd name="connsiteY25-52" fmla="*/ 140093 h 979708"/>
              <a:gd name="connsiteX26-53" fmla="*/ 8349237 w 9040730"/>
              <a:gd name="connsiteY26-54" fmla="*/ 131491 h 979708"/>
              <a:gd name="connsiteX27-55" fmla="*/ 8351998 w 9040730"/>
              <a:gd name="connsiteY27-56" fmla="*/ 122889 h 979708"/>
              <a:gd name="connsiteX28-57" fmla="*/ 8355372 w 9040730"/>
              <a:gd name="connsiteY28-58" fmla="*/ 114594 h 979708"/>
              <a:gd name="connsiteX29-59" fmla="*/ 8358747 w 9040730"/>
              <a:gd name="connsiteY29-60" fmla="*/ 106299 h 979708"/>
              <a:gd name="connsiteX30-61" fmla="*/ 8362735 w 9040730"/>
              <a:gd name="connsiteY30-62" fmla="*/ 98311 h 979708"/>
              <a:gd name="connsiteX31-63" fmla="*/ 8367337 w 9040730"/>
              <a:gd name="connsiteY31-64" fmla="*/ 90630 h 979708"/>
              <a:gd name="connsiteX32-65" fmla="*/ 8372245 w 9040730"/>
              <a:gd name="connsiteY32-66" fmla="*/ 82643 h 979708"/>
              <a:gd name="connsiteX33-67" fmla="*/ 8377154 w 9040730"/>
              <a:gd name="connsiteY33-68" fmla="*/ 75269 h 979708"/>
              <a:gd name="connsiteX34-69" fmla="*/ 8382676 w 9040730"/>
              <a:gd name="connsiteY34-70" fmla="*/ 67896 h 979708"/>
              <a:gd name="connsiteX35-71" fmla="*/ 8389119 w 9040730"/>
              <a:gd name="connsiteY35-72" fmla="*/ 60830 h 979708"/>
              <a:gd name="connsiteX36-73" fmla="*/ 8395561 w 9040730"/>
              <a:gd name="connsiteY36-74" fmla="*/ 53764 h 979708"/>
              <a:gd name="connsiteX37-75" fmla="*/ 8402310 w 9040730"/>
              <a:gd name="connsiteY37-76" fmla="*/ 47312 h 979708"/>
              <a:gd name="connsiteX38-77" fmla="*/ 8409673 w 9040730"/>
              <a:gd name="connsiteY38-78" fmla="*/ 41475 h 979708"/>
              <a:gd name="connsiteX39-79" fmla="*/ 8416729 w 9040730"/>
              <a:gd name="connsiteY39-80" fmla="*/ 35638 h 979708"/>
              <a:gd name="connsiteX40-81" fmla="*/ 8424399 w 9040730"/>
              <a:gd name="connsiteY40-82" fmla="*/ 30415 h 979708"/>
              <a:gd name="connsiteX41-83" fmla="*/ 8431762 w 9040730"/>
              <a:gd name="connsiteY41-84" fmla="*/ 25499 h 979708"/>
              <a:gd name="connsiteX42-85" fmla="*/ 8440045 w 9040730"/>
              <a:gd name="connsiteY42-86" fmla="*/ 21198 h 979708"/>
              <a:gd name="connsiteX43-87" fmla="*/ 8448021 w 9040730"/>
              <a:gd name="connsiteY43-88" fmla="*/ 16897 h 979708"/>
              <a:gd name="connsiteX44-89" fmla="*/ 8456304 w 9040730"/>
              <a:gd name="connsiteY44-90" fmla="*/ 13518 h 979708"/>
              <a:gd name="connsiteX45-91" fmla="*/ 8464281 w 9040730"/>
              <a:gd name="connsiteY45-92" fmla="*/ 10138 h 979708"/>
              <a:gd name="connsiteX46-93" fmla="*/ 8472871 w 9040730"/>
              <a:gd name="connsiteY46-94" fmla="*/ 7680 h 979708"/>
              <a:gd name="connsiteX47-95" fmla="*/ 8481461 w 9040730"/>
              <a:gd name="connsiteY47-96" fmla="*/ 5223 h 979708"/>
              <a:gd name="connsiteX48-97" fmla="*/ 8490051 w 9040730"/>
              <a:gd name="connsiteY48-98" fmla="*/ 3687 h 979708"/>
              <a:gd name="connsiteX49-99" fmla="*/ 8498948 w 9040730"/>
              <a:gd name="connsiteY49-100" fmla="*/ 2150 h 979708"/>
              <a:gd name="connsiteX50-101" fmla="*/ 8507231 w 9040730"/>
              <a:gd name="connsiteY50-102" fmla="*/ 1229 h 979708"/>
              <a:gd name="connsiteX51-103" fmla="*/ 8516128 w 9040730"/>
              <a:gd name="connsiteY51-104" fmla="*/ 307 h 979708"/>
              <a:gd name="connsiteX52-105" fmla="*/ 8525024 w 9040730"/>
              <a:gd name="connsiteY52-106" fmla="*/ 0 h 979708"/>
              <a:gd name="connsiteX53-107" fmla="*/ 8533921 w 9040730"/>
              <a:gd name="connsiteY53-108" fmla="*/ 307 h 979708"/>
              <a:gd name="connsiteX54-109" fmla="*/ 8542511 w 9040730"/>
              <a:gd name="connsiteY54-110" fmla="*/ 1229 h 979708"/>
              <a:gd name="connsiteX55-111" fmla="*/ 8551408 w 9040730"/>
              <a:gd name="connsiteY55-112" fmla="*/ 2150 h 979708"/>
              <a:gd name="connsiteX56-113" fmla="*/ 8559998 w 9040730"/>
              <a:gd name="connsiteY56-114" fmla="*/ 3687 h 979708"/>
              <a:gd name="connsiteX57-115" fmla="*/ 8568895 w 9040730"/>
              <a:gd name="connsiteY57-116" fmla="*/ 5223 h 979708"/>
              <a:gd name="connsiteX58-117" fmla="*/ 8577178 w 9040730"/>
              <a:gd name="connsiteY58-118" fmla="*/ 7680 h 979708"/>
              <a:gd name="connsiteX59-119" fmla="*/ 8585768 w 9040730"/>
              <a:gd name="connsiteY59-120" fmla="*/ 10138 h 979708"/>
              <a:gd name="connsiteX60-121" fmla="*/ 8594051 w 9040730"/>
              <a:gd name="connsiteY60-122" fmla="*/ 13518 h 979708"/>
              <a:gd name="connsiteX61-123" fmla="*/ 8602334 w 9040730"/>
              <a:gd name="connsiteY61-124" fmla="*/ 16897 h 979708"/>
              <a:gd name="connsiteX62-125" fmla="*/ 8610311 w 9040730"/>
              <a:gd name="connsiteY62-126" fmla="*/ 21198 h 979708"/>
              <a:gd name="connsiteX63-127" fmla="*/ 8618287 w 9040730"/>
              <a:gd name="connsiteY63-128" fmla="*/ 25499 h 979708"/>
              <a:gd name="connsiteX64-129" fmla="*/ 8625957 w 9040730"/>
              <a:gd name="connsiteY64-130" fmla="*/ 30415 h 979708"/>
              <a:gd name="connsiteX65-131" fmla="*/ 8633320 w 9040730"/>
              <a:gd name="connsiteY65-132" fmla="*/ 35638 h 979708"/>
              <a:gd name="connsiteX66-133" fmla="*/ 8640682 w 9040730"/>
              <a:gd name="connsiteY66-134" fmla="*/ 41475 h 979708"/>
              <a:gd name="connsiteX67-135" fmla="*/ 8647738 w 9040730"/>
              <a:gd name="connsiteY67-136" fmla="*/ 47312 h 979708"/>
              <a:gd name="connsiteX68-137" fmla="*/ 8654488 w 9040730"/>
              <a:gd name="connsiteY68-138" fmla="*/ 53764 h 979708"/>
              <a:gd name="connsiteX69-139" fmla="*/ 8987043 w 9040730"/>
              <a:gd name="connsiteY69-140" fmla="*/ 386793 h 979708"/>
              <a:gd name="connsiteX70-141" fmla="*/ 8992872 w 9040730"/>
              <a:gd name="connsiteY70-142" fmla="*/ 392937 h 979708"/>
              <a:gd name="connsiteX71-143" fmla="*/ 8998700 w 9040730"/>
              <a:gd name="connsiteY71-144" fmla="*/ 399696 h 979708"/>
              <a:gd name="connsiteX72-145" fmla="*/ 9004223 w 9040730"/>
              <a:gd name="connsiteY72-146" fmla="*/ 406455 h 979708"/>
              <a:gd name="connsiteX73-147" fmla="*/ 9009131 w 9040730"/>
              <a:gd name="connsiteY73-148" fmla="*/ 413828 h 979708"/>
              <a:gd name="connsiteX74-149" fmla="*/ 9014040 w 9040730"/>
              <a:gd name="connsiteY74-150" fmla="*/ 421509 h 979708"/>
              <a:gd name="connsiteX75-151" fmla="*/ 9018335 w 9040730"/>
              <a:gd name="connsiteY75-152" fmla="*/ 428882 h 979708"/>
              <a:gd name="connsiteX76-153" fmla="*/ 9022323 w 9040730"/>
              <a:gd name="connsiteY76-154" fmla="*/ 436870 h 979708"/>
              <a:gd name="connsiteX77-155" fmla="*/ 9026311 w 9040730"/>
              <a:gd name="connsiteY77-156" fmla="*/ 445165 h 979708"/>
              <a:gd name="connsiteX78-157" fmla="*/ 9029379 w 9040730"/>
              <a:gd name="connsiteY78-158" fmla="*/ 453153 h 979708"/>
              <a:gd name="connsiteX79-159" fmla="*/ 9032140 w 9040730"/>
              <a:gd name="connsiteY79-160" fmla="*/ 461755 h 979708"/>
              <a:gd name="connsiteX80-161" fmla="*/ 9034594 w 9040730"/>
              <a:gd name="connsiteY80-162" fmla="*/ 470357 h 979708"/>
              <a:gd name="connsiteX81-163" fmla="*/ 9036742 w 9040730"/>
              <a:gd name="connsiteY81-164" fmla="*/ 479266 h 979708"/>
              <a:gd name="connsiteX82-165" fmla="*/ 9038582 w 9040730"/>
              <a:gd name="connsiteY82-166" fmla="*/ 488483 h 979708"/>
              <a:gd name="connsiteX83-167" fmla="*/ 9039503 w 9040730"/>
              <a:gd name="connsiteY83-168" fmla="*/ 497700 h 979708"/>
              <a:gd name="connsiteX84-169" fmla="*/ 9040423 w 9040730"/>
              <a:gd name="connsiteY84-170" fmla="*/ 506916 h 979708"/>
              <a:gd name="connsiteX85-171" fmla="*/ 9040730 w 9040730"/>
              <a:gd name="connsiteY85-172" fmla="*/ 516440 h 979708"/>
              <a:gd name="connsiteX86-173" fmla="*/ 9040423 w 9040730"/>
              <a:gd name="connsiteY86-174" fmla="*/ 525964 h 979708"/>
              <a:gd name="connsiteX87-175" fmla="*/ 9039503 w 9040730"/>
              <a:gd name="connsiteY87-176" fmla="*/ 535181 h 979708"/>
              <a:gd name="connsiteX88-177" fmla="*/ 9038582 w 9040730"/>
              <a:gd name="connsiteY88-178" fmla="*/ 544397 h 979708"/>
              <a:gd name="connsiteX89-179" fmla="*/ 9036742 w 9040730"/>
              <a:gd name="connsiteY89-180" fmla="*/ 553307 h 979708"/>
              <a:gd name="connsiteX90-181" fmla="*/ 9034594 w 9040730"/>
              <a:gd name="connsiteY90-182" fmla="*/ 562524 h 979708"/>
              <a:gd name="connsiteX91-183" fmla="*/ 9032140 w 9040730"/>
              <a:gd name="connsiteY91-184" fmla="*/ 570819 h 979708"/>
              <a:gd name="connsiteX92-185" fmla="*/ 9029379 w 9040730"/>
              <a:gd name="connsiteY92-186" fmla="*/ 579421 h 979708"/>
              <a:gd name="connsiteX93-187" fmla="*/ 9026311 w 9040730"/>
              <a:gd name="connsiteY93-188" fmla="*/ 587716 h 979708"/>
              <a:gd name="connsiteX94-189" fmla="*/ 9022323 w 9040730"/>
              <a:gd name="connsiteY94-190" fmla="*/ 596011 h 979708"/>
              <a:gd name="connsiteX95-191" fmla="*/ 9018335 w 9040730"/>
              <a:gd name="connsiteY95-192" fmla="*/ 603691 h 979708"/>
              <a:gd name="connsiteX96-193" fmla="*/ 9014040 w 9040730"/>
              <a:gd name="connsiteY96-194" fmla="*/ 611679 h 979708"/>
              <a:gd name="connsiteX97-195" fmla="*/ 9009131 w 9040730"/>
              <a:gd name="connsiteY97-196" fmla="*/ 619052 h 979708"/>
              <a:gd name="connsiteX98-197" fmla="*/ 9004223 w 9040730"/>
              <a:gd name="connsiteY98-198" fmla="*/ 626426 h 979708"/>
              <a:gd name="connsiteX99-199" fmla="*/ 8998700 w 9040730"/>
              <a:gd name="connsiteY99-200" fmla="*/ 633185 h 979708"/>
              <a:gd name="connsiteX100-201" fmla="*/ 8992872 w 9040730"/>
              <a:gd name="connsiteY100-202" fmla="*/ 639943 h 979708"/>
              <a:gd name="connsiteX101-203" fmla="*/ 8987043 w 9040730"/>
              <a:gd name="connsiteY101-204" fmla="*/ 646088 h 979708"/>
              <a:gd name="connsiteX102-205" fmla="*/ 8654488 w 9040730"/>
              <a:gd name="connsiteY102-206" fmla="*/ 978809 h 979708"/>
              <a:gd name="connsiteX103-207" fmla="*/ 8653590 w 9040730"/>
              <a:gd name="connsiteY103-208" fmla="*/ 979708 h 979708"/>
              <a:gd name="connsiteX0-209" fmla="*/ 0 w 9040730"/>
              <a:gd name="connsiteY0-210" fmla="*/ 443714 h 979708"/>
              <a:gd name="connsiteX1-211" fmla="*/ 0 w 9040730"/>
              <a:gd name="connsiteY1-212" fmla="*/ 332875 h 979708"/>
              <a:gd name="connsiteX2-213" fmla="*/ 8421127 w 9040730"/>
              <a:gd name="connsiteY2-214" fmla="*/ 332875 h 979708"/>
              <a:gd name="connsiteX3-215" fmla="*/ 8395561 w 9040730"/>
              <a:gd name="connsiteY3-216" fmla="*/ 313673 h 979708"/>
              <a:gd name="connsiteX4-217" fmla="*/ 8389119 w 9040730"/>
              <a:gd name="connsiteY4-218" fmla="*/ 306607 h 979708"/>
              <a:gd name="connsiteX5-219" fmla="*/ 8382676 w 9040730"/>
              <a:gd name="connsiteY5-220" fmla="*/ 299541 h 979708"/>
              <a:gd name="connsiteX6-221" fmla="*/ 8377154 w 9040730"/>
              <a:gd name="connsiteY6-222" fmla="*/ 292475 h 979708"/>
              <a:gd name="connsiteX7-223" fmla="*/ 8372245 w 9040730"/>
              <a:gd name="connsiteY7-224" fmla="*/ 284487 h 979708"/>
              <a:gd name="connsiteX8-225" fmla="*/ 8367337 w 9040730"/>
              <a:gd name="connsiteY8-226" fmla="*/ 276807 h 979708"/>
              <a:gd name="connsiteX9-227" fmla="*/ 8362735 w 9040730"/>
              <a:gd name="connsiteY9-228" fmla="*/ 269126 h 979708"/>
              <a:gd name="connsiteX10-229" fmla="*/ 8358747 w 9040730"/>
              <a:gd name="connsiteY10-230" fmla="*/ 260831 h 979708"/>
              <a:gd name="connsiteX11-231" fmla="*/ 8355372 w 9040730"/>
              <a:gd name="connsiteY11-232" fmla="*/ 252844 h 979708"/>
              <a:gd name="connsiteX12-233" fmla="*/ 8351998 w 9040730"/>
              <a:gd name="connsiteY12-234" fmla="*/ 244241 h 979708"/>
              <a:gd name="connsiteX13-235" fmla="*/ 8349237 w 9040730"/>
              <a:gd name="connsiteY13-236" fmla="*/ 235639 h 979708"/>
              <a:gd name="connsiteX14-237" fmla="*/ 8347089 w 9040730"/>
              <a:gd name="connsiteY14-238" fmla="*/ 227344 h 979708"/>
              <a:gd name="connsiteX15-239" fmla="*/ 8344942 w 9040730"/>
              <a:gd name="connsiteY15-240" fmla="*/ 218742 h 979708"/>
              <a:gd name="connsiteX16-241" fmla="*/ 8343714 w 9040730"/>
              <a:gd name="connsiteY16-242" fmla="*/ 209832 h 979708"/>
              <a:gd name="connsiteX17-243" fmla="*/ 8342487 w 9040730"/>
              <a:gd name="connsiteY17-244" fmla="*/ 201230 h 979708"/>
              <a:gd name="connsiteX18-245" fmla="*/ 8342180 w 9040730"/>
              <a:gd name="connsiteY18-246" fmla="*/ 192321 h 979708"/>
              <a:gd name="connsiteX19-247" fmla="*/ 8341874 w 9040730"/>
              <a:gd name="connsiteY19-248" fmla="*/ 183719 h 979708"/>
              <a:gd name="connsiteX20-249" fmla="*/ 8342180 w 9040730"/>
              <a:gd name="connsiteY20-250" fmla="*/ 175116 h 979708"/>
              <a:gd name="connsiteX21-251" fmla="*/ 8342487 w 9040730"/>
              <a:gd name="connsiteY21-252" fmla="*/ 166207 h 979708"/>
              <a:gd name="connsiteX22-253" fmla="*/ 8343714 w 9040730"/>
              <a:gd name="connsiteY22-254" fmla="*/ 157298 h 979708"/>
              <a:gd name="connsiteX23-255" fmla="*/ 8344942 w 9040730"/>
              <a:gd name="connsiteY23-256" fmla="*/ 148388 h 979708"/>
              <a:gd name="connsiteX24-257" fmla="*/ 8347089 w 9040730"/>
              <a:gd name="connsiteY24-258" fmla="*/ 140093 h 979708"/>
              <a:gd name="connsiteX25-259" fmla="*/ 8349237 w 9040730"/>
              <a:gd name="connsiteY25-260" fmla="*/ 131491 h 979708"/>
              <a:gd name="connsiteX26-261" fmla="*/ 8351998 w 9040730"/>
              <a:gd name="connsiteY26-262" fmla="*/ 122889 h 979708"/>
              <a:gd name="connsiteX27-263" fmla="*/ 8355372 w 9040730"/>
              <a:gd name="connsiteY27-264" fmla="*/ 114594 h 979708"/>
              <a:gd name="connsiteX28-265" fmla="*/ 8358747 w 9040730"/>
              <a:gd name="connsiteY28-266" fmla="*/ 106299 h 979708"/>
              <a:gd name="connsiteX29-267" fmla="*/ 8362735 w 9040730"/>
              <a:gd name="connsiteY29-268" fmla="*/ 98311 h 979708"/>
              <a:gd name="connsiteX30-269" fmla="*/ 8367337 w 9040730"/>
              <a:gd name="connsiteY30-270" fmla="*/ 90630 h 979708"/>
              <a:gd name="connsiteX31-271" fmla="*/ 8372245 w 9040730"/>
              <a:gd name="connsiteY31-272" fmla="*/ 82643 h 979708"/>
              <a:gd name="connsiteX32-273" fmla="*/ 8377154 w 9040730"/>
              <a:gd name="connsiteY32-274" fmla="*/ 75269 h 979708"/>
              <a:gd name="connsiteX33-275" fmla="*/ 8382676 w 9040730"/>
              <a:gd name="connsiteY33-276" fmla="*/ 67896 h 979708"/>
              <a:gd name="connsiteX34-277" fmla="*/ 8389119 w 9040730"/>
              <a:gd name="connsiteY34-278" fmla="*/ 60830 h 979708"/>
              <a:gd name="connsiteX35-279" fmla="*/ 8395561 w 9040730"/>
              <a:gd name="connsiteY35-280" fmla="*/ 53764 h 979708"/>
              <a:gd name="connsiteX36-281" fmla="*/ 8402310 w 9040730"/>
              <a:gd name="connsiteY36-282" fmla="*/ 47312 h 979708"/>
              <a:gd name="connsiteX37-283" fmla="*/ 8409673 w 9040730"/>
              <a:gd name="connsiteY37-284" fmla="*/ 41475 h 979708"/>
              <a:gd name="connsiteX38-285" fmla="*/ 8416729 w 9040730"/>
              <a:gd name="connsiteY38-286" fmla="*/ 35638 h 979708"/>
              <a:gd name="connsiteX39-287" fmla="*/ 8424399 w 9040730"/>
              <a:gd name="connsiteY39-288" fmla="*/ 30415 h 979708"/>
              <a:gd name="connsiteX40-289" fmla="*/ 8431762 w 9040730"/>
              <a:gd name="connsiteY40-290" fmla="*/ 25499 h 979708"/>
              <a:gd name="connsiteX41-291" fmla="*/ 8440045 w 9040730"/>
              <a:gd name="connsiteY41-292" fmla="*/ 21198 h 979708"/>
              <a:gd name="connsiteX42-293" fmla="*/ 8448021 w 9040730"/>
              <a:gd name="connsiteY42-294" fmla="*/ 16897 h 979708"/>
              <a:gd name="connsiteX43-295" fmla="*/ 8456304 w 9040730"/>
              <a:gd name="connsiteY43-296" fmla="*/ 13518 h 979708"/>
              <a:gd name="connsiteX44-297" fmla="*/ 8464281 w 9040730"/>
              <a:gd name="connsiteY44-298" fmla="*/ 10138 h 979708"/>
              <a:gd name="connsiteX45-299" fmla="*/ 8472871 w 9040730"/>
              <a:gd name="connsiteY45-300" fmla="*/ 7680 h 979708"/>
              <a:gd name="connsiteX46-301" fmla="*/ 8481461 w 9040730"/>
              <a:gd name="connsiteY46-302" fmla="*/ 5223 h 979708"/>
              <a:gd name="connsiteX47-303" fmla="*/ 8490051 w 9040730"/>
              <a:gd name="connsiteY47-304" fmla="*/ 3687 h 979708"/>
              <a:gd name="connsiteX48-305" fmla="*/ 8498948 w 9040730"/>
              <a:gd name="connsiteY48-306" fmla="*/ 2150 h 979708"/>
              <a:gd name="connsiteX49-307" fmla="*/ 8507231 w 9040730"/>
              <a:gd name="connsiteY49-308" fmla="*/ 1229 h 979708"/>
              <a:gd name="connsiteX50-309" fmla="*/ 8516128 w 9040730"/>
              <a:gd name="connsiteY50-310" fmla="*/ 307 h 979708"/>
              <a:gd name="connsiteX51-311" fmla="*/ 8525024 w 9040730"/>
              <a:gd name="connsiteY51-312" fmla="*/ 0 h 979708"/>
              <a:gd name="connsiteX52-313" fmla="*/ 8533921 w 9040730"/>
              <a:gd name="connsiteY52-314" fmla="*/ 307 h 979708"/>
              <a:gd name="connsiteX53-315" fmla="*/ 8542511 w 9040730"/>
              <a:gd name="connsiteY53-316" fmla="*/ 1229 h 979708"/>
              <a:gd name="connsiteX54-317" fmla="*/ 8551408 w 9040730"/>
              <a:gd name="connsiteY54-318" fmla="*/ 2150 h 979708"/>
              <a:gd name="connsiteX55-319" fmla="*/ 8559998 w 9040730"/>
              <a:gd name="connsiteY55-320" fmla="*/ 3687 h 979708"/>
              <a:gd name="connsiteX56-321" fmla="*/ 8568895 w 9040730"/>
              <a:gd name="connsiteY56-322" fmla="*/ 5223 h 979708"/>
              <a:gd name="connsiteX57-323" fmla="*/ 8577178 w 9040730"/>
              <a:gd name="connsiteY57-324" fmla="*/ 7680 h 979708"/>
              <a:gd name="connsiteX58-325" fmla="*/ 8585768 w 9040730"/>
              <a:gd name="connsiteY58-326" fmla="*/ 10138 h 979708"/>
              <a:gd name="connsiteX59-327" fmla="*/ 8594051 w 9040730"/>
              <a:gd name="connsiteY59-328" fmla="*/ 13518 h 979708"/>
              <a:gd name="connsiteX60-329" fmla="*/ 8602334 w 9040730"/>
              <a:gd name="connsiteY60-330" fmla="*/ 16897 h 979708"/>
              <a:gd name="connsiteX61-331" fmla="*/ 8610311 w 9040730"/>
              <a:gd name="connsiteY61-332" fmla="*/ 21198 h 979708"/>
              <a:gd name="connsiteX62-333" fmla="*/ 8618287 w 9040730"/>
              <a:gd name="connsiteY62-334" fmla="*/ 25499 h 979708"/>
              <a:gd name="connsiteX63-335" fmla="*/ 8625957 w 9040730"/>
              <a:gd name="connsiteY63-336" fmla="*/ 30415 h 979708"/>
              <a:gd name="connsiteX64-337" fmla="*/ 8633320 w 9040730"/>
              <a:gd name="connsiteY64-338" fmla="*/ 35638 h 979708"/>
              <a:gd name="connsiteX65-339" fmla="*/ 8640682 w 9040730"/>
              <a:gd name="connsiteY65-340" fmla="*/ 41475 h 979708"/>
              <a:gd name="connsiteX66-341" fmla="*/ 8647738 w 9040730"/>
              <a:gd name="connsiteY66-342" fmla="*/ 47312 h 979708"/>
              <a:gd name="connsiteX67-343" fmla="*/ 8654488 w 9040730"/>
              <a:gd name="connsiteY67-344" fmla="*/ 53764 h 979708"/>
              <a:gd name="connsiteX68-345" fmla="*/ 8987043 w 9040730"/>
              <a:gd name="connsiteY68-346" fmla="*/ 386793 h 979708"/>
              <a:gd name="connsiteX69-347" fmla="*/ 8992872 w 9040730"/>
              <a:gd name="connsiteY69-348" fmla="*/ 392937 h 979708"/>
              <a:gd name="connsiteX70-349" fmla="*/ 8998700 w 9040730"/>
              <a:gd name="connsiteY70-350" fmla="*/ 399696 h 979708"/>
              <a:gd name="connsiteX71-351" fmla="*/ 9004223 w 9040730"/>
              <a:gd name="connsiteY71-352" fmla="*/ 406455 h 979708"/>
              <a:gd name="connsiteX72-353" fmla="*/ 9009131 w 9040730"/>
              <a:gd name="connsiteY72-354" fmla="*/ 413828 h 979708"/>
              <a:gd name="connsiteX73-355" fmla="*/ 9014040 w 9040730"/>
              <a:gd name="connsiteY73-356" fmla="*/ 421509 h 979708"/>
              <a:gd name="connsiteX74-357" fmla="*/ 9018335 w 9040730"/>
              <a:gd name="connsiteY74-358" fmla="*/ 428882 h 979708"/>
              <a:gd name="connsiteX75-359" fmla="*/ 9022323 w 9040730"/>
              <a:gd name="connsiteY75-360" fmla="*/ 436870 h 979708"/>
              <a:gd name="connsiteX76-361" fmla="*/ 9026311 w 9040730"/>
              <a:gd name="connsiteY76-362" fmla="*/ 445165 h 979708"/>
              <a:gd name="connsiteX77-363" fmla="*/ 9029379 w 9040730"/>
              <a:gd name="connsiteY77-364" fmla="*/ 453153 h 979708"/>
              <a:gd name="connsiteX78-365" fmla="*/ 9032140 w 9040730"/>
              <a:gd name="connsiteY78-366" fmla="*/ 461755 h 979708"/>
              <a:gd name="connsiteX79-367" fmla="*/ 9034594 w 9040730"/>
              <a:gd name="connsiteY79-368" fmla="*/ 470357 h 979708"/>
              <a:gd name="connsiteX80-369" fmla="*/ 9036742 w 9040730"/>
              <a:gd name="connsiteY80-370" fmla="*/ 479266 h 979708"/>
              <a:gd name="connsiteX81-371" fmla="*/ 9038582 w 9040730"/>
              <a:gd name="connsiteY81-372" fmla="*/ 488483 h 979708"/>
              <a:gd name="connsiteX82-373" fmla="*/ 9039503 w 9040730"/>
              <a:gd name="connsiteY82-374" fmla="*/ 497700 h 979708"/>
              <a:gd name="connsiteX83-375" fmla="*/ 9040423 w 9040730"/>
              <a:gd name="connsiteY83-376" fmla="*/ 506916 h 979708"/>
              <a:gd name="connsiteX84-377" fmla="*/ 9040730 w 9040730"/>
              <a:gd name="connsiteY84-378" fmla="*/ 516440 h 979708"/>
              <a:gd name="connsiteX85-379" fmla="*/ 9040423 w 9040730"/>
              <a:gd name="connsiteY85-380" fmla="*/ 525964 h 979708"/>
              <a:gd name="connsiteX86-381" fmla="*/ 9039503 w 9040730"/>
              <a:gd name="connsiteY86-382" fmla="*/ 535181 h 979708"/>
              <a:gd name="connsiteX87-383" fmla="*/ 9038582 w 9040730"/>
              <a:gd name="connsiteY87-384" fmla="*/ 544397 h 979708"/>
              <a:gd name="connsiteX88-385" fmla="*/ 9036742 w 9040730"/>
              <a:gd name="connsiteY88-386" fmla="*/ 553307 h 979708"/>
              <a:gd name="connsiteX89-387" fmla="*/ 9034594 w 9040730"/>
              <a:gd name="connsiteY89-388" fmla="*/ 562524 h 979708"/>
              <a:gd name="connsiteX90-389" fmla="*/ 9032140 w 9040730"/>
              <a:gd name="connsiteY90-390" fmla="*/ 570819 h 979708"/>
              <a:gd name="connsiteX91-391" fmla="*/ 9029379 w 9040730"/>
              <a:gd name="connsiteY91-392" fmla="*/ 579421 h 979708"/>
              <a:gd name="connsiteX92-393" fmla="*/ 9026311 w 9040730"/>
              <a:gd name="connsiteY92-394" fmla="*/ 587716 h 979708"/>
              <a:gd name="connsiteX93-395" fmla="*/ 9022323 w 9040730"/>
              <a:gd name="connsiteY93-396" fmla="*/ 596011 h 979708"/>
              <a:gd name="connsiteX94-397" fmla="*/ 9018335 w 9040730"/>
              <a:gd name="connsiteY94-398" fmla="*/ 603691 h 979708"/>
              <a:gd name="connsiteX95-399" fmla="*/ 9014040 w 9040730"/>
              <a:gd name="connsiteY95-400" fmla="*/ 611679 h 979708"/>
              <a:gd name="connsiteX96-401" fmla="*/ 9009131 w 9040730"/>
              <a:gd name="connsiteY96-402" fmla="*/ 619052 h 979708"/>
              <a:gd name="connsiteX97-403" fmla="*/ 9004223 w 9040730"/>
              <a:gd name="connsiteY97-404" fmla="*/ 626426 h 979708"/>
              <a:gd name="connsiteX98-405" fmla="*/ 8998700 w 9040730"/>
              <a:gd name="connsiteY98-406" fmla="*/ 633185 h 979708"/>
              <a:gd name="connsiteX99-407" fmla="*/ 8992872 w 9040730"/>
              <a:gd name="connsiteY99-408" fmla="*/ 639943 h 979708"/>
              <a:gd name="connsiteX100-409" fmla="*/ 8987043 w 9040730"/>
              <a:gd name="connsiteY100-410" fmla="*/ 646088 h 979708"/>
              <a:gd name="connsiteX101-411" fmla="*/ 8654488 w 9040730"/>
              <a:gd name="connsiteY101-412" fmla="*/ 978809 h 979708"/>
              <a:gd name="connsiteX102-413" fmla="*/ 8653590 w 9040730"/>
              <a:gd name="connsiteY102-414" fmla="*/ 979708 h 979708"/>
              <a:gd name="connsiteX0-415" fmla="*/ 0 w 9040730"/>
              <a:gd name="connsiteY0-416" fmla="*/ 332875 h 979708"/>
              <a:gd name="connsiteX1-417" fmla="*/ 8421127 w 9040730"/>
              <a:gd name="connsiteY1-418" fmla="*/ 332875 h 979708"/>
              <a:gd name="connsiteX2-419" fmla="*/ 8395561 w 9040730"/>
              <a:gd name="connsiteY2-420" fmla="*/ 313673 h 979708"/>
              <a:gd name="connsiteX3-421" fmla="*/ 8389119 w 9040730"/>
              <a:gd name="connsiteY3-422" fmla="*/ 306607 h 979708"/>
              <a:gd name="connsiteX4-423" fmla="*/ 8382676 w 9040730"/>
              <a:gd name="connsiteY4-424" fmla="*/ 299541 h 979708"/>
              <a:gd name="connsiteX5-425" fmla="*/ 8377154 w 9040730"/>
              <a:gd name="connsiteY5-426" fmla="*/ 292475 h 979708"/>
              <a:gd name="connsiteX6-427" fmla="*/ 8372245 w 9040730"/>
              <a:gd name="connsiteY6-428" fmla="*/ 284487 h 979708"/>
              <a:gd name="connsiteX7-429" fmla="*/ 8367337 w 9040730"/>
              <a:gd name="connsiteY7-430" fmla="*/ 276807 h 979708"/>
              <a:gd name="connsiteX8-431" fmla="*/ 8362735 w 9040730"/>
              <a:gd name="connsiteY8-432" fmla="*/ 269126 h 979708"/>
              <a:gd name="connsiteX9-433" fmla="*/ 8358747 w 9040730"/>
              <a:gd name="connsiteY9-434" fmla="*/ 260831 h 979708"/>
              <a:gd name="connsiteX10-435" fmla="*/ 8355372 w 9040730"/>
              <a:gd name="connsiteY10-436" fmla="*/ 252844 h 979708"/>
              <a:gd name="connsiteX11-437" fmla="*/ 8351998 w 9040730"/>
              <a:gd name="connsiteY11-438" fmla="*/ 244241 h 979708"/>
              <a:gd name="connsiteX12-439" fmla="*/ 8349237 w 9040730"/>
              <a:gd name="connsiteY12-440" fmla="*/ 235639 h 979708"/>
              <a:gd name="connsiteX13-441" fmla="*/ 8347089 w 9040730"/>
              <a:gd name="connsiteY13-442" fmla="*/ 227344 h 979708"/>
              <a:gd name="connsiteX14-443" fmla="*/ 8344942 w 9040730"/>
              <a:gd name="connsiteY14-444" fmla="*/ 218742 h 979708"/>
              <a:gd name="connsiteX15-445" fmla="*/ 8343714 w 9040730"/>
              <a:gd name="connsiteY15-446" fmla="*/ 209832 h 979708"/>
              <a:gd name="connsiteX16-447" fmla="*/ 8342487 w 9040730"/>
              <a:gd name="connsiteY16-448" fmla="*/ 201230 h 979708"/>
              <a:gd name="connsiteX17-449" fmla="*/ 8342180 w 9040730"/>
              <a:gd name="connsiteY17-450" fmla="*/ 192321 h 979708"/>
              <a:gd name="connsiteX18-451" fmla="*/ 8341874 w 9040730"/>
              <a:gd name="connsiteY18-452" fmla="*/ 183719 h 979708"/>
              <a:gd name="connsiteX19-453" fmla="*/ 8342180 w 9040730"/>
              <a:gd name="connsiteY19-454" fmla="*/ 175116 h 979708"/>
              <a:gd name="connsiteX20-455" fmla="*/ 8342487 w 9040730"/>
              <a:gd name="connsiteY20-456" fmla="*/ 166207 h 979708"/>
              <a:gd name="connsiteX21-457" fmla="*/ 8343714 w 9040730"/>
              <a:gd name="connsiteY21-458" fmla="*/ 157298 h 979708"/>
              <a:gd name="connsiteX22-459" fmla="*/ 8344942 w 9040730"/>
              <a:gd name="connsiteY22-460" fmla="*/ 148388 h 979708"/>
              <a:gd name="connsiteX23-461" fmla="*/ 8347089 w 9040730"/>
              <a:gd name="connsiteY23-462" fmla="*/ 140093 h 979708"/>
              <a:gd name="connsiteX24-463" fmla="*/ 8349237 w 9040730"/>
              <a:gd name="connsiteY24-464" fmla="*/ 131491 h 979708"/>
              <a:gd name="connsiteX25-465" fmla="*/ 8351998 w 9040730"/>
              <a:gd name="connsiteY25-466" fmla="*/ 122889 h 979708"/>
              <a:gd name="connsiteX26-467" fmla="*/ 8355372 w 9040730"/>
              <a:gd name="connsiteY26-468" fmla="*/ 114594 h 979708"/>
              <a:gd name="connsiteX27-469" fmla="*/ 8358747 w 9040730"/>
              <a:gd name="connsiteY27-470" fmla="*/ 106299 h 979708"/>
              <a:gd name="connsiteX28-471" fmla="*/ 8362735 w 9040730"/>
              <a:gd name="connsiteY28-472" fmla="*/ 98311 h 979708"/>
              <a:gd name="connsiteX29-473" fmla="*/ 8367337 w 9040730"/>
              <a:gd name="connsiteY29-474" fmla="*/ 90630 h 979708"/>
              <a:gd name="connsiteX30-475" fmla="*/ 8372245 w 9040730"/>
              <a:gd name="connsiteY30-476" fmla="*/ 82643 h 979708"/>
              <a:gd name="connsiteX31-477" fmla="*/ 8377154 w 9040730"/>
              <a:gd name="connsiteY31-478" fmla="*/ 75269 h 979708"/>
              <a:gd name="connsiteX32-479" fmla="*/ 8382676 w 9040730"/>
              <a:gd name="connsiteY32-480" fmla="*/ 67896 h 979708"/>
              <a:gd name="connsiteX33-481" fmla="*/ 8389119 w 9040730"/>
              <a:gd name="connsiteY33-482" fmla="*/ 60830 h 979708"/>
              <a:gd name="connsiteX34-483" fmla="*/ 8395561 w 9040730"/>
              <a:gd name="connsiteY34-484" fmla="*/ 53764 h 979708"/>
              <a:gd name="connsiteX35-485" fmla="*/ 8402310 w 9040730"/>
              <a:gd name="connsiteY35-486" fmla="*/ 47312 h 979708"/>
              <a:gd name="connsiteX36-487" fmla="*/ 8409673 w 9040730"/>
              <a:gd name="connsiteY36-488" fmla="*/ 41475 h 979708"/>
              <a:gd name="connsiteX37-489" fmla="*/ 8416729 w 9040730"/>
              <a:gd name="connsiteY37-490" fmla="*/ 35638 h 979708"/>
              <a:gd name="connsiteX38-491" fmla="*/ 8424399 w 9040730"/>
              <a:gd name="connsiteY38-492" fmla="*/ 30415 h 979708"/>
              <a:gd name="connsiteX39-493" fmla="*/ 8431762 w 9040730"/>
              <a:gd name="connsiteY39-494" fmla="*/ 25499 h 979708"/>
              <a:gd name="connsiteX40-495" fmla="*/ 8440045 w 9040730"/>
              <a:gd name="connsiteY40-496" fmla="*/ 21198 h 979708"/>
              <a:gd name="connsiteX41-497" fmla="*/ 8448021 w 9040730"/>
              <a:gd name="connsiteY41-498" fmla="*/ 16897 h 979708"/>
              <a:gd name="connsiteX42-499" fmla="*/ 8456304 w 9040730"/>
              <a:gd name="connsiteY42-500" fmla="*/ 13518 h 979708"/>
              <a:gd name="connsiteX43-501" fmla="*/ 8464281 w 9040730"/>
              <a:gd name="connsiteY43-502" fmla="*/ 10138 h 979708"/>
              <a:gd name="connsiteX44-503" fmla="*/ 8472871 w 9040730"/>
              <a:gd name="connsiteY44-504" fmla="*/ 7680 h 979708"/>
              <a:gd name="connsiteX45-505" fmla="*/ 8481461 w 9040730"/>
              <a:gd name="connsiteY45-506" fmla="*/ 5223 h 979708"/>
              <a:gd name="connsiteX46-507" fmla="*/ 8490051 w 9040730"/>
              <a:gd name="connsiteY46-508" fmla="*/ 3687 h 979708"/>
              <a:gd name="connsiteX47-509" fmla="*/ 8498948 w 9040730"/>
              <a:gd name="connsiteY47-510" fmla="*/ 2150 h 979708"/>
              <a:gd name="connsiteX48-511" fmla="*/ 8507231 w 9040730"/>
              <a:gd name="connsiteY48-512" fmla="*/ 1229 h 979708"/>
              <a:gd name="connsiteX49-513" fmla="*/ 8516128 w 9040730"/>
              <a:gd name="connsiteY49-514" fmla="*/ 307 h 979708"/>
              <a:gd name="connsiteX50-515" fmla="*/ 8525024 w 9040730"/>
              <a:gd name="connsiteY50-516" fmla="*/ 0 h 979708"/>
              <a:gd name="connsiteX51-517" fmla="*/ 8533921 w 9040730"/>
              <a:gd name="connsiteY51-518" fmla="*/ 307 h 979708"/>
              <a:gd name="connsiteX52-519" fmla="*/ 8542511 w 9040730"/>
              <a:gd name="connsiteY52-520" fmla="*/ 1229 h 979708"/>
              <a:gd name="connsiteX53-521" fmla="*/ 8551408 w 9040730"/>
              <a:gd name="connsiteY53-522" fmla="*/ 2150 h 979708"/>
              <a:gd name="connsiteX54-523" fmla="*/ 8559998 w 9040730"/>
              <a:gd name="connsiteY54-524" fmla="*/ 3687 h 979708"/>
              <a:gd name="connsiteX55-525" fmla="*/ 8568895 w 9040730"/>
              <a:gd name="connsiteY55-526" fmla="*/ 5223 h 979708"/>
              <a:gd name="connsiteX56-527" fmla="*/ 8577178 w 9040730"/>
              <a:gd name="connsiteY56-528" fmla="*/ 7680 h 979708"/>
              <a:gd name="connsiteX57-529" fmla="*/ 8585768 w 9040730"/>
              <a:gd name="connsiteY57-530" fmla="*/ 10138 h 979708"/>
              <a:gd name="connsiteX58-531" fmla="*/ 8594051 w 9040730"/>
              <a:gd name="connsiteY58-532" fmla="*/ 13518 h 979708"/>
              <a:gd name="connsiteX59-533" fmla="*/ 8602334 w 9040730"/>
              <a:gd name="connsiteY59-534" fmla="*/ 16897 h 979708"/>
              <a:gd name="connsiteX60-535" fmla="*/ 8610311 w 9040730"/>
              <a:gd name="connsiteY60-536" fmla="*/ 21198 h 979708"/>
              <a:gd name="connsiteX61-537" fmla="*/ 8618287 w 9040730"/>
              <a:gd name="connsiteY61-538" fmla="*/ 25499 h 979708"/>
              <a:gd name="connsiteX62-539" fmla="*/ 8625957 w 9040730"/>
              <a:gd name="connsiteY62-540" fmla="*/ 30415 h 979708"/>
              <a:gd name="connsiteX63-541" fmla="*/ 8633320 w 9040730"/>
              <a:gd name="connsiteY63-542" fmla="*/ 35638 h 979708"/>
              <a:gd name="connsiteX64-543" fmla="*/ 8640682 w 9040730"/>
              <a:gd name="connsiteY64-544" fmla="*/ 41475 h 979708"/>
              <a:gd name="connsiteX65-545" fmla="*/ 8647738 w 9040730"/>
              <a:gd name="connsiteY65-546" fmla="*/ 47312 h 979708"/>
              <a:gd name="connsiteX66-547" fmla="*/ 8654488 w 9040730"/>
              <a:gd name="connsiteY66-548" fmla="*/ 53764 h 979708"/>
              <a:gd name="connsiteX67-549" fmla="*/ 8987043 w 9040730"/>
              <a:gd name="connsiteY67-550" fmla="*/ 386793 h 979708"/>
              <a:gd name="connsiteX68-551" fmla="*/ 8992872 w 9040730"/>
              <a:gd name="connsiteY68-552" fmla="*/ 392937 h 979708"/>
              <a:gd name="connsiteX69-553" fmla="*/ 8998700 w 9040730"/>
              <a:gd name="connsiteY69-554" fmla="*/ 399696 h 979708"/>
              <a:gd name="connsiteX70-555" fmla="*/ 9004223 w 9040730"/>
              <a:gd name="connsiteY70-556" fmla="*/ 406455 h 979708"/>
              <a:gd name="connsiteX71-557" fmla="*/ 9009131 w 9040730"/>
              <a:gd name="connsiteY71-558" fmla="*/ 413828 h 979708"/>
              <a:gd name="connsiteX72-559" fmla="*/ 9014040 w 9040730"/>
              <a:gd name="connsiteY72-560" fmla="*/ 421509 h 979708"/>
              <a:gd name="connsiteX73-561" fmla="*/ 9018335 w 9040730"/>
              <a:gd name="connsiteY73-562" fmla="*/ 428882 h 979708"/>
              <a:gd name="connsiteX74-563" fmla="*/ 9022323 w 9040730"/>
              <a:gd name="connsiteY74-564" fmla="*/ 436870 h 979708"/>
              <a:gd name="connsiteX75-565" fmla="*/ 9026311 w 9040730"/>
              <a:gd name="connsiteY75-566" fmla="*/ 445165 h 979708"/>
              <a:gd name="connsiteX76-567" fmla="*/ 9029379 w 9040730"/>
              <a:gd name="connsiteY76-568" fmla="*/ 453153 h 979708"/>
              <a:gd name="connsiteX77-569" fmla="*/ 9032140 w 9040730"/>
              <a:gd name="connsiteY77-570" fmla="*/ 461755 h 979708"/>
              <a:gd name="connsiteX78-571" fmla="*/ 9034594 w 9040730"/>
              <a:gd name="connsiteY78-572" fmla="*/ 470357 h 979708"/>
              <a:gd name="connsiteX79-573" fmla="*/ 9036742 w 9040730"/>
              <a:gd name="connsiteY79-574" fmla="*/ 479266 h 979708"/>
              <a:gd name="connsiteX80-575" fmla="*/ 9038582 w 9040730"/>
              <a:gd name="connsiteY80-576" fmla="*/ 488483 h 979708"/>
              <a:gd name="connsiteX81-577" fmla="*/ 9039503 w 9040730"/>
              <a:gd name="connsiteY81-578" fmla="*/ 497700 h 979708"/>
              <a:gd name="connsiteX82-579" fmla="*/ 9040423 w 9040730"/>
              <a:gd name="connsiteY82-580" fmla="*/ 506916 h 979708"/>
              <a:gd name="connsiteX83-581" fmla="*/ 9040730 w 9040730"/>
              <a:gd name="connsiteY83-582" fmla="*/ 516440 h 979708"/>
              <a:gd name="connsiteX84-583" fmla="*/ 9040423 w 9040730"/>
              <a:gd name="connsiteY84-584" fmla="*/ 525964 h 979708"/>
              <a:gd name="connsiteX85-585" fmla="*/ 9039503 w 9040730"/>
              <a:gd name="connsiteY85-586" fmla="*/ 535181 h 979708"/>
              <a:gd name="connsiteX86-587" fmla="*/ 9038582 w 9040730"/>
              <a:gd name="connsiteY86-588" fmla="*/ 544397 h 979708"/>
              <a:gd name="connsiteX87-589" fmla="*/ 9036742 w 9040730"/>
              <a:gd name="connsiteY87-590" fmla="*/ 553307 h 979708"/>
              <a:gd name="connsiteX88-591" fmla="*/ 9034594 w 9040730"/>
              <a:gd name="connsiteY88-592" fmla="*/ 562524 h 979708"/>
              <a:gd name="connsiteX89-593" fmla="*/ 9032140 w 9040730"/>
              <a:gd name="connsiteY89-594" fmla="*/ 570819 h 979708"/>
              <a:gd name="connsiteX90-595" fmla="*/ 9029379 w 9040730"/>
              <a:gd name="connsiteY90-596" fmla="*/ 579421 h 979708"/>
              <a:gd name="connsiteX91-597" fmla="*/ 9026311 w 9040730"/>
              <a:gd name="connsiteY91-598" fmla="*/ 587716 h 979708"/>
              <a:gd name="connsiteX92-599" fmla="*/ 9022323 w 9040730"/>
              <a:gd name="connsiteY92-600" fmla="*/ 596011 h 979708"/>
              <a:gd name="connsiteX93-601" fmla="*/ 9018335 w 9040730"/>
              <a:gd name="connsiteY93-602" fmla="*/ 603691 h 979708"/>
              <a:gd name="connsiteX94-603" fmla="*/ 9014040 w 9040730"/>
              <a:gd name="connsiteY94-604" fmla="*/ 611679 h 979708"/>
              <a:gd name="connsiteX95-605" fmla="*/ 9009131 w 9040730"/>
              <a:gd name="connsiteY95-606" fmla="*/ 619052 h 979708"/>
              <a:gd name="connsiteX96-607" fmla="*/ 9004223 w 9040730"/>
              <a:gd name="connsiteY96-608" fmla="*/ 626426 h 979708"/>
              <a:gd name="connsiteX97-609" fmla="*/ 8998700 w 9040730"/>
              <a:gd name="connsiteY97-610" fmla="*/ 633185 h 979708"/>
              <a:gd name="connsiteX98-611" fmla="*/ 8992872 w 9040730"/>
              <a:gd name="connsiteY98-612" fmla="*/ 639943 h 979708"/>
              <a:gd name="connsiteX99-613" fmla="*/ 8987043 w 9040730"/>
              <a:gd name="connsiteY99-614" fmla="*/ 646088 h 979708"/>
              <a:gd name="connsiteX100-615" fmla="*/ 8654488 w 9040730"/>
              <a:gd name="connsiteY100-616" fmla="*/ 978809 h 979708"/>
              <a:gd name="connsiteX101-617" fmla="*/ 8653590 w 9040730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040730" h="979708">
                <a:moveTo>
                  <a:pt x="0" y="332875"/>
                </a:moveTo>
                <a:lnTo>
                  <a:pt x="8421127" y="332875"/>
                </a:lnTo>
                <a:lnTo>
                  <a:pt x="8395561" y="313673"/>
                </a:lnTo>
                <a:lnTo>
                  <a:pt x="8389119" y="306607"/>
                </a:lnTo>
                <a:lnTo>
                  <a:pt x="8382676" y="299541"/>
                </a:lnTo>
                <a:lnTo>
                  <a:pt x="8377154" y="292475"/>
                </a:lnTo>
                <a:lnTo>
                  <a:pt x="8372245" y="284487"/>
                </a:lnTo>
                <a:lnTo>
                  <a:pt x="8367337" y="276807"/>
                </a:lnTo>
                <a:lnTo>
                  <a:pt x="8362735" y="269126"/>
                </a:lnTo>
                <a:lnTo>
                  <a:pt x="8358747" y="260831"/>
                </a:lnTo>
                <a:lnTo>
                  <a:pt x="8355372" y="252844"/>
                </a:lnTo>
                <a:lnTo>
                  <a:pt x="8351998" y="244241"/>
                </a:lnTo>
                <a:lnTo>
                  <a:pt x="8349237" y="235639"/>
                </a:lnTo>
                <a:lnTo>
                  <a:pt x="8347089" y="227344"/>
                </a:lnTo>
                <a:lnTo>
                  <a:pt x="8344942" y="218742"/>
                </a:lnTo>
                <a:lnTo>
                  <a:pt x="8343714" y="209832"/>
                </a:lnTo>
                <a:lnTo>
                  <a:pt x="8342487" y="201230"/>
                </a:lnTo>
                <a:cubicBezTo>
                  <a:pt x="8342385" y="198260"/>
                  <a:pt x="8342282" y="195291"/>
                  <a:pt x="8342180" y="192321"/>
                </a:cubicBezTo>
                <a:lnTo>
                  <a:pt x="8341874" y="183719"/>
                </a:lnTo>
                <a:lnTo>
                  <a:pt x="8342180" y="175116"/>
                </a:lnTo>
                <a:cubicBezTo>
                  <a:pt x="8342282" y="172146"/>
                  <a:pt x="8342385" y="169177"/>
                  <a:pt x="8342487" y="166207"/>
                </a:cubicBezTo>
                <a:lnTo>
                  <a:pt x="8343714" y="157298"/>
                </a:lnTo>
                <a:lnTo>
                  <a:pt x="8344942" y="148388"/>
                </a:lnTo>
                <a:lnTo>
                  <a:pt x="8347089" y="140093"/>
                </a:lnTo>
                <a:lnTo>
                  <a:pt x="8349237" y="131491"/>
                </a:lnTo>
                <a:lnTo>
                  <a:pt x="8351998" y="122889"/>
                </a:lnTo>
                <a:lnTo>
                  <a:pt x="8355372" y="114594"/>
                </a:lnTo>
                <a:lnTo>
                  <a:pt x="8358747" y="106299"/>
                </a:lnTo>
                <a:lnTo>
                  <a:pt x="8362735" y="98311"/>
                </a:lnTo>
                <a:lnTo>
                  <a:pt x="8367337" y="90630"/>
                </a:lnTo>
                <a:lnTo>
                  <a:pt x="8372245" y="82643"/>
                </a:lnTo>
                <a:lnTo>
                  <a:pt x="8377154" y="75269"/>
                </a:lnTo>
                <a:lnTo>
                  <a:pt x="8382676" y="67896"/>
                </a:lnTo>
                <a:lnTo>
                  <a:pt x="8389119" y="60830"/>
                </a:lnTo>
                <a:lnTo>
                  <a:pt x="8395561" y="53764"/>
                </a:lnTo>
                <a:lnTo>
                  <a:pt x="8402310" y="47312"/>
                </a:lnTo>
                <a:lnTo>
                  <a:pt x="8409673" y="41475"/>
                </a:lnTo>
                <a:lnTo>
                  <a:pt x="8416729" y="35638"/>
                </a:lnTo>
                <a:lnTo>
                  <a:pt x="8424399" y="30415"/>
                </a:lnTo>
                <a:lnTo>
                  <a:pt x="8431762" y="25499"/>
                </a:lnTo>
                <a:lnTo>
                  <a:pt x="8440045" y="21198"/>
                </a:lnTo>
                <a:lnTo>
                  <a:pt x="8448021" y="16897"/>
                </a:lnTo>
                <a:lnTo>
                  <a:pt x="8456304" y="13518"/>
                </a:lnTo>
                <a:lnTo>
                  <a:pt x="8464281" y="10138"/>
                </a:lnTo>
                <a:lnTo>
                  <a:pt x="8472871" y="7680"/>
                </a:lnTo>
                <a:lnTo>
                  <a:pt x="8481461" y="5223"/>
                </a:lnTo>
                <a:lnTo>
                  <a:pt x="8490051" y="3687"/>
                </a:lnTo>
                <a:lnTo>
                  <a:pt x="8498948" y="2150"/>
                </a:lnTo>
                <a:lnTo>
                  <a:pt x="8507231" y="1229"/>
                </a:lnTo>
                <a:lnTo>
                  <a:pt x="8516128" y="307"/>
                </a:lnTo>
                <a:lnTo>
                  <a:pt x="8525024" y="0"/>
                </a:lnTo>
                <a:lnTo>
                  <a:pt x="8533921" y="307"/>
                </a:lnTo>
                <a:lnTo>
                  <a:pt x="8542511" y="1229"/>
                </a:lnTo>
                <a:lnTo>
                  <a:pt x="8551408" y="2150"/>
                </a:lnTo>
                <a:lnTo>
                  <a:pt x="8559998" y="3687"/>
                </a:lnTo>
                <a:lnTo>
                  <a:pt x="8568895" y="5223"/>
                </a:lnTo>
                <a:lnTo>
                  <a:pt x="8577178" y="7680"/>
                </a:lnTo>
                <a:lnTo>
                  <a:pt x="8585768" y="10138"/>
                </a:lnTo>
                <a:lnTo>
                  <a:pt x="8594051" y="13518"/>
                </a:lnTo>
                <a:lnTo>
                  <a:pt x="8602334" y="16897"/>
                </a:lnTo>
                <a:lnTo>
                  <a:pt x="8610311" y="21198"/>
                </a:lnTo>
                <a:lnTo>
                  <a:pt x="8618287" y="25499"/>
                </a:lnTo>
                <a:lnTo>
                  <a:pt x="8625957" y="30415"/>
                </a:lnTo>
                <a:lnTo>
                  <a:pt x="8633320" y="35638"/>
                </a:lnTo>
                <a:lnTo>
                  <a:pt x="8640682" y="41475"/>
                </a:lnTo>
                <a:lnTo>
                  <a:pt x="8647738" y="47312"/>
                </a:lnTo>
                <a:lnTo>
                  <a:pt x="8654488" y="53764"/>
                </a:lnTo>
                <a:lnTo>
                  <a:pt x="8987043" y="386793"/>
                </a:lnTo>
                <a:lnTo>
                  <a:pt x="8992872" y="392937"/>
                </a:lnTo>
                <a:lnTo>
                  <a:pt x="8998700" y="399696"/>
                </a:lnTo>
                <a:lnTo>
                  <a:pt x="9004223" y="406455"/>
                </a:lnTo>
                <a:lnTo>
                  <a:pt x="9009131" y="413828"/>
                </a:lnTo>
                <a:lnTo>
                  <a:pt x="9014040" y="421509"/>
                </a:lnTo>
                <a:lnTo>
                  <a:pt x="9018335" y="428882"/>
                </a:lnTo>
                <a:lnTo>
                  <a:pt x="9022323" y="436870"/>
                </a:lnTo>
                <a:lnTo>
                  <a:pt x="9026311" y="445165"/>
                </a:lnTo>
                <a:lnTo>
                  <a:pt x="9029379" y="453153"/>
                </a:lnTo>
                <a:lnTo>
                  <a:pt x="9032140" y="461755"/>
                </a:lnTo>
                <a:lnTo>
                  <a:pt x="9034594" y="470357"/>
                </a:lnTo>
                <a:lnTo>
                  <a:pt x="9036742" y="479266"/>
                </a:lnTo>
                <a:lnTo>
                  <a:pt x="9038582" y="488483"/>
                </a:lnTo>
                <a:lnTo>
                  <a:pt x="9039503" y="497700"/>
                </a:lnTo>
                <a:cubicBezTo>
                  <a:pt x="9039810" y="500772"/>
                  <a:pt x="9040116" y="503844"/>
                  <a:pt x="9040423" y="506916"/>
                </a:cubicBezTo>
                <a:cubicBezTo>
                  <a:pt x="9040525" y="510091"/>
                  <a:pt x="9040628" y="513265"/>
                  <a:pt x="9040730" y="516440"/>
                </a:cubicBezTo>
                <a:cubicBezTo>
                  <a:pt x="9040628" y="519615"/>
                  <a:pt x="9040525" y="522789"/>
                  <a:pt x="9040423" y="525964"/>
                </a:cubicBezTo>
                <a:cubicBezTo>
                  <a:pt x="9040116" y="529036"/>
                  <a:pt x="9039810" y="532109"/>
                  <a:pt x="9039503" y="535181"/>
                </a:cubicBezTo>
                <a:lnTo>
                  <a:pt x="9038582" y="544397"/>
                </a:lnTo>
                <a:lnTo>
                  <a:pt x="9036742" y="553307"/>
                </a:lnTo>
                <a:lnTo>
                  <a:pt x="9034594" y="562524"/>
                </a:lnTo>
                <a:lnTo>
                  <a:pt x="9032140" y="570819"/>
                </a:lnTo>
                <a:lnTo>
                  <a:pt x="9029379" y="579421"/>
                </a:lnTo>
                <a:lnTo>
                  <a:pt x="9026311" y="587716"/>
                </a:lnTo>
                <a:lnTo>
                  <a:pt x="9022323" y="596011"/>
                </a:lnTo>
                <a:lnTo>
                  <a:pt x="9018335" y="603691"/>
                </a:lnTo>
                <a:lnTo>
                  <a:pt x="9014040" y="611679"/>
                </a:lnTo>
                <a:lnTo>
                  <a:pt x="9009131" y="619052"/>
                </a:lnTo>
                <a:lnTo>
                  <a:pt x="9004223" y="626426"/>
                </a:lnTo>
                <a:lnTo>
                  <a:pt x="8998700" y="633185"/>
                </a:lnTo>
                <a:lnTo>
                  <a:pt x="8992872" y="639943"/>
                </a:lnTo>
                <a:lnTo>
                  <a:pt x="8987043" y="646088"/>
                </a:lnTo>
                <a:lnTo>
                  <a:pt x="8654488" y="978809"/>
                </a:lnTo>
                <a:lnTo>
                  <a:pt x="8653590" y="97970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sym typeface="+mn-ea"/>
              </a:rPr>
              <a:t>核心框架：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Spring MVC + Spring + Mybatis</a:t>
            </a:r>
            <a:endParaRPr lang="zh-CN" altLang="en-US"/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3"/>
            </p:custDataLst>
          </p:nvPr>
        </p:nvSpPr>
        <p:spPr bwMode="auto">
          <a:xfrm>
            <a:off x="2460396" y="4617851"/>
            <a:ext cx="6482377" cy="745211"/>
          </a:xfrm>
          <a:custGeom>
            <a:avLst/>
            <a:gdLst>
              <a:gd name="connsiteX0" fmla="*/ 8135062 w 8522202"/>
              <a:gd name="connsiteY0" fmla="*/ 443714 h 979708"/>
              <a:gd name="connsiteX1" fmla="*/ 0 w 8522202"/>
              <a:gd name="connsiteY1" fmla="*/ 443714 h 979708"/>
              <a:gd name="connsiteX2" fmla="*/ 0 w 8522202"/>
              <a:gd name="connsiteY2" fmla="*/ 332875 h 979708"/>
              <a:gd name="connsiteX3" fmla="*/ 7902599 w 8522202"/>
              <a:gd name="connsiteY3" fmla="*/ 332875 h 979708"/>
              <a:gd name="connsiteX4" fmla="*/ 7877033 w 8522202"/>
              <a:gd name="connsiteY4" fmla="*/ 313673 h 979708"/>
              <a:gd name="connsiteX5" fmla="*/ 7870591 w 8522202"/>
              <a:gd name="connsiteY5" fmla="*/ 306607 h 979708"/>
              <a:gd name="connsiteX6" fmla="*/ 7864148 w 8522202"/>
              <a:gd name="connsiteY6" fmla="*/ 299541 h 979708"/>
              <a:gd name="connsiteX7" fmla="*/ 7858626 w 8522202"/>
              <a:gd name="connsiteY7" fmla="*/ 292475 h 979708"/>
              <a:gd name="connsiteX8" fmla="*/ 7853717 w 8522202"/>
              <a:gd name="connsiteY8" fmla="*/ 284487 h 979708"/>
              <a:gd name="connsiteX9" fmla="*/ 7848809 w 8522202"/>
              <a:gd name="connsiteY9" fmla="*/ 276807 h 979708"/>
              <a:gd name="connsiteX10" fmla="*/ 7844207 w 8522202"/>
              <a:gd name="connsiteY10" fmla="*/ 269126 h 979708"/>
              <a:gd name="connsiteX11" fmla="*/ 7840219 w 8522202"/>
              <a:gd name="connsiteY11" fmla="*/ 260831 h 979708"/>
              <a:gd name="connsiteX12" fmla="*/ 7836844 w 8522202"/>
              <a:gd name="connsiteY12" fmla="*/ 252844 h 979708"/>
              <a:gd name="connsiteX13" fmla="*/ 7833470 w 8522202"/>
              <a:gd name="connsiteY13" fmla="*/ 244241 h 979708"/>
              <a:gd name="connsiteX14" fmla="*/ 7830709 w 8522202"/>
              <a:gd name="connsiteY14" fmla="*/ 235639 h 979708"/>
              <a:gd name="connsiteX15" fmla="*/ 7828561 w 8522202"/>
              <a:gd name="connsiteY15" fmla="*/ 227344 h 979708"/>
              <a:gd name="connsiteX16" fmla="*/ 7826414 w 8522202"/>
              <a:gd name="connsiteY16" fmla="*/ 218742 h 979708"/>
              <a:gd name="connsiteX17" fmla="*/ 7825186 w 8522202"/>
              <a:gd name="connsiteY17" fmla="*/ 209832 h 979708"/>
              <a:gd name="connsiteX18" fmla="*/ 7823959 w 8522202"/>
              <a:gd name="connsiteY18" fmla="*/ 201230 h 979708"/>
              <a:gd name="connsiteX19" fmla="*/ 7823652 w 8522202"/>
              <a:gd name="connsiteY19" fmla="*/ 192321 h 979708"/>
              <a:gd name="connsiteX20" fmla="*/ 7823346 w 8522202"/>
              <a:gd name="connsiteY20" fmla="*/ 183719 h 979708"/>
              <a:gd name="connsiteX21" fmla="*/ 7823652 w 8522202"/>
              <a:gd name="connsiteY21" fmla="*/ 175116 h 979708"/>
              <a:gd name="connsiteX22" fmla="*/ 7823959 w 8522202"/>
              <a:gd name="connsiteY22" fmla="*/ 166207 h 979708"/>
              <a:gd name="connsiteX23" fmla="*/ 7825186 w 8522202"/>
              <a:gd name="connsiteY23" fmla="*/ 157298 h 979708"/>
              <a:gd name="connsiteX24" fmla="*/ 7826414 w 8522202"/>
              <a:gd name="connsiteY24" fmla="*/ 148388 h 979708"/>
              <a:gd name="connsiteX25" fmla="*/ 7828561 w 8522202"/>
              <a:gd name="connsiteY25" fmla="*/ 140093 h 979708"/>
              <a:gd name="connsiteX26" fmla="*/ 7830709 w 8522202"/>
              <a:gd name="connsiteY26" fmla="*/ 131491 h 979708"/>
              <a:gd name="connsiteX27" fmla="*/ 7833470 w 8522202"/>
              <a:gd name="connsiteY27" fmla="*/ 122889 h 979708"/>
              <a:gd name="connsiteX28" fmla="*/ 7836844 w 8522202"/>
              <a:gd name="connsiteY28" fmla="*/ 114594 h 979708"/>
              <a:gd name="connsiteX29" fmla="*/ 7840219 w 8522202"/>
              <a:gd name="connsiteY29" fmla="*/ 106299 h 979708"/>
              <a:gd name="connsiteX30" fmla="*/ 7844207 w 8522202"/>
              <a:gd name="connsiteY30" fmla="*/ 98311 h 979708"/>
              <a:gd name="connsiteX31" fmla="*/ 7848809 w 8522202"/>
              <a:gd name="connsiteY31" fmla="*/ 90630 h 979708"/>
              <a:gd name="connsiteX32" fmla="*/ 7853717 w 8522202"/>
              <a:gd name="connsiteY32" fmla="*/ 82643 h 979708"/>
              <a:gd name="connsiteX33" fmla="*/ 7858626 w 8522202"/>
              <a:gd name="connsiteY33" fmla="*/ 75269 h 979708"/>
              <a:gd name="connsiteX34" fmla="*/ 7864148 w 8522202"/>
              <a:gd name="connsiteY34" fmla="*/ 67896 h 979708"/>
              <a:gd name="connsiteX35" fmla="*/ 7870591 w 8522202"/>
              <a:gd name="connsiteY35" fmla="*/ 60830 h 979708"/>
              <a:gd name="connsiteX36" fmla="*/ 7877033 w 8522202"/>
              <a:gd name="connsiteY36" fmla="*/ 53764 h 979708"/>
              <a:gd name="connsiteX37" fmla="*/ 7883782 w 8522202"/>
              <a:gd name="connsiteY37" fmla="*/ 47312 h 979708"/>
              <a:gd name="connsiteX38" fmla="*/ 7891145 w 8522202"/>
              <a:gd name="connsiteY38" fmla="*/ 41475 h 979708"/>
              <a:gd name="connsiteX39" fmla="*/ 7898201 w 8522202"/>
              <a:gd name="connsiteY39" fmla="*/ 35638 h 979708"/>
              <a:gd name="connsiteX40" fmla="*/ 7905871 w 8522202"/>
              <a:gd name="connsiteY40" fmla="*/ 30415 h 979708"/>
              <a:gd name="connsiteX41" fmla="*/ 7913234 w 8522202"/>
              <a:gd name="connsiteY41" fmla="*/ 25499 h 979708"/>
              <a:gd name="connsiteX42" fmla="*/ 7921517 w 8522202"/>
              <a:gd name="connsiteY42" fmla="*/ 21198 h 979708"/>
              <a:gd name="connsiteX43" fmla="*/ 7929493 w 8522202"/>
              <a:gd name="connsiteY43" fmla="*/ 16897 h 979708"/>
              <a:gd name="connsiteX44" fmla="*/ 7937776 w 8522202"/>
              <a:gd name="connsiteY44" fmla="*/ 13518 h 979708"/>
              <a:gd name="connsiteX45" fmla="*/ 7945753 w 8522202"/>
              <a:gd name="connsiteY45" fmla="*/ 10138 h 979708"/>
              <a:gd name="connsiteX46" fmla="*/ 7954343 w 8522202"/>
              <a:gd name="connsiteY46" fmla="*/ 7680 h 979708"/>
              <a:gd name="connsiteX47" fmla="*/ 7962933 w 8522202"/>
              <a:gd name="connsiteY47" fmla="*/ 5223 h 979708"/>
              <a:gd name="connsiteX48" fmla="*/ 7971523 w 8522202"/>
              <a:gd name="connsiteY48" fmla="*/ 3687 h 979708"/>
              <a:gd name="connsiteX49" fmla="*/ 7980420 w 8522202"/>
              <a:gd name="connsiteY49" fmla="*/ 2150 h 979708"/>
              <a:gd name="connsiteX50" fmla="*/ 7988703 w 8522202"/>
              <a:gd name="connsiteY50" fmla="*/ 1229 h 979708"/>
              <a:gd name="connsiteX51" fmla="*/ 7997600 w 8522202"/>
              <a:gd name="connsiteY51" fmla="*/ 307 h 979708"/>
              <a:gd name="connsiteX52" fmla="*/ 8006496 w 8522202"/>
              <a:gd name="connsiteY52" fmla="*/ 0 h 979708"/>
              <a:gd name="connsiteX53" fmla="*/ 8015393 w 8522202"/>
              <a:gd name="connsiteY53" fmla="*/ 307 h 979708"/>
              <a:gd name="connsiteX54" fmla="*/ 8023983 w 8522202"/>
              <a:gd name="connsiteY54" fmla="*/ 1229 h 979708"/>
              <a:gd name="connsiteX55" fmla="*/ 8032880 w 8522202"/>
              <a:gd name="connsiteY55" fmla="*/ 2150 h 979708"/>
              <a:gd name="connsiteX56" fmla="*/ 8041470 w 8522202"/>
              <a:gd name="connsiteY56" fmla="*/ 3687 h 979708"/>
              <a:gd name="connsiteX57" fmla="*/ 8050367 w 8522202"/>
              <a:gd name="connsiteY57" fmla="*/ 5223 h 979708"/>
              <a:gd name="connsiteX58" fmla="*/ 8058650 w 8522202"/>
              <a:gd name="connsiteY58" fmla="*/ 7680 h 979708"/>
              <a:gd name="connsiteX59" fmla="*/ 8067240 w 8522202"/>
              <a:gd name="connsiteY59" fmla="*/ 10138 h 979708"/>
              <a:gd name="connsiteX60" fmla="*/ 8075523 w 8522202"/>
              <a:gd name="connsiteY60" fmla="*/ 13518 h 979708"/>
              <a:gd name="connsiteX61" fmla="*/ 8083806 w 8522202"/>
              <a:gd name="connsiteY61" fmla="*/ 16897 h 979708"/>
              <a:gd name="connsiteX62" fmla="*/ 8091783 w 8522202"/>
              <a:gd name="connsiteY62" fmla="*/ 21198 h 979708"/>
              <a:gd name="connsiteX63" fmla="*/ 8099759 w 8522202"/>
              <a:gd name="connsiteY63" fmla="*/ 25499 h 979708"/>
              <a:gd name="connsiteX64" fmla="*/ 8107429 w 8522202"/>
              <a:gd name="connsiteY64" fmla="*/ 30415 h 979708"/>
              <a:gd name="connsiteX65" fmla="*/ 8114792 w 8522202"/>
              <a:gd name="connsiteY65" fmla="*/ 35638 h 979708"/>
              <a:gd name="connsiteX66" fmla="*/ 8122154 w 8522202"/>
              <a:gd name="connsiteY66" fmla="*/ 41475 h 979708"/>
              <a:gd name="connsiteX67" fmla="*/ 8129210 w 8522202"/>
              <a:gd name="connsiteY67" fmla="*/ 47312 h 979708"/>
              <a:gd name="connsiteX68" fmla="*/ 8135960 w 8522202"/>
              <a:gd name="connsiteY68" fmla="*/ 53764 h 979708"/>
              <a:gd name="connsiteX69" fmla="*/ 8468515 w 8522202"/>
              <a:gd name="connsiteY69" fmla="*/ 386793 h 979708"/>
              <a:gd name="connsiteX70" fmla="*/ 8474344 w 8522202"/>
              <a:gd name="connsiteY70" fmla="*/ 392937 h 979708"/>
              <a:gd name="connsiteX71" fmla="*/ 8480172 w 8522202"/>
              <a:gd name="connsiteY71" fmla="*/ 399696 h 979708"/>
              <a:gd name="connsiteX72" fmla="*/ 8485695 w 8522202"/>
              <a:gd name="connsiteY72" fmla="*/ 406455 h 979708"/>
              <a:gd name="connsiteX73" fmla="*/ 8490603 w 8522202"/>
              <a:gd name="connsiteY73" fmla="*/ 413828 h 979708"/>
              <a:gd name="connsiteX74" fmla="*/ 8495512 w 8522202"/>
              <a:gd name="connsiteY74" fmla="*/ 421509 h 979708"/>
              <a:gd name="connsiteX75" fmla="*/ 8499807 w 8522202"/>
              <a:gd name="connsiteY75" fmla="*/ 428882 h 979708"/>
              <a:gd name="connsiteX76" fmla="*/ 8503795 w 8522202"/>
              <a:gd name="connsiteY76" fmla="*/ 436870 h 979708"/>
              <a:gd name="connsiteX77" fmla="*/ 8507783 w 8522202"/>
              <a:gd name="connsiteY77" fmla="*/ 445165 h 979708"/>
              <a:gd name="connsiteX78" fmla="*/ 8510851 w 8522202"/>
              <a:gd name="connsiteY78" fmla="*/ 453153 h 979708"/>
              <a:gd name="connsiteX79" fmla="*/ 8513612 w 8522202"/>
              <a:gd name="connsiteY79" fmla="*/ 461755 h 979708"/>
              <a:gd name="connsiteX80" fmla="*/ 8516066 w 8522202"/>
              <a:gd name="connsiteY80" fmla="*/ 470357 h 979708"/>
              <a:gd name="connsiteX81" fmla="*/ 8518214 w 8522202"/>
              <a:gd name="connsiteY81" fmla="*/ 479266 h 979708"/>
              <a:gd name="connsiteX82" fmla="*/ 8520054 w 8522202"/>
              <a:gd name="connsiteY82" fmla="*/ 488483 h 979708"/>
              <a:gd name="connsiteX83" fmla="*/ 8520975 w 8522202"/>
              <a:gd name="connsiteY83" fmla="*/ 497700 h 979708"/>
              <a:gd name="connsiteX84" fmla="*/ 8521895 w 8522202"/>
              <a:gd name="connsiteY84" fmla="*/ 506916 h 979708"/>
              <a:gd name="connsiteX85" fmla="*/ 8522202 w 8522202"/>
              <a:gd name="connsiteY85" fmla="*/ 516440 h 979708"/>
              <a:gd name="connsiteX86" fmla="*/ 8521895 w 8522202"/>
              <a:gd name="connsiteY86" fmla="*/ 525964 h 979708"/>
              <a:gd name="connsiteX87" fmla="*/ 8520975 w 8522202"/>
              <a:gd name="connsiteY87" fmla="*/ 535181 h 979708"/>
              <a:gd name="connsiteX88" fmla="*/ 8520054 w 8522202"/>
              <a:gd name="connsiteY88" fmla="*/ 544397 h 979708"/>
              <a:gd name="connsiteX89" fmla="*/ 8518214 w 8522202"/>
              <a:gd name="connsiteY89" fmla="*/ 553307 h 979708"/>
              <a:gd name="connsiteX90" fmla="*/ 8516066 w 8522202"/>
              <a:gd name="connsiteY90" fmla="*/ 562524 h 979708"/>
              <a:gd name="connsiteX91" fmla="*/ 8513612 w 8522202"/>
              <a:gd name="connsiteY91" fmla="*/ 570819 h 979708"/>
              <a:gd name="connsiteX92" fmla="*/ 8510851 w 8522202"/>
              <a:gd name="connsiteY92" fmla="*/ 579421 h 979708"/>
              <a:gd name="connsiteX93" fmla="*/ 8507783 w 8522202"/>
              <a:gd name="connsiteY93" fmla="*/ 587716 h 979708"/>
              <a:gd name="connsiteX94" fmla="*/ 8503795 w 8522202"/>
              <a:gd name="connsiteY94" fmla="*/ 596011 h 979708"/>
              <a:gd name="connsiteX95" fmla="*/ 8499807 w 8522202"/>
              <a:gd name="connsiteY95" fmla="*/ 603691 h 979708"/>
              <a:gd name="connsiteX96" fmla="*/ 8495512 w 8522202"/>
              <a:gd name="connsiteY96" fmla="*/ 611679 h 979708"/>
              <a:gd name="connsiteX97" fmla="*/ 8490603 w 8522202"/>
              <a:gd name="connsiteY97" fmla="*/ 619052 h 979708"/>
              <a:gd name="connsiteX98" fmla="*/ 8485695 w 8522202"/>
              <a:gd name="connsiteY98" fmla="*/ 626426 h 979708"/>
              <a:gd name="connsiteX99" fmla="*/ 8480172 w 8522202"/>
              <a:gd name="connsiteY99" fmla="*/ 633185 h 979708"/>
              <a:gd name="connsiteX100" fmla="*/ 8474344 w 8522202"/>
              <a:gd name="connsiteY100" fmla="*/ 639943 h 979708"/>
              <a:gd name="connsiteX101" fmla="*/ 8468515 w 8522202"/>
              <a:gd name="connsiteY101" fmla="*/ 646088 h 979708"/>
              <a:gd name="connsiteX102" fmla="*/ 8135960 w 8522202"/>
              <a:gd name="connsiteY102" fmla="*/ 978809 h 979708"/>
              <a:gd name="connsiteX103" fmla="*/ 8135062 w 8522202"/>
              <a:gd name="connsiteY103" fmla="*/ 979708 h 979708"/>
              <a:gd name="connsiteX104" fmla="*/ 8226502 w 8522202"/>
              <a:gd name="connsiteY104" fmla="*/ 535154 h 979708"/>
              <a:gd name="connsiteX0-1" fmla="*/ 8135062 w 8522202"/>
              <a:gd name="connsiteY0-2" fmla="*/ 443714 h 979708"/>
              <a:gd name="connsiteX1-3" fmla="*/ 0 w 8522202"/>
              <a:gd name="connsiteY1-4" fmla="*/ 443714 h 979708"/>
              <a:gd name="connsiteX2-5" fmla="*/ 0 w 8522202"/>
              <a:gd name="connsiteY2-6" fmla="*/ 332875 h 979708"/>
              <a:gd name="connsiteX3-7" fmla="*/ 7902599 w 8522202"/>
              <a:gd name="connsiteY3-8" fmla="*/ 332875 h 979708"/>
              <a:gd name="connsiteX4-9" fmla="*/ 7877033 w 8522202"/>
              <a:gd name="connsiteY4-10" fmla="*/ 313673 h 979708"/>
              <a:gd name="connsiteX5-11" fmla="*/ 7870591 w 8522202"/>
              <a:gd name="connsiteY5-12" fmla="*/ 306607 h 979708"/>
              <a:gd name="connsiteX6-13" fmla="*/ 7864148 w 8522202"/>
              <a:gd name="connsiteY6-14" fmla="*/ 299541 h 979708"/>
              <a:gd name="connsiteX7-15" fmla="*/ 7858626 w 8522202"/>
              <a:gd name="connsiteY7-16" fmla="*/ 292475 h 979708"/>
              <a:gd name="connsiteX8-17" fmla="*/ 7853717 w 8522202"/>
              <a:gd name="connsiteY8-18" fmla="*/ 284487 h 979708"/>
              <a:gd name="connsiteX9-19" fmla="*/ 7848809 w 8522202"/>
              <a:gd name="connsiteY9-20" fmla="*/ 276807 h 979708"/>
              <a:gd name="connsiteX10-21" fmla="*/ 7844207 w 8522202"/>
              <a:gd name="connsiteY10-22" fmla="*/ 269126 h 979708"/>
              <a:gd name="connsiteX11-23" fmla="*/ 7840219 w 8522202"/>
              <a:gd name="connsiteY11-24" fmla="*/ 260831 h 979708"/>
              <a:gd name="connsiteX12-25" fmla="*/ 7836844 w 8522202"/>
              <a:gd name="connsiteY12-26" fmla="*/ 252844 h 979708"/>
              <a:gd name="connsiteX13-27" fmla="*/ 7833470 w 8522202"/>
              <a:gd name="connsiteY13-28" fmla="*/ 244241 h 979708"/>
              <a:gd name="connsiteX14-29" fmla="*/ 7830709 w 8522202"/>
              <a:gd name="connsiteY14-30" fmla="*/ 235639 h 979708"/>
              <a:gd name="connsiteX15-31" fmla="*/ 7828561 w 8522202"/>
              <a:gd name="connsiteY15-32" fmla="*/ 227344 h 979708"/>
              <a:gd name="connsiteX16-33" fmla="*/ 7826414 w 8522202"/>
              <a:gd name="connsiteY16-34" fmla="*/ 218742 h 979708"/>
              <a:gd name="connsiteX17-35" fmla="*/ 7825186 w 8522202"/>
              <a:gd name="connsiteY17-36" fmla="*/ 209832 h 979708"/>
              <a:gd name="connsiteX18-37" fmla="*/ 7823959 w 8522202"/>
              <a:gd name="connsiteY18-38" fmla="*/ 201230 h 979708"/>
              <a:gd name="connsiteX19-39" fmla="*/ 7823652 w 8522202"/>
              <a:gd name="connsiteY19-40" fmla="*/ 192321 h 979708"/>
              <a:gd name="connsiteX20-41" fmla="*/ 7823346 w 8522202"/>
              <a:gd name="connsiteY20-42" fmla="*/ 183719 h 979708"/>
              <a:gd name="connsiteX21-43" fmla="*/ 7823652 w 8522202"/>
              <a:gd name="connsiteY21-44" fmla="*/ 175116 h 979708"/>
              <a:gd name="connsiteX22-45" fmla="*/ 7823959 w 8522202"/>
              <a:gd name="connsiteY22-46" fmla="*/ 166207 h 979708"/>
              <a:gd name="connsiteX23-47" fmla="*/ 7825186 w 8522202"/>
              <a:gd name="connsiteY23-48" fmla="*/ 157298 h 979708"/>
              <a:gd name="connsiteX24-49" fmla="*/ 7826414 w 8522202"/>
              <a:gd name="connsiteY24-50" fmla="*/ 148388 h 979708"/>
              <a:gd name="connsiteX25-51" fmla="*/ 7828561 w 8522202"/>
              <a:gd name="connsiteY25-52" fmla="*/ 140093 h 979708"/>
              <a:gd name="connsiteX26-53" fmla="*/ 7830709 w 8522202"/>
              <a:gd name="connsiteY26-54" fmla="*/ 131491 h 979708"/>
              <a:gd name="connsiteX27-55" fmla="*/ 7833470 w 8522202"/>
              <a:gd name="connsiteY27-56" fmla="*/ 122889 h 979708"/>
              <a:gd name="connsiteX28-57" fmla="*/ 7836844 w 8522202"/>
              <a:gd name="connsiteY28-58" fmla="*/ 114594 h 979708"/>
              <a:gd name="connsiteX29-59" fmla="*/ 7840219 w 8522202"/>
              <a:gd name="connsiteY29-60" fmla="*/ 106299 h 979708"/>
              <a:gd name="connsiteX30-61" fmla="*/ 7844207 w 8522202"/>
              <a:gd name="connsiteY30-62" fmla="*/ 98311 h 979708"/>
              <a:gd name="connsiteX31-63" fmla="*/ 7848809 w 8522202"/>
              <a:gd name="connsiteY31-64" fmla="*/ 90630 h 979708"/>
              <a:gd name="connsiteX32-65" fmla="*/ 7853717 w 8522202"/>
              <a:gd name="connsiteY32-66" fmla="*/ 82643 h 979708"/>
              <a:gd name="connsiteX33-67" fmla="*/ 7858626 w 8522202"/>
              <a:gd name="connsiteY33-68" fmla="*/ 75269 h 979708"/>
              <a:gd name="connsiteX34-69" fmla="*/ 7864148 w 8522202"/>
              <a:gd name="connsiteY34-70" fmla="*/ 67896 h 979708"/>
              <a:gd name="connsiteX35-71" fmla="*/ 7870591 w 8522202"/>
              <a:gd name="connsiteY35-72" fmla="*/ 60830 h 979708"/>
              <a:gd name="connsiteX36-73" fmla="*/ 7877033 w 8522202"/>
              <a:gd name="connsiteY36-74" fmla="*/ 53764 h 979708"/>
              <a:gd name="connsiteX37-75" fmla="*/ 7883782 w 8522202"/>
              <a:gd name="connsiteY37-76" fmla="*/ 47312 h 979708"/>
              <a:gd name="connsiteX38-77" fmla="*/ 7891145 w 8522202"/>
              <a:gd name="connsiteY38-78" fmla="*/ 41475 h 979708"/>
              <a:gd name="connsiteX39-79" fmla="*/ 7898201 w 8522202"/>
              <a:gd name="connsiteY39-80" fmla="*/ 35638 h 979708"/>
              <a:gd name="connsiteX40-81" fmla="*/ 7905871 w 8522202"/>
              <a:gd name="connsiteY40-82" fmla="*/ 30415 h 979708"/>
              <a:gd name="connsiteX41-83" fmla="*/ 7913234 w 8522202"/>
              <a:gd name="connsiteY41-84" fmla="*/ 25499 h 979708"/>
              <a:gd name="connsiteX42-85" fmla="*/ 7921517 w 8522202"/>
              <a:gd name="connsiteY42-86" fmla="*/ 21198 h 979708"/>
              <a:gd name="connsiteX43-87" fmla="*/ 7929493 w 8522202"/>
              <a:gd name="connsiteY43-88" fmla="*/ 16897 h 979708"/>
              <a:gd name="connsiteX44-89" fmla="*/ 7937776 w 8522202"/>
              <a:gd name="connsiteY44-90" fmla="*/ 13518 h 979708"/>
              <a:gd name="connsiteX45-91" fmla="*/ 7945753 w 8522202"/>
              <a:gd name="connsiteY45-92" fmla="*/ 10138 h 979708"/>
              <a:gd name="connsiteX46-93" fmla="*/ 7954343 w 8522202"/>
              <a:gd name="connsiteY46-94" fmla="*/ 7680 h 979708"/>
              <a:gd name="connsiteX47-95" fmla="*/ 7962933 w 8522202"/>
              <a:gd name="connsiteY47-96" fmla="*/ 5223 h 979708"/>
              <a:gd name="connsiteX48-97" fmla="*/ 7971523 w 8522202"/>
              <a:gd name="connsiteY48-98" fmla="*/ 3687 h 979708"/>
              <a:gd name="connsiteX49-99" fmla="*/ 7980420 w 8522202"/>
              <a:gd name="connsiteY49-100" fmla="*/ 2150 h 979708"/>
              <a:gd name="connsiteX50-101" fmla="*/ 7988703 w 8522202"/>
              <a:gd name="connsiteY50-102" fmla="*/ 1229 h 979708"/>
              <a:gd name="connsiteX51-103" fmla="*/ 7997600 w 8522202"/>
              <a:gd name="connsiteY51-104" fmla="*/ 307 h 979708"/>
              <a:gd name="connsiteX52-105" fmla="*/ 8006496 w 8522202"/>
              <a:gd name="connsiteY52-106" fmla="*/ 0 h 979708"/>
              <a:gd name="connsiteX53-107" fmla="*/ 8015393 w 8522202"/>
              <a:gd name="connsiteY53-108" fmla="*/ 307 h 979708"/>
              <a:gd name="connsiteX54-109" fmla="*/ 8023983 w 8522202"/>
              <a:gd name="connsiteY54-110" fmla="*/ 1229 h 979708"/>
              <a:gd name="connsiteX55-111" fmla="*/ 8032880 w 8522202"/>
              <a:gd name="connsiteY55-112" fmla="*/ 2150 h 979708"/>
              <a:gd name="connsiteX56-113" fmla="*/ 8041470 w 8522202"/>
              <a:gd name="connsiteY56-114" fmla="*/ 3687 h 979708"/>
              <a:gd name="connsiteX57-115" fmla="*/ 8050367 w 8522202"/>
              <a:gd name="connsiteY57-116" fmla="*/ 5223 h 979708"/>
              <a:gd name="connsiteX58-117" fmla="*/ 8058650 w 8522202"/>
              <a:gd name="connsiteY58-118" fmla="*/ 7680 h 979708"/>
              <a:gd name="connsiteX59-119" fmla="*/ 8067240 w 8522202"/>
              <a:gd name="connsiteY59-120" fmla="*/ 10138 h 979708"/>
              <a:gd name="connsiteX60-121" fmla="*/ 8075523 w 8522202"/>
              <a:gd name="connsiteY60-122" fmla="*/ 13518 h 979708"/>
              <a:gd name="connsiteX61-123" fmla="*/ 8083806 w 8522202"/>
              <a:gd name="connsiteY61-124" fmla="*/ 16897 h 979708"/>
              <a:gd name="connsiteX62-125" fmla="*/ 8091783 w 8522202"/>
              <a:gd name="connsiteY62-126" fmla="*/ 21198 h 979708"/>
              <a:gd name="connsiteX63-127" fmla="*/ 8099759 w 8522202"/>
              <a:gd name="connsiteY63-128" fmla="*/ 25499 h 979708"/>
              <a:gd name="connsiteX64-129" fmla="*/ 8107429 w 8522202"/>
              <a:gd name="connsiteY64-130" fmla="*/ 30415 h 979708"/>
              <a:gd name="connsiteX65-131" fmla="*/ 8114792 w 8522202"/>
              <a:gd name="connsiteY65-132" fmla="*/ 35638 h 979708"/>
              <a:gd name="connsiteX66-133" fmla="*/ 8122154 w 8522202"/>
              <a:gd name="connsiteY66-134" fmla="*/ 41475 h 979708"/>
              <a:gd name="connsiteX67-135" fmla="*/ 8129210 w 8522202"/>
              <a:gd name="connsiteY67-136" fmla="*/ 47312 h 979708"/>
              <a:gd name="connsiteX68-137" fmla="*/ 8135960 w 8522202"/>
              <a:gd name="connsiteY68-138" fmla="*/ 53764 h 979708"/>
              <a:gd name="connsiteX69-139" fmla="*/ 8468515 w 8522202"/>
              <a:gd name="connsiteY69-140" fmla="*/ 386793 h 979708"/>
              <a:gd name="connsiteX70-141" fmla="*/ 8474344 w 8522202"/>
              <a:gd name="connsiteY70-142" fmla="*/ 392937 h 979708"/>
              <a:gd name="connsiteX71-143" fmla="*/ 8480172 w 8522202"/>
              <a:gd name="connsiteY71-144" fmla="*/ 399696 h 979708"/>
              <a:gd name="connsiteX72-145" fmla="*/ 8485695 w 8522202"/>
              <a:gd name="connsiteY72-146" fmla="*/ 406455 h 979708"/>
              <a:gd name="connsiteX73-147" fmla="*/ 8490603 w 8522202"/>
              <a:gd name="connsiteY73-148" fmla="*/ 413828 h 979708"/>
              <a:gd name="connsiteX74-149" fmla="*/ 8495512 w 8522202"/>
              <a:gd name="connsiteY74-150" fmla="*/ 421509 h 979708"/>
              <a:gd name="connsiteX75-151" fmla="*/ 8499807 w 8522202"/>
              <a:gd name="connsiteY75-152" fmla="*/ 428882 h 979708"/>
              <a:gd name="connsiteX76-153" fmla="*/ 8503795 w 8522202"/>
              <a:gd name="connsiteY76-154" fmla="*/ 436870 h 979708"/>
              <a:gd name="connsiteX77-155" fmla="*/ 8507783 w 8522202"/>
              <a:gd name="connsiteY77-156" fmla="*/ 445165 h 979708"/>
              <a:gd name="connsiteX78-157" fmla="*/ 8510851 w 8522202"/>
              <a:gd name="connsiteY78-158" fmla="*/ 453153 h 979708"/>
              <a:gd name="connsiteX79-159" fmla="*/ 8513612 w 8522202"/>
              <a:gd name="connsiteY79-160" fmla="*/ 461755 h 979708"/>
              <a:gd name="connsiteX80-161" fmla="*/ 8516066 w 8522202"/>
              <a:gd name="connsiteY80-162" fmla="*/ 470357 h 979708"/>
              <a:gd name="connsiteX81-163" fmla="*/ 8518214 w 8522202"/>
              <a:gd name="connsiteY81-164" fmla="*/ 479266 h 979708"/>
              <a:gd name="connsiteX82-165" fmla="*/ 8520054 w 8522202"/>
              <a:gd name="connsiteY82-166" fmla="*/ 488483 h 979708"/>
              <a:gd name="connsiteX83-167" fmla="*/ 8520975 w 8522202"/>
              <a:gd name="connsiteY83-168" fmla="*/ 497700 h 979708"/>
              <a:gd name="connsiteX84-169" fmla="*/ 8521895 w 8522202"/>
              <a:gd name="connsiteY84-170" fmla="*/ 506916 h 979708"/>
              <a:gd name="connsiteX85-171" fmla="*/ 8522202 w 8522202"/>
              <a:gd name="connsiteY85-172" fmla="*/ 516440 h 979708"/>
              <a:gd name="connsiteX86-173" fmla="*/ 8521895 w 8522202"/>
              <a:gd name="connsiteY86-174" fmla="*/ 525964 h 979708"/>
              <a:gd name="connsiteX87-175" fmla="*/ 8520975 w 8522202"/>
              <a:gd name="connsiteY87-176" fmla="*/ 535181 h 979708"/>
              <a:gd name="connsiteX88-177" fmla="*/ 8520054 w 8522202"/>
              <a:gd name="connsiteY88-178" fmla="*/ 544397 h 979708"/>
              <a:gd name="connsiteX89-179" fmla="*/ 8518214 w 8522202"/>
              <a:gd name="connsiteY89-180" fmla="*/ 553307 h 979708"/>
              <a:gd name="connsiteX90-181" fmla="*/ 8516066 w 8522202"/>
              <a:gd name="connsiteY90-182" fmla="*/ 562524 h 979708"/>
              <a:gd name="connsiteX91-183" fmla="*/ 8513612 w 8522202"/>
              <a:gd name="connsiteY91-184" fmla="*/ 570819 h 979708"/>
              <a:gd name="connsiteX92-185" fmla="*/ 8510851 w 8522202"/>
              <a:gd name="connsiteY92-186" fmla="*/ 579421 h 979708"/>
              <a:gd name="connsiteX93-187" fmla="*/ 8507783 w 8522202"/>
              <a:gd name="connsiteY93-188" fmla="*/ 587716 h 979708"/>
              <a:gd name="connsiteX94-189" fmla="*/ 8503795 w 8522202"/>
              <a:gd name="connsiteY94-190" fmla="*/ 596011 h 979708"/>
              <a:gd name="connsiteX95-191" fmla="*/ 8499807 w 8522202"/>
              <a:gd name="connsiteY95-192" fmla="*/ 603691 h 979708"/>
              <a:gd name="connsiteX96-193" fmla="*/ 8495512 w 8522202"/>
              <a:gd name="connsiteY96-194" fmla="*/ 611679 h 979708"/>
              <a:gd name="connsiteX97-195" fmla="*/ 8490603 w 8522202"/>
              <a:gd name="connsiteY97-196" fmla="*/ 619052 h 979708"/>
              <a:gd name="connsiteX98-197" fmla="*/ 8485695 w 8522202"/>
              <a:gd name="connsiteY98-198" fmla="*/ 626426 h 979708"/>
              <a:gd name="connsiteX99-199" fmla="*/ 8480172 w 8522202"/>
              <a:gd name="connsiteY99-200" fmla="*/ 633185 h 979708"/>
              <a:gd name="connsiteX100-201" fmla="*/ 8474344 w 8522202"/>
              <a:gd name="connsiteY100-202" fmla="*/ 639943 h 979708"/>
              <a:gd name="connsiteX101-203" fmla="*/ 8468515 w 8522202"/>
              <a:gd name="connsiteY101-204" fmla="*/ 646088 h 979708"/>
              <a:gd name="connsiteX102-205" fmla="*/ 8135960 w 8522202"/>
              <a:gd name="connsiteY102-206" fmla="*/ 978809 h 979708"/>
              <a:gd name="connsiteX103-207" fmla="*/ 8135062 w 8522202"/>
              <a:gd name="connsiteY103-208" fmla="*/ 979708 h 979708"/>
              <a:gd name="connsiteX0-209" fmla="*/ 0 w 8522202"/>
              <a:gd name="connsiteY0-210" fmla="*/ 443714 h 979708"/>
              <a:gd name="connsiteX1-211" fmla="*/ 0 w 8522202"/>
              <a:gd name="connsiteY1-212" fmla="*/ 332875 h 979708"/>
              <a:gd name="connsiteX2-213" fmla="*/ 7902599 w 8522202"/>
              <a:gd name="connsiteY2-214" fmla="*/ 332875 h 979708"/>
              <a:gd name="connsiteX3-215" fmla="*/ 7877033 w 8522202"/>
              <a:gd name="connsiteY3-216" fmla="*/ 313673 h 979708"/>
              <a:gd name="connsiteX4-217" fmla="*/ 7870591 w 8522202"/>
              <a:gd name="connsiteY4-218" fmla="*/ 306607 h 979708"/>
              <a:gd name="connsiteX5-219" fmla="*/ 7864148 w 8522202"/>
              <a:gd name="connsiteY5-220" fmla="*/ 299541 h 979708"/>
              <a:gd name="connsiteX6-221" fmla="*/ 7858626 w 8522202"/>
              <a:gd name="connsiteY6-222" fmla="*/ 292475 h 979708"/>
              <a:gd name="connsiteX7-223" fmla="*/ 7853717 w 8522202"/>
              <a:gd name="connsiteY7-224" fmla="*/ 284487 h 979708"/>
              <a:gd name="connsiteX8-225" fmla="*/ 7848809 w 8522202"/>
              <a:gd name="connsiteY8-226" fmla="*/ 276807 h 979708"/>
              <a:gd name="connsiteX9-227" fmla="*/ 7844207 w 8522202"/>
              <a:gd name="connsiteY9-228" fmla="*/ 269126 h 979708"/>
              <a:gd name="connsiteX10-229" fmla="*/ 7840219 w 8522202"/>
              <a:gd name="connsiteY10-230" fmla="*/ 260831 h 979708"/>
              <a:gd name="connsiteX11-231" fmla="*/ 7836844 w 8522202"/>
              <a:gd name="connsiteY11-232" fmla="*/ 252844 h 979708"/>
              <a:gd name="connsiteX12-233" fmla="*/ 7833470 w 8522202"/>
              <a:gd name="connsiteY12-234" fmla="*/ 244241 h 979708"/>
              <a:gd name="connsiteX13-235" fmla="*/ 7830709 w 8522202"/>
              <a:gd name="connsiteY13-236" fmla="*/ 235639 h 979708"/>
              <a:gd name="connsiteX14-237" fmla="*/ 7828561 w 8522202"/>
              <a:gd name="connsiteY14-238" fmla="*/ 227344 h 979708"/>
              <a:gd name="connsiteX15-239" fmla="*/ 7826414 w 8522202"/>
              <a:gd name="connsiteY15-240" fmla="*/ 218742 h 979708"/>
              <a:gd name="connsiteX16-241" fmla="*/ 7825186 w 8522202"/>
              <a:gd name="connsiteY16-242" fmla="*/ 209832 h 979708"/>
              <a:gd name="connsiteX17-243" fmla="*/ 7823959 w 8522202"/>
              <a:gd name="connsiteY17-244" fmla="*/ 201230 h 979708"/>
              <a:gd name="connsiteX18-245" fmla="*/ 7823652 w 8522202"/>
              <a:gd name="connsiteY18-246" fmla="*/ 192321 h 979708"/>
              <a:gd name="connsiteX19-247" fmla="*/ 7823346 w 8522202"/>
              <a:gd name="connsiteY19-248" fmla="*/ 183719 h 979708"/>
              <a:gd name="connsiteX20-249" fmla="*/ 7823652 w 8522202"/>
              <a:gd name="connsiteY20-250" fmla="*/ 175116 h 979708"/>
              <a:gd name="connsiteX21-251" fmla="*/ 7823959 w 8522202"/>
              <a:gd name="connsiteY21-252" fmla="*/ 166207 h 979708"/>
              <a:gd name="connsiteX22-253" fmla="*/ 7825186 w 8522202"/>
              <a:gd name="connsiteY22-254" fmla="*/ 157298 h 979708"/>
              <a:gd name="connsiteX23-255" fmla="*/ 7826414 w 8522202"/>
              <a:gd name="connsiteY23-256" fmla="*/ 148388 h 979708"/>
              <a:gd name="connsiteX24-257" fmla="*/ 7828561 w 8522202"/>
              <a:gd name="connsiteY24-258" fmla="*/ 140093 h 979708"/>
              <a:gd name="connsiteX25-259" fmla="*/ 7830709 w 8522202"/>
              <a:gd name="connsiteY25-260" fmla="*/ 131491 h 979708"/>
              <a:gd name="connsiteX26-261" fmla="*/ 7833470 w 8522202"/>
              <a:gd name="connsiteY26-262" fmla="*/ 122889 h 979708"/>
              <a:gd name="connsiteX27-263" fmla="*/ 7836844 w 8522202"/>
              <a:gd name="connsiteY27-264" fmla="*/ 114594 h 979708"/>
              <a:gd name="connsiteX28-265" fmla="*/ 7840219 w 8522202"/>
              <a:gd name="connsiteY28-266" fmla="*/ 106299 h 979708"/>
              <a:gd name="connsiteX29-267" fmla="*/ 7844207 w 8522202"/>
              <a:gd name="connsiteY29-268" fmla="*/ 98311 h 979708"/>
              <a:gd name="connsiteX30-269" fmla="*/ 7848809 w 8522202"/>
              <a:gd name="connsiteY30-270" fmla="*/ 90630 h 979708"/>
              <a:gd name="connsiteX31-271" fmla="*/ 7853717 w 8522202"/>
              <a:gd name="connsiteY31-272" fmla="*/ 82643 h 979708"/>
              <a:gd name="connsiteX32-273" fmla="*/ 7858626 w 8522202"/>
              <a:gd name="connsiteY32-274" fmla="*/ 75269 h 979708"/>
              <a:gd name="connsiteX33-275" fmla="*/ 7864148 w 8522202"/>
              <a:gd name="connsiteY33-276" fmla="*/ 67896 h 979708"/>
              <a:gd name="connsiteX34-277" fmla="*/ 7870591 w 8522202"/>
              <a:gd name="connsiteY34-278" fmla="*/ 60830 h 979708"/>
              <a:gd name="connsiteX35-279" fmla="*/ 7877033 w 8522202"/>
              <a:gd name="connsiteY35-280" fmla="*/ 53764 h 979708"/>
              <a:gd name="connsiteX36-281" fmla="*/ 7883782 w 8522202"/>
              <a:gd name="connsiteY36-282" fmla="*/ 47312 h 979708"/>
              <a:gd name="connsiteX37-283" fmla="*/ 7891145 w 8522202"/>
              <a:gd name="connsiteY37-284" fmla="*/ 41475 h 979708"/>
              <a:gd name="connsiteX38-285" fmla="*/ 7898201 w 8522202"/>
              <a:gd name="connsiteY38-286" fmla="*/ 35638 h 979708"/>
              <a:gd name="connsiteX39-287" fmla="*/ 7905871 w 8522202"/>
              <a:gd name="connsiteY39-288" fmla="*/ 30415 h 979708"/>
              <a:gd name="connsiteX40-289" fmla="*/ 7913234 w 8522202"/>
              <a:gd name="connsiteY40-290" fmla="*/ 25499 h 979708"/>
              <a:gd name="connsiteX41-291" fmla="*/ 7921517 w 8522202"/>
              <a:gd name="connsiteY41-292" fmla="*/ 21198 h 979708"/>
              <a:gd name="connsiteX42-293" fmla="*/ 7929493 w 8522202"/>
              <a:gd name="connsiteY42-294" fmla="*/ 16897 h 979708"/>
              <a:gd name="connsiteX43-295" fmla="*/ 7937776 w 8522202"/>
              <a:gd name="connsiteY43-296" fmla="*/ 13518 h 979708"/>
              <a:gd name="connsiteX44-297" fmla="*/ 7945753 w 8522202"/>
              <a:gd name="connsiteY44-298" fmla="*/ 10138 h 979708"/>
              <a:gd name="connsiteX45-299" fmla="*/ 7954343 w 8522202"/>
              <a:gd name="connsiteY45-300" fmla="*/ 7680 h 979708"/>
              <a:gd name="connsiteX46-301" fmla="*/ 7962933 w 8522202"/>
              <a:gd name="connsiteY46-302" fmla="*/ 5223 h 979708"/>
              <a:gd name="connsiteX47-303" fmla="*/ 7971523 w 8522202"/>
              <a:gd name="connsiteY47-304" fmla="*/ 3687 h 979708"/>
              <a:gd name="connsiteX48-305" fmla="*/ 7980420 w 8522202"/>
              <a:gd name="connsiteY48-306" fmla="*/ 2150 h 979708"/>
              <a:gd name="connsiteX49-307" fmla="*/ 7988703 w 8522202"/>
              <a:gd name="connsiteY49-308" fmla="*/ 1229 h 979708"/>
              <a:gd name="connsiteX50-309" fmla="*/ 7997600 w 8522202"/>
              <a:gd name="connsiteY50-310" fmla="*/ 307 h 979708"/>
              <a:gd name="connsiteX51-311" fmla="*/ 8006496 w 8522202"/>
              <a:gd name="connsiteY51-312" fmla="*/ 0 h 979708"/>
              <a:gd name="connsiteX52-313" fmla="*/ 8015393 w 8522202"/>
              <a:gd name="connsiteY52-314" fmla="*/ 307 h 979708"/>
              <a:gd name="connsiteX53-315" fmla="*/ 8023983 w 8522202"/>
              <a:gd name="connsiteY53-316" fmla="*/ 1229 h 979708"/>
              <a:gd name="connsiteX54-317" fmla="*/ 8032880 w 8522202"/>
              <a:gd name="connsiteY54-318" fmla="*/ 2150 h 979708"/>
              <a:gd name="connsiteX55-319" fmla="*/ 8041470 w 8522202"/>
              <a:gd name="connsiteY55-320" fmla="*/ 3687 h 979708"/>
              <a:gd name="connsiteX56-321" fmla="*/ 8050367 w 8522202"/>
              <a:gd name="connsiteY56-322" fmla="*/ 5223 h 979708"/>
              <a:gd name="connsiteX57-323" fmla="*/ 8058650 w 8522202"/>
              <a:gd name="connsiteY57-324" fmla="*/ 7680 h 979708"/>
              <a:gd name="connsiteX58-325" fmla="*/ 8067240 w 8522202"/>
              <a:gd name="connsiteY58-326" fmla="*/ 10138 h 979708"/>
              <a:gd name="connsiteX59-327" fmla="*/ 8075523 w 8522202"/>
              <a:gd name="connsiteY59-328" fmla="*/ 13518 h 979708"/>
              <a:gd name="connsiteX60-329" fmla="*/ 8083806 w 8522202"/>
              <a:gd name="connsiteY60-330" fmla="*/ 16897 h 979708"/>
              <a:gd name="connsiteX61-331" fmla="*/ 8091783 w 8522202"/>
              <a:gd name="connsiteY61-332" fmla="*/ 21198 h 979708"/>
              <a:gd name="connsiteX62-333" fmla="*/ 8099759 w 8522202"/>
              <a:gd name="connsiteY62-334" fmla="*/ 25499 h 979708"/>
              <a:gd name="connsiteX63-335" fmla="*/ 8107429 w 8522202"/>
              <a:gd name="connsiteY63-336" fmla="*/ 30415 h 979708"/>
              <a:gd name="connsiteX64-337" fmla="*/ 8114792 w 8522202"/>
              <a:gd name="connsiteY64-338" fmla="*/ 35638 h 979708"/>
              <a:gd name="connsiteX65-339" fmla="*/ 8122154 w 8522202"/>
              <a:gd name="connsiteY65-340" fmla="*/ 41475 h 979708"/>
              <a:gd name="connsiteX66-341" fmla="*/ 8129210 w 8522202"/>
              <a:gd name="connsiteY66-342" fmla="*/ 47312 h 979708"/>
              <a:gd name="connsiteX67-343" fmla="*/ 8135960 w 8522202"/>
              <a:gd name="connsiteY67-344" fmla="*/ 53764 h 979708"/>
              <a:gd name="connsiteX68-345" fmla="*/ 8468515 w 8522202"/>
              <a:gd name="connsiteY68-346" fmla="*/ 386793 h 979708"/>
              <a:gd name="connsiteX69-347" fmla="*/ 8474344 w 8522202"/>
              <a:gd name="connsiteY69-348" fmla="*/ 392937 h 979708"/>
              <a:gd name="connsiteX70-349" fmla="*/ 8480172 w 8522202"/>
              <a:gd name="connsiteY70-350" fmla="*/ 399696 h 979708"/>
              <a:gd name="connsiteX71-351" fmla="*/ 8485695 w 8522202"/>
              <a:gd name="connsiteY71-352" fmla="*/ 406455 h 979708"/>
              <a:gd name="connsiteX72-353" fmla="*/ 8490603 w 8522202"/>
              <a:gd name="connsiteY72-354" fmla="*/ 413828 h 979708"/>
              <a:gd name="connsiteX73-355" fmla="*/ 8495512 w 8522202"/>
              <a:gd name="connsiteY73-356" fmla="*/ 421509 h 979708"/>
              <a:gd name="connsiteX74-357" fmla="*/ 8499807 w 8522202"/>
              <a:gd name="connsiteY74-358" fmla="*/ 428882 h 979708"/>
              <a:gd name="connsiteX75-359" fmla="*/ 8503795 w 8522202"/>
              <a:gd name="connsiteY75-360" fmla="*/ 436870 h 979708"/>
              <a:gd name="connsiteX76-361" fmla="*/ 8507783 w 8522202"/>
              <a:gd name="connsiteY76-362" fmla="*/ 445165 h 979708"/>
              <a:gd name="connsiteX77-363" fmla="*/ 8510851 w 8522202"/>
              <a:gd name="connsiteY77-364" fmla="*/ 453153 h 979708"/>
              <a:gd name="connsiteX78-365" fmla="*/ 8513612 w 8522202"/>
              <a:gd name="connsiteY78-366" fmla="*/ 461755 h 979708"/>
              <a:gd name="connsiteX79-367" fmla="*/ 8516066 w 8522202"/>
              <a:gd name="connsiteY79-368" fmla="*/ 470357 h 979708"/>
              <a:gd name="connsiteX80-369" fmla="*/ 8518214 w 8522202"/>
              <a:gd name="connsiteY80-370" fmla="*/ 479266 h 979708"/>
              <a:gd name="connsiteX81-371" fmla="*/ 8520054 w 8522202"/>
              <a:gd name="connsiteY81-372" fmla="*/ 488483 h 979708"/>
              <a:gd name="connsiteX82-373" fmla="*/ 8520975 w 8522202"/>
              <a:gd name="connsiteY82-374" fmla="*/ 497700 h 979708"/>
              <a:gd name="connsiteX83-375" fmla="*/ 8521895 w 8522202"/>
              <a:gd name="connsiteY83-376" fmla="*/ 506916 h 979708"/>
              <a:gd name="connsiteX84-377" fmla="*/ 8522202 w 8522202"/>
              <a:gd name="connsiteY84-378" fmla="*/ 516440 h 979708"/>
              <a:gd name="connsiteX85-379" fmla="*/ 8521895 w 8522202"/>
              <a:gd name="connsiteY85-380" fmla="*/ 525964 h 979708"/>
              <a:gd name="connsiteX86-381" fmla="*/ 8520975 w 8522202"/>
              <a:gd name="connsiteY86-382" fmla="*/ 535181 h 979708"/>
              <a:gd name="connsiteX87-383" fmla="*/ 8520054 w 8522202"/>
              <a:gd name="connsiteY87-384" fmla="*/ 544397 h 979708"/>
              <a:gd name="connsiteX88-385" fmla="*/ 8518214 w 8522202"/>
              <a:gd name="connsiteY88-386" fmla="*/ 553307 h 979708"/>
              <a:gd name="connsiteX89-387" fmla="*/ 8516066 w 8522202"/>
              <a:gd name="connsiteY89-388" fmla="*/ 562524 h 979708"/>
              <a:gd name="connsiteX90-389" fmla="*/ 8513612 w 8522202"/>
              <a:gd name="connsiteY90-390" fmla="*/ 570819 h 979708"/>
              <a:gd name="connsiteX91-391" fmla="*/ 8510851 w 8522202"/>
              <a:gd name="connsiteY91-392" fmla="*/ 579421 h 979708"/>
              <a:gd name="connsiteX92-393" fmla="*/ 8507783 w 8522202"/>
              <a:gd name="connsiteY92-394" fmla="*/ 587716 h 979708"/>
              <a:gd name="connsiteX93-395" fmla="*/ 8503795 w 8522202"/>
              <a:gd name="connsiteY93-396" fmla="*/ 596011 h 979708"/>
              <a:gd name="connsiteX94-397" fmla="*/ 8499807 w 8522202"/>
              <a:gd name="connsiteY94-398" fmla="*/ 603691 h 979708"/>
              <a:gd name="connsiteX95-399" fmla="*/ 8495512 w 8522202"/>
              <a:gd name="connsiteY95-400" fmla="*/ 611679 h 979708"/>
              <a:gd name="connsiteX96-401" fmla="*/ 8490603 w 8522202"/>
              <a:gd name="connsiteY96-402" fmla="*/ 619052 h 979708"/>
              <a:gd name="connsiteX97-403" fmla="*/ 8485695 w 8522202"/>
              <a:gd name="connsiteY97-404" fmla="*/ 626426 h 979708"/>
              <a:gd name="connsiteX98-405" fmla="*/ 8480172 w 8522202"/>
              <a:gd name="connsiteY98-406" fmla="*/ 633185 h 979708"/>
              <a:gd name="connsiteX99-407" fmla="*/ 8474344 w 8522202"/>
              <a:gd name="connsiteY99-408" fmla="*/ 639943 h 979708"/>
              <a:gd name="connsiteX100-409" fmla="*/ 8468515 w 8522202"/>
              <a:gd name="connsiteY100-410" fmla="*/ 646088 h 979708"/>
              <a:gd name="connsiteX101-411" fmla="*/ 8135960 w 8522202"/>
              <a:gd name="connsiteY101-412" fmla="*/ 978809 h 979708"/>
              <a:gd name="connsiteX102-413" fmla="*/ 8135062 w 8522202"/>
              <a:gd name="connsiteY102-414" fmla="*/ 979708 h 979708"/>
              <a:gd name="connsiteX0-415" fmla="*/ 0 w 8522202"/>
              <a:gd name="connsiteY0-416" fmla="*/ 332875 h 979708"/>
              <a:gd name="connsiteX1-417" fmla="*/ 7902599 w 8522202"/>
              <a:gd name="connsiteY1-418" fmla="*/ 332875 h 979708"/>
              <a:gd name="connsiteX2-419" fmla="*/ 7877033 w 8522202"/>
              <a:gd name="connsiteY2-420" fmla="*/ 313673 h 979708"/>
              <a:gd name="connsiteX3-421" fmla="*/ 7870591 w 8522202"/>
              <a:gd name="connsiteY3-422" fmla="*/ 306607 h 979708"/>
              <a:gd name="connsiteX4-423" fmla="*/ 7864148 w 8522202"/>
              <a:gd name="connsiteY4-424" fmla="*/ 299541 h 979708"/>
              <a:gd name="connsiteX5-425" fmla="*/ 7858626 w 8522202"/>
              <a:gd name="connsiteY5-426" fmla="*/ 292475 h 979708"/>
              <a:gd name="connsiteX6-427" fmla="*/ 7853717 w 8522202"/>
              <a:gd name="connsiteY6-428" fmla="*/ 284487 h 979708"/>
              <a:gd name="connsiteX7-429" fmla="*/ 7848809 w 8522202"/>
              <a:gd name="connsiteY7-430" fmla="*/ 276807 h 979708"/>
              <a:gd name="connsiteX8-431" fmla="*/ 7844207 w 8522202"/>
              <a:gd name="connsiteY8-432" fmla="*/ 269126 h 979708"/>
              <a:gd name="connsiteX9-433" fmla="*/ 7840219 w 8522202"/>
              <a:gd name="connsiteY9-434" fmla="*/ 260831 h 979708"/>
              <a:gd name="connsiteX10-435" fmla="*/ 7836844 w 8522202"/>
              <a:gd name="connsiteY10-436" fmla="*/ 252844 h 979708"/>
              <a:gd name="connsiteX11-437" fmla="*/ 7833470 w 8522202"/>
              <a:gd name="connsiteY11-438" fmla="*/ 244241 h 979708"/>
              <a:gd name="connsiteX12-439" fmla="*/ 7830709 w 8522202"/>
              <a:gd name="connsiteY12-440" fmla="*/ 235639 h 979708"/>
              <a:gd name="connsiteX13-441" fmla="*/ 7828561 w 8522202"/>
              <a:gd name="connsiteY13-442" fmla="*/ 227344 h 979708"/>
              <a:gd name="connsiteX14-443" fmla="*/ 7826414 w 8522202"/>
              <a:gd name="connsiteY14-444" fmla="*/ 218742 h 979708"/>
              <a:gd name="connsiteX15-445" fmla="*/ 7825186 w 8522202"/>
              <a:gd name="connsiteY15-446" fmla="*/ 209832 h 979708"/>
              <a:gd name="connsiteX16-447" fmla="*/ 7823959 w 8522202"/>
              <a:gd name="connsiteY16-448" fmla="*/ 201230 h 979708"/>
              <a:gd name="connsiteX17-449" fmla="*/ 7823652 w 8522202"/>
              <a:gd name="connsiteY17-450" fmla="*/ 192321 h 979708"/>
              <a:gd name="connsiteX18-451" fmla="*/ 7823346 w 8522202"/>
              <a:gd name="connsiteY18-452" fmla="*/ 183719 h 979708"/>
              <a:gd name="connsiteX19-453" fmla="*/ 7823652 w 8522202"/>
              <a:gd name="connsiteY19-454" fmla="*/ 175116 h 979708"/>
              <a:gd name="connsiteX20-455" fmla="*/ 7823959 w 8522202"/>
              <a:gd name="connsiteY20-456" fmla="*/ 166207 h 979708"/>
              <a:gd name="connsiteX21-457" fmla="*/ 7825186 w 8522202"/>
              <a:gd name="connsiteY21-458" fmla="*/ 157298 h 979708"/>
              <a:gd name="connsiteX22-459" fmla="*/ 7826414 w 8522202"/>
              <a:gd name="connsiteY22-460" fmla="*/ 148388 h 979708"/>
              <a:gd name="connsiteX23-461" fmla="*/ 7828561 w 8522202"/>
              <a:gd name="connsiteY23-462" fmla="*/ 140093 h 979708"/>
              <a:gd name="connsiteX24-463" fmla="*/ 7830709 w 8522202"/>
              <a:gd name="connsiteY24-464" fmla="*/ 131491 h 979708"/>
              <a:gd name="connsiteX25-465" fmla="*/ 7833470 w 8522202"/>
              <a:gd name="connsiteY25-466" fmla="*/ 122889 h 979708"/>
              <a:gd name="connsiteX26-467" fmla="*/ 7836844 w 8522202"/>
              <a:gd name="connsiteY26-468" fmla="*/ 114594 h 979708"/>
              <a:gd name="connsiteX27-469" fmla="*/ 7840219 w 8522202"/>
              <a:gd name="connsiteY27-470" fmla="*/ 106299 h 979708"/>
              <a:gd name="connsiteX28-471" fmla="*/ 7844207 w 8522202"/>
              <a:gd name="connsiteY28-472" fmla="*/ 98311 h 979708"/>
              <a:gd name="connsiteX29-473" fmla="*/ 7848809 w 8522202"/>
              <a:gd name="connsiteY29-474" fmla="*/ 90630 h 979708"/>
              <a:gd name="connsiteX30-475" fmla="*/ 7853717 w 8522202"/>
              <a:gd name="connsiteY30-476" fmla="*/ 82643 h 979708"/>
              <a:gd name="connsiteX31-477" fmla="*/ 7858626 w 8522202"/>
              <a:gd name="connsiteY31-478" fmla="*/ 75269 h 979708"/>
              <a:gd name="connsiteX32-479" fmla="*/ 7864148 w 8522202"/>
              <a:gd name="connsiteY32-480" fmla="*/ 67896 h 979708"/>
              <a:gd name="connsiteX33-481" fmla="*/ 7870591 w 8522202"/>
              <a:gd name="connsiteY33-482" fmla="*/ 60830 h 979708"/>
              <a:gd name="connsiteX34-483" fmla="*/ 7877033 w 8522202"/>
              <a:gd name="connsiteY34-484" fmla="*/ 53764 h 979708"/>
              <a:gd name="connsiteX35-485" fmla="*/ 7883782 w 8522202"/>
              <a:gd name="connsiteY35-486" fmla="*/ 47312 h 979708"/>
              <a:gd name="connsiteX36-487" fmla="*/ 7891145 w 8522202"/>
              <a:gd name="connsiteY36-488" fmla="*/ 41475 h 979708"/>
              <a:gd name="connsiteX37-489" fmla="*/ 7898201 w 8522202"/>
              <a:gd name="connsiteY37-490" fmla="*/ 35638 h 979708"/>
              <a:gd name="connsiteX38-491" fmla="*/ 7905871 w 8522202"/>
              <a:gd name="connsiteY38-492" fmla="*/ 30415 h 979708"/>
              <a:gd name="connsiteX39-493" fmla="*/ 7913234 w 8522202"/>
              <a:gd name="connsiteY39-494" fmla="*/ 25499 h 979708"/>
              <a:gd name="connsiteX40-495" fmla="*/ 7921517 w 8522202"/>
              <a:gd name="connsiteY40-496" fmla="*/ 21198 h 979708"/>
              <a:gd name="connsiteX41-497" fmla="*/ 7929493 w 8522202"/>
              <a:gd name="connsiteY41-498" fmla="*/ 16897 h 979708"/>
              <a:gd name="connsiteX42-499" fmla="*/ 7937776 w 8522202"/>
              <a:gd name="connsiteY42-500" fmla="*/ 13518 h 979708"/>
              <a:gd name="connsiteX43-501" fmla="*/ 7945753 w 8522202"/>
              <a:gd name="connsiteY43-502" fmla="*/ 10138 h 979708"/>
              <a:gd name="connsiteX44-503" fmla="*/ 7954343 w 8522202"/>
              <a:gd name="connsiteY44-504" fmla="*/ 7680 h 979708"/>
              <a:gd name="connsiteX45-505" fmla="*/ 7962933 w 8522202"/>
              <a:gd name="connsiteY45-506" fmla="*/ 5223 h 979708"/>
              <a:gd name="connsiteX46-507" fmla="*/ 7971523 w 8522202"/>
              <a:gd name="connsiteY46-508" fmla="*/ 3687 h 979708"/>
              <a:gd name="connsiteX47-509" fmla="*/ 7980420 w 8522202"/>
              <a:gd name="connsiteY47-510" fmla="*/ 2150 h 979708"/>
              <a:gd name="connsiteX48-511" fmla="*/ 7988703 w 8522202"/>
              <a:gd name="connsiteY48-512" fmla="*/ 1229 h 979708"/>
              <a:gd name="connsiteX49-513" fmla="*/ 7997600 w 8522202"/>
              <a:gd name="connsiteY49-514" fmla="*/ 307 h 979708"/>
              <a:gd name="connsiteX50-515" fmla="*/ 8006496 w 8522202"/>
              <a:gd name="connsiteY50-516" fmla="*/ 0 h 979708"/>
              <a:gd name="connsiteX51-517" fmla="*/ 8015393 w 8522202"/>
              <a:gd name="connsiteY51-518" fmla="*/ 307 h 979708"/>
              <a:gd name="connsiteX52-519" fmla="*/ 8023983 w 8522202"/>
              <a:gd name="connsiteY52-520" fmla="*/ 1229 h 979708"/>
              <a:gd name="connsiteX53-521" fmla="*/ 8032880 w 8522202"/>
              <a:gd name="connsiteY53-522" fmla="*/ 2150 h 979708"/>
              <a:gd name="connsiteX54-523" fmla="*/ 8041470 w 8522202"/>
              <a:gd name="connsiteY54-524" fmla="*/ 3687 h 979708"/>
              <a:gd name="connsiteX55-525" fmla="*/ 8050367 w 8522202"/>
              <a:gd name="connsiteY55-526" fmla="*/ 5223 h 979708"/>
              <a:gd name="connsiteX56-527" fmla="*/ 8058650 w 8522202"/>
              <a:gd name="connsiteY56-528" fmla="*/ 7680 h 979708"/>
              <a:gd name="connsiteX57-529" fmla="*/ 8067240 w 8522202"/>
              <a:gd name="connsiteY57-530" fmla="*/ 10138 h 979708"/>
              <a:gd name="connsiteX58-531" fmla="*/ 8075523 w 8522202"/>
              <a:gd name="connsiteY58-532" fmla="*/ 13518 h 979708"/>
              <a:gd name="connsiteX59-533" fmla="*/ 8083806 w 8522202"/>
              <a:gd name="connsiteY59-534" fmla="*/ 16897 h 979708"/>
              <a:gd name="connsiteX60-535" fmla="*/ 8091783 w 8522202"/>
              <a:gd name="connsiteY60-536" fmla="*/ 21198 h 979708"/>
              <a:gd name="connsiteX61-537" fmla="*/ 8099759 w 8522202"/>
              <a:gd name="connsiteY61-538" fmla="*/ 25499 h 979708"/>
              <a:gd name="connsiteX62-539" fmla="*/ 8107429 w 8522202"/>
              <a:gd name="connsiteY62-540" fmla="*/ 30415 h 979708"/>
              <a:gd name="connsiteX63-541" fmla="*/ 8114792 w 8522202"/>
              <a:gd name="connsiteY63-542" fmla="*/ 35638 h 979708"/>
              <a:gd name="connsiteX64-543" fmla="*/ 8122154 w 8522202"/>
              <a:gd name="connsiteY64-544" fmla="*/ 41475 h 979708"/>
              <a:gd name="connsiteX65-545" fmla="*/ 8129210 w 8522202"/>
              <a:gd name="connsiteY65-546" fmla="*/ 47312 h 979708"/>
              <a:gd name="connsiteX66-547" fmla="*/ 8135960 w 8522202"/>
              <a:gd name="connsiteY66-548" fmla="*/ 53764 h 979708"/>
              <a:gd name="connsiteX67-549" fmla="*/ 8468515 w 8522202"/>
              <a:gd name="connsiteY67-550" fmla="*/ 386793 h 979708"/>
              <a:gd name="connsiteX68-551" fmla="*/ 8474344 w 8522202"/>
              <a:gd name="connsiteY68-552" fmla="*/ 392937 h 979708"/>
              <a:gd name="connsiteX69-553" fmla="*/ 8480172 w 8522202"/>
              <a:gd name="connsiteY69-554" fmla="*/ 399696 h 979708"/>
              <a:gd name="connsiteX70-555" fmla="*/ 8485695 w 8522202"/>
              <a:gd name="connsiteY70-556" fmla="*/ 406455 h 979708"/>
              <a:gd name="connsiteX71-557" fmla="*/ 8490603 w 8522202"/>
              <a:gd name="connsiteY71-558" fmla="*/ 413828 h 979708"/>
              <a:gd name="connsiteX72-559" fmla="*/ 8495512 w 8522202"/>
              <a:gd name="connsiteY72-560" fmla="*/ 421509 h 979708"/>
              <a:gd name="connsiteX73-561" fmla="*/ 8499807 w 8522202"/>
              <a:gd name="connsiteY73-562" fmla="*/ 428882 h 979708"/>
              <a:gd name="connsiteX74-563" fmla="*/ 8503795 w 8522202"/>
              <a:gd name="connsiteY74-564" fmla="*/ 436870 h 979708"/>
              <a:gd name="connsiteX75-565" fmla="*/ 8507783 w 8522202"/>
              <a:gd name="connsiteY75-566" fmla="*/ 445165 h 979708"/>
              <a:gd name="connsiteX76-567" fmla="*/ 8510851 w 8522202"/>
              <a:gd name="connsiteY76-568" fmla="*/ 453153 h 979708"/>
              <a:gd name="connsiteX77-569" fmla="*/ 8513612 w 8522202"/>
              <a:gd name="connsiteY77-570" fmla="*/ 461755 h 979708"/>
              <a:gd name="connsiteX78-571" fmla="*/ 8516066 w 8522202"/>
              <a:gd name="connsiteY78-572" fmla="*/ 470357 h 979708"/>
              <a:gd name="connsiteX79-573" fmla="*/ 8518214 w 8522202"/>
              <a:gd name="connsiteY79-574" fmla="*/ 479266 h 979708"/>
              <a:gd name="connsiteX80-575" fmla="*/ 8520054 w 8522202"/>
              <a:gd name="connsiteY80-576" fmla="*/ 488483 h 979708"/>
              <a:gd name="connsiteX81-577" fmla="*/ 8520975 w 8522202"/>
              <a:gd name="connsiteY81-578" fmla="*/ 497700 h 979708"/>
              <a:gd name="connsiteX82-579" fmla="*/ 8521895 w 8522202"/>
              <a:gd name="connsiteY82-580" fmla="*/ 506916 h 979708"/>
              <a:gd name="connsiteX83-581" fmla="*/ 8522202 w 8522202"/>
              <a:gd name="connsiteY83-582" fmla="*/ 516440 h 979708"/>
              <a:gd name="connsiteX84-583" fmla="*/ 8521895 w 8522202"/>
              <a:gd name="connsiteY84-584" fmla="*/ 525964 h 979708"/>
              <a:gd name="connsiteX85-585" fmla="*/ 8520975 w 8522202"/>
              <a:gd name="connsiteY85-586" fmla="*/ 535181 h 979708"/>
              <a:gd name="connsiteX86-587" fmla="*/ 8520054 w 8522202"/>
              <a:gd name="connsiteY86-588" fmla="*/ 544397 h 979708"/>
              <a:gd name="connsiteX87-589" fmla="*/ 8518214 w 8522202"/>
              <a:gd name="connsiteY87-590" fmla="*/ 553307 h 979708"/>
              <a:gd name="connsiteX88-591" fmla="*/ 8516066 w 8522202"/>
              <a:gd name="connsiteY88-592" fmla="*/ 562524 h 979708"/>
              <a:gd name="connsiteX89-593" fmla="*/ 8513612 w 8522202"/>
              <a:gd name="connsiteY89-594" fmla="*/ 570819 h 979708"/>
              <a:gd name="connsiteX90-595" fmla="*/ 8510851 w 8522202"/>
              <a:gd name="connsiteY90-596" fmla="*/ 579421 h 979708"/>
              <a:gd name="connsiteX91-597" fmla="*/ 8507783 w 8522202"/>
              <a:gd name="connsiteY91-598" fmla="*/ 587716 h 979708"/>
              <a:gd name="connsiteX92-599" fmla="*/ 8503795 w 8522202"/>
              <a:gd name="connsiteY92-600" fmla="*/ 596011 h 979708"/>
              <a:gd name="connsiteX93-601" fmla="*/ 8499807 w 8522202"/>
              <a:gd name="connsiteY93-602" fmla="*/ 603691 h 979708"/>
              <a:gd name="connsiteX94-603" fmla="*/ 8495512 w 8522202"/>
              <a:gd name="connsiteY94-604" fmla="*/ 611679 h 979708"/>
              <a:gd name="connsiteX95-605" fmla="*/ 8490603 w 8522202"/>
              <a:gd name="connsiteY95-606" fmla="*/ 619052 h 979708"/>
              <a:gd name="connsiteX96-607" fmla="*/ 8485695 w 8522202"/>
              <a:gd name="connsiteY96-608" fmla="*/ 626426 h 979708"/>
              <a:gd name="connsiteX97-609" fmla="*/ 8480172 w 8522202"/>
              <a:gd name="connsiteY97-610" fmla="*/ 633185 h 979708"/>
              <a:gd name="connsiteX98-611" fmla="*/ 8474344 w 8522202"/>
              <a:gd name="connsiteY98-612" fmla="*/ 639943 h 979708"/>
              <a:gd name="connsiteX99-613" fmla="*/ 8468515 w 8522202"/>
              <a:gd name="connsiteY99-614" fmla="*/ 646088 h 979708"/>
              <a:gd name="connsiteX100-615" fmla="*/ 8135960 w 8522202"/>
              <a:gd name="connsiteY100-616" fmla="*/ 978809 h 979708"/>
              <a:gd name="connsiteX101-617" fmla="*/ 8135062 w 8522202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8522202" h="979708">
                <a:moveTo>
                  <a:pt x="0" y="332875"/>
                </a:moveTo>
                <a:lnTo>
                  <a:pt x="7902599" y="332875"/>
                </a:lnTo>
                <a:lnTo>
                  <a:pt x="7877033" y="313673"/>
                </a:lnTo>
                <a:lnTo>
                  <a:pt x="7870591" y="306607"/>
                </a:lnTo>
                <a:lnTo>
                  <a:pt x="7864148" y="299541"/>
                </a:lnTo>
                <a:lnTo>
                  <a:pt x="7858626" y="292475"/>
                </a:lnTo>
                <a:lnTo>
                  <a:pt x="7853717" y="284487"/>
                </a:lnTo>
                <a:lnTo>
                  <a:pt x="7848809" y="276807"/>
                </a:lnTo>
                <a:lnTo>
                  <a:pt x="7844207" y="269126"/>
                </a:lnTo>
                <a:lnTo>
                  <a:pt x="7840219" y="260831"/>
                </a:lnTo>
                <a:lnTo>
                  <a:pt x="7836844" y="252844"/>
                </a:lnTo>
                <a:lnTo>
                  <a:pt x="7833470" y="244241"/>
                </a:lnTo>
                <a:lnTo>
                  <a:pt x="7830709" y="235639"/>
                </a:lnTo>
                <a:lnTo>
                  <a:pt x="7828561" y="227344"/>
                </a:lnTo>
                <a:lnTo>
                  <a:pt x="7826414" y="218742"/>
                </a:lnTo>
                <a:lnTo>
                  <a:pt x="7825186" y="209832"/>
                </a:lnTo>
                <a:lnTo>
                  <a:pt x="7823959" y="201230"/>
                </a:lnTo>
                <a:cubicBezTo>
                  <a:pt x="7823857" y="198260"/>
                  <a:pt x="7823754" y="195291"/>
                  <a:pt x="7823652" y="192321"/>
                </a:cubicBezTo>
                <a:lnTo>
                  <a:pt x="7823346" y="183719"/>
                </a:lnTo>
                <a:lnTo>
                  <a:pt x="7823652" y="175116"/>
                </a:lnTo>
                <a:cubicBezTo>
                  <a:pt x="7823754" y="172146"/>
                  <a:pt x="7823857" y="169177"/>
                  <a:pt x="7823959" y="166207"/>
                </a:cubicBezTo>
                <a:lnTo>
                  <a:pt x="7825186" y="157298"/>
                </a:lnTo>
                <a:lnTo>
                  <a:pt x="7826414" y="148388"/>
                </a:lnTo>
                <a:lnTo>
                  <a:pt x="7828561" y="140093"/>
                </a:lnTo>
                <a:lnTo>
                  <a:pt x="7830709" y="131491"/>
                </a:lnTo>
                <a:lnTo>
                  <a:pt x="7833470" y="122889"/>
                </a:lnTo>
                <a:lnTo>
                  <a:pt x="7836844" y="114594"/>
                </a:lnTo>
                <a:lnTo>
                  <a:pt x="7840219" y="106299"/>
                </a:lnTo>
                <a:lnTo>
                  <a:pt x="7844207" y="98311"/>
                </a:lnTo>
                <a:lnTo>
                  <a:pt x="7848809" y="90630"/>
                </a:lnTo>
                <a:lnTo>
                  <a:pt x="7853717" y="82643"/>
                </a:lnTo>
                <a:lnTo>
                  <a:pt x="7858626" y="75269"/>
                </a:lnTo>
                <a:lnTo>
                  <a:pt x="7864148" y="67896"/>
                </a:lnTo>
                <a:lnTo>
                  <a:pt x="7870591" y="60830"/>
                </a:lnTo>
                <a:lnTo>
                  <a:pt x="7877033" y="53764"/>
                </a:lnTo>
                <a:lnTo>
                  <a:pt x="7883782" y="47312"/>
                </a:lnTo>
                <a:lnTo>
                  <a:pt x="7891145" y="41475"/>
                </a:lnTo>
                <a:lnTo>
                  <a:pt x="7898201" y="35638"/>
                </a:lnTo>
                <a:lnTo>
                  <a:pt x="7905871" y="30415"/>
                </a:lnTo>
                <a:lnTo>
                  <a:pt x="7913234" y="25499"/>
                </a:lnTo>
                <a:lnTo>
                  <a:pt x="7921517" y="21198"/>
                </a:lnTo>
                <a:lnTo>
                  <a:pt x="7929493" y="16897"/>
                </a:lnTo>
                <a:lnTo>
                  <a:pt x="7937776" y="13518"/>
                </a:lnTo>
                <a:lnTo>
                  <a:pt x="7945753" y="10138"/>
                </a:lnTo>
                <a:lnTo>
                  <a:pt x="7954343" y="7680"/>
                </a:lnTo>
                <a:lnTo>
                  <a:pt x="7962933" y="5223"/>
                </a:lnTo>
                <a:lnTo>
                  <a:pt x="7971523" y="3687"/>
                </a:lnTo>
                <a:lnTo>
                  <a:pt x="7980420" y="2150"/>
                </a:lnTo>
                <a:lnTo>
                  <a:pt x="7988703" y="1229"/>
                </a:lnTo>
                <a:lnTo>
                  <a:pt x="7997600" y="307"/>
                </a:lnTo>
                <a:lnTo>
                  <a:pt x="8006496" y="0"/>
                </a:lnTo>
                <a:lnTo>
                  <a:pt x="8015393" y="307"/>
                </a:lnTo>
                <a:lnTo>
                  <a:pt x="8023983" y="1229"/>
                </a:lnTo>
                <a:lnTo>
                  <a:pt x="8032880" y="2150"/>
                </a:lnTo>
                <a:lnTo>
                  <a:pt x="8041470" y="3687"/>
                </a:lnTo>
                <a:lnTo>
                  <a:pt x="8050367" y="5223"/>
                </a:lnTo>
                <a:lnTo>
                  <a:pt x="8058650" y="7680"/>
                </a:lnTo>
                <a:lnTo>
                  <a:pt x="8067240" y="10138"/>
                </a:lnTo>
                <a:lnTo>
                  <a:pt x="8075523" y="13518"/>
                </a:lnTo>
                <a:lnTo>
                  <a:pt x="8083806" y="16897"/>
                </a:lnTo>
                <a:lnTo>
                  <a:pt x="8091783" y="21198"/>
                </a:lnTo>
                <a:lnTo>
                  <a:pt x="8099759" y="25499"/>
                </a:lnTo>
                <a:lnTo>
                  <a:pt x="8107429" y="30415"/>
                </a:lnTo>
                <a:lnTo>
                  <a:pt x="8114792" y="35638"/>
                </a:lnTo>
                <a:lnTo>
                  <a:pt x="8122154" y="41475"/>
                </a:lnTo>
                <a:lnTo>
                  <a:pt x="8129210" y="47312"/>
                </a:lnTo>
                <a:lnTo>
                  <a:pt x="8135960" y="53764"/>
                </a:lnTo>
                <a:lnTo>
                  <a:pt x="8468515" y="386793"/>
                </a:lnTo>
                <a:lnTo>
                  <a:pt x="8474344" y="392937"/>
                </a:lnTo>
                <a:lnTo>
                  <a:pt x="8480172" y="399696"/>
                </a:lnTo>
                <a:lnTo>
                  <a:pt x="8485695" y="406455"/>
                </a:lnTo>
                <a:lnTo>
                  <a:pt x="8490603" y="413828"/>
                </a:lnTo>
                <a:lnTo>
                  <a:pt x="8495512" y="421509"/>
                </a:lnTo>
                <a:lnTo>
                  <a:pt x="8499807" y="428882"/>
                </a:lnTo>
                <a:lnTo>
                  <a:pt x="8503795" y="436870"/>
                </a:lnTo>
                <a:lnTo>
                  <a:pt x="8507783" y="445165"/>
                </a:lnTo>
                <a:lnTo>
                  <a:pt x="8510851" y="453153"/>
                </a:lnTo>
                <a:lnTo>
                  <a:pt x="8513612" y="461755"/>
                </a:lnTo>
                <a:lnTo>
                  <a:pt x="8516066" y="470357"/>
                </a:lnTo>
                <a:lnTo>
                  <a:pt x="8518214" y="479266"/>
                </a:lnTo>
                <a:lnTo>
                  <a:pt x="8520054" y="488483"/>
                </a:lnTo>
                <a:lnTo>
                  <a:pt x="8520975" y="497700"/>
                </a:lnTo>
                <a:cubicBezTo>
                  <a:pt x="8521282" y="500772"/>
                  <a:pt x="8521588" y="503844"/>
                  <a:pt x="8521895" y="506916"/>
                </a:cubicBezTo>
                <a:cubicBezTo>
                  <a:pt x="8521997" y="510091"/>
                  <a:pt x="8522100" y="513265"/>
                  <a:pt x="8522202" y="516440"/>
                </a:cubicBezTo>
                <a:cubicBezTo>
                  <a:pt x="8522100" y="519615"/>
                  <a:pt x="8521997" y="522789"/>
                  <a:pt x="8521895" y="525964"/>
                </a:cubicBezTo>
                <a:cubicBezTo>
                  <a:pt x="8521588" y="529036"/>
                  <a:pt x="8521282" y="532109"/>
                  <a:pt x="8520975" y="535181"/>
                </a:cubicBezTo>
                <a:lnTo>
                  <a:pt x="8520054" y="544397"/>
                </a:lnTo>
                <a:lnTo>
                  <a:pt x="8518214" y="553307"/>
                </a:lnTo>
                <a:lnTo>
                  <a:pt x="8516066" y="562524"/>
                </a:lnTo>
                <a:lnTo>
                  <a:pt x="8513612" y="570819"/>
                </a:lnTo>
                <a:lnTo>
                  <a:pt x="8510851" y="579421"/>
                </a:lnTo>
                <a:lnTo>
                  <a:pt x="8507783" y="587716"/>
                </a:lnTo>
                <a:lnTo>
                  <a:pt x="8503795" y="596011"/>
                </a:lnTo>
                <a:lnTo>
                  <a:pt x="8499807" y="603691"/>
                </a:lnTo>
                <a:lnTo>
                  <a:pt x="8495512" y="611679"/>
                </a:lnTo>
                <a:lnTo>
                  <a:pt x="8490603" y="619052"/>
                </a:lnTo>
                <a:lnTo>
                  <a:pt x="8485695" y="626426"/>
                </a:lnTo>
                <a:lnTo>
                  <a:pt x="8480172" y="633185"/>
                </a:lnTo>
                <a:lnTo>
                  <a:pt x="8474344" y="639943"/>
                </a:lnTo>
                <a:lnTo>
                  <a:pt x="8468515" y="646088"/>
                </a:lnTo>
                <a:lnTo>
                  <a:pt x="8135960" y="978809"/>
                </a:lnTo>
                <a:lnTo>
                  <a:pt x="8135062" y="97970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sym typeface="+mn-ea"/>
              </a:rPr>
              <a:t>前端技术：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HTML5,Javascript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JQuery</a:t>
            </a:r>
            <a:endParaRPr lang="zh-CN" altLang="en-US"/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8942705" y="1984375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8475980" y="3300730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8086090" y="4538980"/>
            <a:ext cx="961390" cy="902970"/>
          </a:xfrm>
          <a:prstGeom prst="diamon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1_1"/>
  <p:tag name="KSO_WM_UNIT_ID" val="263*l_h_f*1_1_1"/>
  <p:tag name="KSO_WM_UNIT_CLEAR" val="1"/>
  <p:tag name="KSO_WM_UNIT_LAYERLEVEL" val="1_1_1"/>
  <p:tag name="KSO_WM_UNIT_VALUE" val="31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05_4*i*0"/>
  <p:tag name="KSO_WM_TEMPLATE_CATEGORY" val="diagram"/>
  <p:tag name="KSO_WM_TEMPLATE_INDEX" val="160205"/>
  <p:tag name="KSO_WM_UNIT_INDEX" val="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"/>
  <p:tag name="KSO_WM_UNIT_ID" val="diagram160205_4*m_i*1_1"/>
  <p:tag name="KSO_WM_UNIT_CLEAR" val="1"/>
  <p:tag name="KSO_WM_UNIT_LAYERLEVEL" val="1_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2"/>
  <p:tag name="KSO_WM_UNIT_ID" val="diagram160205_4*m_i*1_2"/>
  <p:tag name="KSO_WM_UNIT_CLEAR" val="1"/>
  <p:tag name="KSO_WM_UNIT_LAYERLEVEL" val="1_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1_1"/>
  <p:tag name="KSO_WM_UNIT_ID" val="diagram160205_4*m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3"/>
  <p:tag name="KSO_WM_UNIT_ID" val="diagram160205_4*m_i*1_3"/>
  <p:tag name="KSO_WM_UNIT_CLEAR" val="1"/>
  <p:tag name="KSO_WM_UNIT_LAYERLEVEL" val="1_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05_4*i*9"/>
  <p:tag name="KSO_WM_TEMPLATE_CATEGORY" val="diagram"/>
  <p:tag name="KSO_WM_TEMPLATE_INDEX" val="160205"/>
  <p:tag name="KSO_WM_UNIT_INDEX" val="9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4"/>
  <p:tag name="KSO_WM_UNIT_ID" val="diagram160205_4*m_i*1_4"/>
  <p:tag name="KSO_WM_UNIT_CLEAR" val="1"/>
  <p:tag name="KSO_WM_UNIT_LAYERLEVEL" val="1_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5"/>
  <p:tag name="KSO_WM_UNIT_ID" val="diagram160205_4*m_i*1_5"/>
  <p:tag name="KSO_WM_UNIT_CLEAR" val="1"/>
  <p:tag name="KSO_WM_UNIT_LAYERLEVEL" val="1_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2_1"/>
  <p:tag name="KSO_WM_UNIT_ID" val="diagram160205_4*m_h_f*1_2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6"/>
  <p:tag name="KSO_WM_UNIT_ID" val="diagram160205_4*m_i*1_6"/>
  <p:tag name="KSO_WM_UNIT_CLEAR" val="1"/>
  <p:tag name="KSO_WM_UNIT_LAYERLEVEL" val="1_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05_4*i*18"/>
  <p:tag name="KSO_WM_TEMPLATE_CATEGORY" val="diagram"/>
  <p:tag name="KSO_WM_TEMPLATE_INDEX" val="160205"/>
  <p:tag name="KSO_WM_UNIT_INDEX" val="18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7"/>
  <p:tag name="KSO_WM_UNIT_ID" val="diagram160205_4*m_i*1_7"/>
  <p:tag name="KSO_WM_UNIT_CLEAR" val="1"/>
  <p:tag name="KSO_WM_UNIT_LAYERLEVEL" val="1_1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8"/>
  <p:tag name="KSO_WM_UNIT_ID" val="diagram160205_4*m_i*1_8"/>
  <p:tag name="KSO_WM_UNIT_CLEAR" val="1"/>
  <p:tag name="KSO_WM_UNIT_LAYERLEVEL" val="1_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3_1"/>
  <p:tag name="KSO_WM_UNIT_ID" val="diagram160205_4*m_h_f*1_3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9"/>
  <p:tag name="KSO_WM_UNIT_ID" val="diagram160205_4*m_i*1_9"/>
  <p:tag name="KSO_WM_UNIT_CLEAR" val="1"/>
  <p:tag name="KSO_WM_UNIT_LAYERLEVEL" val="1_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2_3*i*0"/>
  <p:tag name="KSO_WM_TEMPLATE_CATEGORY" val="diagram"/>
  <p:tag name="KSO_WM_TEMPLATE_INDEX" val="160192"/>
  <p:tag name="KSO_WM_UNIT_INDEX" val="0"/>
</p:tagLst>
</file>

<file path=ppt/tags/tag118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a"/>
  <p:tag name="KSO_WM_UNIT_INDEX" val="1_1_1"/>
  <p:tag name="KSO_WM_UNIT_ID" val="258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" val="EIUSMOD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0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56"/>
  <p:tag name="KSO_WM_DIAGRAM_GROUP_CODE" val="l1-1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2_3*i*7"/>
  <p:tag name="KSO_WM_TEMPLATE_CATEGORY" val="diagram"/>
  <p:tag name="KSO_WM_TEMPLATE_INDEX" val="160192"/>
  <p:tag name="KSO_WM_UNIT_INDEX" val="7"/>
</p:tagLst>
</file>

<file path=ppt/tags/tag122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a"/>
  <p:tag name="KSO_WM_UNIT_INDEX" val="1_2_1"/>
  <p:tag name="KSO_WM_UNIT_ID" val="258*l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" val="EIUSMOD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6"/>
  <p:tag name="KSO_WM_UNIT_TEXT_FILL_TYPE" val="1"/>
</p:tagLst>
</file>

<file path=ppt/tags/tag124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56"/>
  <p:tag name="KSO_WM_DIAGRAM_GROUP_CODE" val="l1-1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2_3*i*14"/>
  <p:tag name="KSO_WM_TEMPLATE_CATEGORY" val="diagram"/>
  <p:tag name="KSO_WM_TEMPLATE_INDEX" val="160192"/>
  <p:tag name="KSO_WM_UNIT_INDEX" val="14"/>
</p:tagLst>
</file>

<file path=ppt/tags/tag126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" val="EIUSMOD"/>
  <p:tag name="KSO_WM_BEAUTIFY_FLAG" val="#wm#"/>
  <p:tag name="KSO_WM_DIAGRAM_GROUP_CODE" val="l1-1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7"/>
  <p:tag name="KSO_WM_UNIT_TEXT_FILL_TYPE" val="1"/>
</p:tagLst>
</file>

<file path=ppt/tags/tag128.xml><?xml version="1.0" encoding="utf-8"?>
<p:tagLst xmlns:p="http://schemas.openxmlformats.org/presentationml/2006/main">
  <p:tag name="KSO_WM_TAG_VERSION" val="1.0"/>
  <p:tag name="KSO_WM_TEMPLATE_CATEGORY" val="diagram"/>
  <p:tag name="KSO_WM_TEMPLATE_INDEX" val="160192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56"/>
  <p:tag name="KSO_WM_DIAGRAM_GROUP_CODE" val="l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2_1"/>
  <p:tag name="KSO_WM_UNIT_ID" val="263*l_h_f*1_2_1"/>
  <p:tag name="KSO_WM_UNIT_CLEAR" val="1"/>
  <p:tag name="KSO_WM_UNIT_LAYERLEVEL" val="1_1_1"/>
  <p:tag name="KSO_WM_UNIT_VALUE" val="2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3_1"/>
  <p:tag name="KSO_WM_UNIT_ID" val="263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5"/>
  <p:tag name="KSO_WM_UNIT_ID" val="diagram160220_3*l_i*1_5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6"/>
  <p:tag name="KSO_WM_UNIT_ID" val="diagram160220_3*l_i*1_6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h_a"/>
  <p:tag name="KSO_WM_UNIT_INDEX" val="1_1_1"/>
  <p:tag name="KSO_WM_UNIT_ID" val="diagram160220_3*l_h_a*1_1_1"/>
  <p:tag name="KSO_WM_UNIT_CLEAR" val="1"/>
  <p:tag name="KSO_WM_UNIT_LAYERLEVEL" val="1_1_1"/>
  <p:tag name="KSO_WM_UNIT_VALUE" val="54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1"/>
  <p:tag name="KSO_WM_UNIT_ID" val="diagram160220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2"/>
  <p:tag name="KSO_WM_UNIT_ID" val="diagram160220_3*l_i*1_2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3"/>
  <p:tag name="KSO_WM_UNIT_ID" val="diagram160220_3*l_i*1_3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20"/>
  <p:tag name="KSO_WM_UNIT_TYPE" val="l_i"/>
  <p:tag name="KSO_WM_UNIT_INDEX" val="1_4"/>
  <p:tag name="KSO_WM_UNIT_ID" val="diagram160220_3*l_i*1_4"/>
  <p:tag name="KSO_WM_UNIT_CLEAR" val="1"/>
  <p:tag name="KSO_WM_UNIT_LAYERLEVEL" val="1_1"/>
  <p:tag name="KSO_WM_DIAGRAM_GROUP_CODE" val="l1-1"/>
  <p:tag name="KSO_WM_UNIT_FILL_FORE_SCHEMECOLOR_INDEX" val="5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>宽屏</PresentationFormat>
  <Paragraphs>213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29008</cp:lastModifiedBy>
  <cp:revision>15</cp:revision>
  <dcterms:created xsi:type="dcterms:W3CDTF">2018-01-29T02:08:00Z</dcterms:created>
  <dcterms:modified xsi:type="dcterms:W3CDTF">2019-01-13T14:13:07Z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