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9144000" cy="6858000" type="screen4x3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AE"/>
    <a:srgbClr val="EC4B2F"/>
    <a:srgbClr val="000000"/>
    <a:srgbClr val="4B2B4B"/>
    <a:srgbClr val="50C6DD"/>
    <a:srgbClr val="D1CAD2"/>
    <a:srgbClr val="B7A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67070" autoAdjust="0"/>
  </p:normalViewPr>
  <p:slideViewPr>
    <p:cSldViewPr showGuides="1">
      <p:cViewPr varScale="1">
        <p:scale>
          <a:sx n="59" d="100"/>
          <a:sy n="59" d="100"/>
        </p:scale>
        <p:origin x="21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23/05/2016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14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23/05/2016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Michiel: </a:t>
            </a:r>
            <a:r>
              <a:rPr lang="en-US" dirty="0" err="1" smtClean="0"/>
              <a:t>problemen</a:t>
            </a:r>
            <a:endParaRPr lang="en-US" dirty="0" smtClean="0"/>
          </a:p>
          <a:p>
            <a:r>
              <a:rPr lang="en-US" dirty="0" smtClean="0"/>
              <a:t>Dries: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oplossing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5431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smtClean="0"/>
              <a:t>[M]</a:t>
            </a:r>
            <a:endParaRPr lang="en-US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1634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635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[M] Raspberry </a:t>
            </a:r>
            <a:r>
              <a:rPr lang="en-US" dirty="0" smtClean="0"/>
              <a:t>Pi Zero Essentials </a:t>
            </a:r>
            <a:r>
              <a:rPr lang="en-US" dirty="0" smtClean="0"/>
              <a:t>kit </a:t>
            </a:r>
            <a:r>
              <a:rPr lang="en-US" dirty="0" smtClean="0">
                <a:sym typeface="Wingdings" panose="05000000000000000000" pitchFamily="2" charset="2"/>
              </a:rPr>
              <a:t> Door </a:t>
            </a:r>
            <a:r>
              <a:rPr lang="en-US" dirty="0" err="1" smtClean="0">
                <a:sym typeface="Wingdings" panose="05000000000000000000" pitchFamily="2" charset="2"/>
              </a:rPr>
              <a:t>zijn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uitgebreide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mogelijkheden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omdat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er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linux</a:t>
            </a:r>
            <a:r>
              <a:rPr lang="en-US" baseline="0" dirty="0" smtClean="0">
                <a:sym typeface="Wingdings" panose="05000000000000000000" pitchFamily="2" charset="2"/>
              </a:rPr>
              <a:t> op </a:t>
            </a:r>
            <a:r>
              <a:rPr lang="en-US" baseline="0" dirty="0" err="1" smtClean="0">
                <a:sym typeface="Wingdings" panose="05000000000000000000" pitchFamily="2" charset="2"/>
              </a:rPr>
              <a:t>draait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  <a:endParaRPr lang="en-US" dirty="0" smtClean="0"/>
          </a:p>
          <a:p>
            <a:pPr lvl="1"/>
            <a:r>
              <a:rPr lang="en-US" dirty="0" smtClean="0"/>
              <a:t>Raspberry pi zero </a:t>
            </a:r>
          </a:p>
          <a:p>
            <a:pPr lvl="1"/>
            <a:r>
              <a:rPr lang="en-US" dirty="0" smtClean="0"/>
              <a:t>Headers </a:t>
            </a:r>
          </a:p>
          <a:p>
            <a:pPr lvl="1"/>
            <a:r>
              <a:rPr lang="en-US" dirty="0" smtClean="0"/>
              <a:t>HDMI </a:t>
            </a:r>
            <a:r>
              <a:rPr lang="en-US" dirty="0" err="1" smtClean="0"/>
              <a:t>naar</a:t>
            </a:r>
            <a:r>
              <a:rPr lang="en-US" dirty="0" smtClean="0"/>
              <a:t> mini HDMI adapter</a:t>
            </a:r>
          </a:p>
          <a:p>
            <a:pPr lvl="1"/>
            <a:r>
              <a:rPr lang="en-US" dirty="0" smtClean="0"/>
              <a:t>USB </a:t>
            </a:r>
            <a:r>
              <a:rPr lang="en-US" dirty="0" err="1" smtClean="0"/>
              <a:t>naar</a:t>
            </a:r>
            <a:r>
              <a:rPr lang="en-US" dirty="0" smtClean="0"/>
              <a:t> micro USB adapter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[D] </a:t>
            </a:r>
          </a:p>
          <a:p>
            <a:r>
              <a:rPr lang="en-US" dirty="0" smtClean="0"/>
              <a:t>LCD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Module </a:t>
            </a:r>
            <a:r>
              <a:rPr lang="en-US" dirty="0" err="1" smtClean="0"/>
              <a:t>gekozen</a:t>
            </a:r>
            <a:r>
              <a:rPr lang="en-US" dirty="0" smtClean="0"/>
              <a:t> </a:t>
            </a:r>
            <a:r>
              <a:rPr lang="en-US" dirty="0" err="1" smtClean="0"/>
              <a:t>waarmee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andere</a:t>
            </a:r>
            <a:r>
              <a:rPr lang="en-US" baseline="0" dirty="0" smtClean="0"/>
              <a:t> pi </a:t>
            </a:r>
            <a:r>
              <a:rPr lang="en-US" baseline="0" dirty="0" err="1" smtClean="0"/>
              <a:t>projecten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gemaakt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zijn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--&gt; </a:t>
            </a:r>
            <a:r>
              <a:rPr lang="en-US" baseline="0" dirty="0" err="1" smtClean="0">
                <a:sym typeface="Wingdings" panose="05000000000000000000" pitchFamily="2" charset="2"/>
              </a:rPr>
              <a:t>werkt</a:t>
            </a:r>
            <a:r>
              <a:rPr lang="en-US" baseline="0" dirty="0" smtClean="0">
                <a:sym typeface="Wingdings" panose="05000000000000000000" pitchFamily="2" charset="2"/>
              </a:rPr>
              <a:t> met </a:t>
            </a:r>
            <a:r>
              <a:rPr lang="en-US" baseline="0" dirty="0" err="1" smtClean="0">
                <a:sym typeface="Wingdings" panose="05000000000000000000" pitchFamily="2" charset="2"/>
              </a:rPr>
              <a:t>k</a:t>
            </a:r>
            <a:r>
              <a:rPr lang="en-US" dirty="0" err="1" smtClean="0"/>
              <a:t>ernelmodules</a:t>
            </a:r>
            <a:endParaRPr lang="en-US" dirty="0" smtClean="0"/>
          </a:p>
          <a:p>
            <a:pPr lvl="1"/>
            <a:r>
              <a:rPr lang="en-US" baseline="0" dirty="0" smtClean="0">
                <a:sym typeface="Wingdings" panose="05000000000000000000" pitchFamily="2" charset="2"/>
              </a:rPr>
              <a:t>3.3V</a:t>
            </a:r>
            <a:endParaRPr lang="en-US" dirty="0" smtClean="0"/>
          </a:p>
          <a:p>
            <a:pPr lvl="1"/>
            <a:r>
              <a:rPr lang="en-US" dirty="0" smtClean="0"/>
              <a:t>2.4”</a:t>
            </a:r>
          </a:p>
          <a:p>
            <a:pPr lvl="1"/>
            <a:r>
              <a:rPr lang="en-US" dirty="0" smtClean="0"/>
              <a:t>Spi</a:t>
            </a:r>
          </a:p>
          <a:p>
            <a:pPr lvl="1"/>
            <a:r>
              <a:rPr lang="en-US" dirty="0" smtClean="0"/>
              <a:t>Tft</a:t>
            </a:r>
          </a:p>
          <a:p>
            <a:pPr lvl="1"/>
            <a:r>
              <a:rPr lang="en-US" dirty="0" smtClean="0"/>
              <a:t>Touch </a:t>
            </a:r>
            <a:r>
              <a:rPr lang="en-US" dirty="0" err="1" smtClean="0"/>
              <a:t>functie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niet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gebruikt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SD </a:t>
            </a:r>
            <a:r>
              <a:rPr lang="en-US" dirty="0" err="1" smtClean="0">
                <a:sym typeface="Wingdings" panose="05000000000000000000" pitchFamily="2" charset="2"/>
              </a:rPr>
              <a:t>kaart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lezer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niet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gebruikt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r>
              <a:rPr lang="en-US" dirty="0" smtClean="0"/>
              <a:t>Rotary </a:t>
            </a:r>
            <a:r>
              <a:rPr lang="en-US" dirty="0" smtClean="0"/>
              <a:t>encoder</a:t>
            </a:r>
          </a:p>
          <a:p>
            <a:pPr lvl="2"/>
            <a:r>
              <a:rPr lang="en-US" dirty="0" err="1" smtClean="0"/>
              <a:t>Roteren</a:t>
            </a:r>
            <a:endParaRPr lang="en-US" dirty="0" smtClean="0"/>
          </a:p>
          <a:p>
            <a:pPr lvl="3"/>
            <a:r>
              <a:rPr lang="en-US" dirty="0" err="1" smtClean="0"/>
              <a:t>Scrolllen</a:t>
            </a:r>
            <a:r>
              <a:rPr lang="en-US" dirty="0" smtClean="0"/>
              <a:t> door menu</a:t>
            </a:r>
          </a:p>
          <a:p>
            <a:pPr lvl="3"/>
            <a:r>
              <a:rPr lang="en-US" dirty="0" smtClean="0"/>
              <a:t>Volume/</a:t>
            </a:r>
            <a:r>
              <a:rPr lang="en-US" dirty="0" err="1" smtClean="0"/>
              <a:t>helderheid</a:t>
            </a:r>
            <a:r>
              <a:rPr lang="en-US" dirty="0" smtClean="0"/>
              <a:t> </a:t>
            </a:r>
            <a:r>
              <a:rPr lang="en-US" dirty="0" err="1" smtClean="0"/>
              <a:t>regelen</a:t>
            </a:r>
            <a:endParaRPr lang="en-US" dirty="0" smtClean="0"/>
          </a:p>
          <a:p>
            <a:pPr lvl="2"/>
            <a:r>
              <a:rPr lang="en-US" dirty="0" err="1" smtClean="0"/>
              <a:t>Drukken</a:t>
            </a:r>
            <a:endParaRPr lang="en-US" dirty="0" smtClean="0"/>
          </a:p>
          <a:p>
            <a:pPr lvl="3"/>
            <a:r>
              <a:rPr lang="en-US" dirty="0" err="1" smtClean="0"/>
              <a:t>Selecteren</a:t>
            </a:r>
            <a:r>
              <a:rPr lang="en-US" dirty="0" smtClean="0"/>
              <a:t> </a:t>
            </a:r>
            <a:r>
              <a:rPr lang="en-US" dirty="0" err="1" smtClean="0"/>
              <a:t>uit</a:t>
            </a:r>
            <a:r>
              <a:rPr lang="en-US" dirty="0" smtClean="0"/>
              <a:t> menu</a:t>
            </a:r>
          </a:p>
          <a:p>
            <a:pPr lvl="1"/>
            <a:r>
              <a:rPr lang="en-US" dirty="0" err="1" smtClean="0"/>
              <a:t>Drukknop</a:t>
            </a:r>
            <a:endParaRPr lang="en-US" dirty="0" smtClean="0"/>
          </a:p>
          <a:p>
            <a:pPr lvl="2"/>
            <a:r>
              <a:rPr lang="en-US" dirty="0" err="1" smtClean="0"/>
              <a:t>Muziek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/</a:t>
            </a:r>
            <a:r>
              <a:rPr lang="en-US" dirty="0" err="1" smtClean="0"/>
              <a:t>uit</a:t>
            </a:r>
            <a:endParaRPr lang="en-US" dirty="0" smtClean="0"/>
          </a:p>
          <a:p>
            <a:pPr lvl="2"/>
            <a:r>
              <a:rPr lang="en-US" dirty="0" smtClean="0"/>
              <a:t>Alarm </a:t>
            </a:r>
            <a:r>
              <a:rPr lang="en-US" dirty="0" err="1" smtClean="0"/>
              <a:t>uit</a:t>
            </a:r>
            <a:r>
              <a:rPr lang="en-US" dirty="0" smtClean="0"/>
              <a:t> </a:t>
            </a:r>
            <a:r>
              <a:rPr lang="en-US" dirty="0" err="1" smtClean="0"/>
              <a:t>zetten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[M]</a:t>
            </a:r>
          </a:p>
          <a:p>
            <a:r>
              <a:rPr lang="en-US" dirty="0" smtClean="0"/>
              <a:t>    RTC</a:t>
            </a:r>
            <a:endParaRPr lang="en-US" dirty="0" smtClean="0"/>
          </a:p>
          <a:p>
            <a:pPr lvl="1"/>
            <a:r>
              <a:rPr lang="en-US" dirty="0" err="1" smtClean="0"/>
              <a:t>Tijd</a:t>
            </a:r>
            <a:r>
              <a:rPr lang="en-US" dirty="0" smtClean="0"/>
              <a:t>/datum</a:t>
            </a:r>
          </a:p>
          <a:p>
            <a:pPr lvl="1"/>
            <a:r>
              <a:rPr lang="en-US" dirty="0" smtClean="0"/>
              <a:t>I2C </a:t>
            </a:r>
            <a:r>
              <a:rPr lang="en-US" dirty="0" err="1" smtClean="0"/>
              <a:t>controle</a:t>
            </a:r>
            <a:endParaRPr lang="en-US" dirty="0" smtClean="0"/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alarmen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INT interrupt pin (</a:t>
            </a:r>
            <a:r>
              <a:rPr lang="en-US" dirty="0" err="1" smtClean="0">
                <a:sym typeface="Wingdings" panose="05000000000000000000" pitchFamily="2" charset="2"/>
              </a:rPr>
              <a:t>actief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laag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Back-up </a:t>
            </a:r>
            <a:r>
              <a:rPr lang="en-US" dirty="0" err="1" smtClean="0"/>
              <a:t>voeding</a:t>
            </a:r>
            <a:r>
              <a:rPr lang="en-US" dirty="0" smtClean="0"/>
              <a:t> </a:t>
            </a:r>
            <a:r>
              <a:rPr lang="en-US" dirty="0" err="1" smtClean="0"/>
              <a:t>mogelijk</a:t>
            </a:r>
            <a:endParaRPr lang="en-US" dirty="0" smtClean="0"/>
          </a:p>
          <a:p>
            <a:pPr lvl="1"/>
            <a:r>
              <a:rPr lang="en-US" dirty="0" err="1" smtClean="0"/>
              <a:t>Hoge</a:t>
            </a:r>
            <a:r>
              <a:rPr lang="en-US" dirty="0" smtClean="0"/>
              <a:t> </a:t>
            </a:r>
            <a:r>
              <a:rPr lang="en-US" dirty="0" err="1" smtClean="0"/>
              <a:t>nauwkeurigheid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Powercap</a:t>
            </a:r>
            <a:endParaRPr lang="en-US" dirty="0" smtClean="0"/>
          </a:p>
          <a:p>
            <a:pPr lvl="1"/>
            <a:r>
              <a:rPr lang="en-US" dirty="0" smtClean="0"/>
              <a:t>Back-up </a:t>
            </a:r>
            <a:r>
              <a:rPr lang="en-US" dirty="0" err="1" smtClean="0"/>
              <a:t>voeding</a:t>
            </a:r>
            <a:endParaRPr lang="en-US" dirty="0" smtClean="0"/>
          </a:p>
          <a:p>
            <a:pPr lvl="1"/>
            <a:r>
              <a:rPr lang="en-US" dirty="0" err="1" smtClean="0"/>
              <a:t>Basisfunctionaliteit</a:t>
            </a:r>
            <a:r>
              <a:rPr lang="en-US" dirty="0" smtClean="0"/>
              <a:t> </a:t>
            </a:r>
            <a:r>
              <a:rPr lang="en-US" dirty="0" err="1" smtClean="0"/>
              <a:t>garanderen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[D</a:t>
            </a:r>
          </a:p>
          <a:p>
            <a:r>
              <a:rPr lang="en-US" dirty="0" smtClean="0"/>
              <a:t>]Buzzer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wij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hebben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ook</a:t>
            </a:r>
            <a:r>
              <a:rPr lang="en-US" dirty="0" smtClean="0">
                <a:sym typeface="Wingdings" panose="05000000000000000000" pitchFamily="2" charset="2"/>
              </a:rPr>
              <a:t> extra</a:t>
            </a:r>
            <a:r>
              <a:rPr lang="en-US" baseline="0" dirty="0" smtClean="0">
                <a:sym typeface="Wingdings" panose="05000000000000000000" pitchFamily="2" charset="2"/>
              </a:rPr>
              <a:t> hardware…</a:t>
            </a:r>
            <a:endParaRPr lang="en-US" dirty="0" smtClean="0"/>
          </a:p>
          <a:p>
            <a:pPr lvl="1"/>
            <a:r>
              <a:rPr lang="en-US" dirty="0" smtClean="0"/>
              <a:t>Back-up alarm</a:t>
            </a:r>
          </a:p>
          <a:p>
            <a:r>
              <a:rPr lang="en-US" dirty="0" err="1" smtClean="0"/>
              <a:t>Spanningsregelaar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zekere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voor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onzeker</a:t>
            </a:r>
            <a:r>
              <a:rPr lang="en-US" dirty="0" smtClean="0">
                <a:sym typeface="Wingdings" panose="05000000000000000000" pitchFamily="2" charset="2"/>
              </a:rPr>
              <a:t> pi normal </a:t>
            </a:r>
            <a:r>
              <a:rPr lang="en-US" dirty="0" err="1" smtClean="0">
                <a:sym typeface="Wingdings" panose="05000000000000000000" pitchFamily="2" charset="2"/>
              </a:rPr>
              <a:t>niet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aankunnen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stroom</a:t>
            </a:r>
            <a:endParaRPr lang="en-US" dirty="0" smtClean="0"/>
          </a:p>
          <a:p>
            <a:pPr lvl="1"/>
            <a:r>
              <a:rPr lang="en-US" dirty="0" smtClean="0"/>
              <a:t>5V </a:t>
            </a:r>
            <a:r>
              <a:rPr lang="en-US" dirty="0" smtClean="0">
                <a:sym typeface="Wingdings" panose="05000000000000000000" pitchFamily="2" charset="2"/>
              </a:rPr>
              <a:t> 3,3V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Levelshifters		 </a:t>
            </a:r>
            <a:r>
              <a:rPr lang="en-US" dirty="0" err="1" smtClean="0">
                <a:sym typeface="Wingdings" panose="05000000000000000000" pitchFamily="2" charset="2"/>
              </a:rPr>
              <a:t>snel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genoeg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voor</a:t>
            </a:r>
            <a:r>
              <a:rPr lang="en-US" baseline="0" dirty="0" smtClean="0">
                <a:sym typeface="Wingdings" panose="05000000000000000000" pitchFamily="2" charset="2"/>
              </a:rPr>
              <a:t> I2C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Logische</a:t>
            </a:r>
            <a:r>
              <a:rPr lang="en-US" dirty="0" smtClean="0">
                <a:sym typeface="Wingdings" panose="05000000000000000000" pitchFamily="2" charset="2"/>
              </a:rPr>
              <a:t> levels </a:t>
            </a:r>
            <a:r>
              <a:rPr lang="en-US" dirty="0" err="1" smtClean="0">
                <a:sym typeface="Wingdings" panose="05000000000000000000" pitchFamily="2" charset="2"/>
              </a:rPr>
              <a:t>schakelen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Tussen</a:t>
            </a:r>
            <a:r>
              <a:rPr lang="en-US" dirty="0" smtClean="0">
                <a:sym typeface="Wingdings" panose="05000000000000000000" pitchFamily="2" charset="2"/>
              </a:rPr>
              <a:t> 3.3 </a:t>
            </a:r>
            <a:r>
              <a:rPr lang="en-US" dirty="0" err="1" smtClean="0">
                <a:sym typeface="Wingdings" panose="05000000000000000000" pitchFamily="2" charset="2"/>
              </a:rPr>
              <a:t>en</a:t>
            </a:r>
            <a:r>
              <a:rPr lang="en-US" dirty="0" smtClean="0">
                <a:sym typeface="Wingdings" panose="05000000000000000000" pitchFamily="2" charset="2"/>
              </a:rPr>
              <a:t> 5V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535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[M]</a:t>
            </a:r>
          </a:p>
          <a:p>
            <a:r>
              <a:rPr lang="en-US" dirty="0" smtClean="0"/>
              <a:t>I2S interface</a:t>
            </a:r>
          </a:p>
          <a:p>
            <a:pPr lvl="1"/>
            <a:r>
              <a:rPr lang="en-US" dirty="0" smtClean="0"/>
              <a:t>Bit clock </a:t>
            </a:r>
            <a:r>
              <a:rPr lang="en-US" dirty="0" err="1" smtClean="0"/>
              <a:t>lijn</a:t>
            </a:r>
            <a:endParaRPr lang="en-US" dirty="0" smtClean="0"/>
          </a:p>
          <a:p>
            <a:pPr lvl="2"/>
            <a:r>
              <a:rPr lang="en-US" dirty="0" err="1" smtClean="0"/>
              <a:t>Bepaalt</a:t>
            </a:r>
            <a:r>
              <a:rPr lang="en-US" dirty="0" smtClean="0"/>
              <a:t> </a:t>
            </a:r>
            <a:r>
              <a:rPr lang="en-US" dirty="0" err="1" smtClean="0"/>
              <a:t>snelheid</a:t>
            </a:r>
            <a:r>
              <a:rPr lang="en-US" dirty="0" smtClean="0"/>
              <a:t> van </a:t>
            </a:r>
            <a:r>
              <a:rPr lang="en-US" dirty="0" err="1" smtClean="0"/>
              <a:t>inlezen</a:t>
            </a:r>
            <a:r>
              <a:rPr lang="en-US" dirty="0" smtClean="0"/>
              <a:t> bits</a:t>
            </a:r>
          </a:p>
          <a:p>
            <a:pPr lvl="1"/>
            <a:r>
              <a:rPr lang="en-US" dirty="0" smtClean="0"/>
              <a:t>Word clock line (WS of LRCLK)</a:t>
            </a:r>
          </a:p>
          <a:p>
            <a:pPr lvl="2"/>
            <a:r>
              <a:rPr lang="en-US" dirty="0" err="1" smtClean="0"/>
              <a:t>Bepaalt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welk</a:t>
            </a:r>
            <a:r>
              <a:rPr lang="en-US" dirty="0" smtClean="0"/>
              <a:t> </a:t>
            </a:r>
            <a:r>
              <a:rPr lang="en-US" dirty="0" err="1" smtClean="0"/>
              <a:t>kanaal</a:t>
            </a:r>
            <a:r>
              <a:rPr lang="en-US" dirty="0" smtClean="0"/>
              <a:t> de data is</a:t>
            </a:r>
          </a:p>
          <a:p>
            <a:pPr lvl="1"/>
            <a:r>
              <a:rPr lang="en-US" dirty="0" smtClean="0"/>
              <a:t>Data </a:t>
            </a:r>
            <a:r>
              <a:rPr lang="en-US" dirty="0" err="1" smtClean="0"/>
              <a:t>lijn</a:t>
            </a:r>
            <a:endParaRPr lang="en-US" dirty="0" smtClean="0"/>
          </a:p>
          <a:p>
            <a:r>
              <a:rPr lang="en-US" dirty="0" smtClean="0"/>
              <a:t>Audio </a:t>
            </a:r>
            <a:r>
              <a:rPr lang="en-US" dirty="0" smtClean="0"/>
              <a:t>stereo DAC (PCM 5102A )</a:t>
            </a:r>
          </a:p>
          <a:p>
            <a:pPr lvl="1"/>
            <a:r>
              <a:rPr lang="en-US" dirty="0" smtClean="0"/>
              <a:t>3.3V</a:t>
            </a:r>
          </a:p>
          <a:p>
            <a:pPr lvl="1"/>
            <a:r>
              <a:rPr lang="en-US" dirty="0" smtClean="0"/>
              <a:t>I2S </a:t>
            </a:r>
            <a:r>
              <a:rPr lang="en-US" dirty="0" err="1" smtClean="0"/>
              <a:t>ondersteuning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zie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volgende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dia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[D]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Audio </a:t>
            </a:r>
            <a:r>
              <a:rPr lang="en-US" dirty="0" smtClean="0">
                <a:sym typeface="Wingdings" panose="05000000000000000000" pitchFamily="2" charset="2"/>
              </a:rPr>
              <a:t>amplifier (</a:t>
            </a:r>
            <a:r>
              <a:rPr lang="en-US" dirty="0" smtClean="0"/>
              <a:t>TPA2016D2 )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Tot 2.8W/</a:t>
            </a:r>
            <a:r>
              <a:rPr lang="en-US" dirty="0" err="1" smtClean="0">
                <a:sym typeface="Wingdings" panose="05000000000000000000" pitchFamily="2" charset="2"/>
              </a:rPr>
              <a:t>kanaal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DRC (Dynamic range compression)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AGC (Automatic gain control)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Instellen</a:t>
            </a:r>
            <a:r>
              <a:rPr lang="en-US" dirty="0" smtClean="0">
                <a:sym typeface="Wingdings" panose="05000000000000000000" pitchFamily="2" charset="2"/>
              </a:rPr>
              <a:t> via </a:t>
            </a:r>
            <a:r>
              <a:rPr lang="en-US" dirty="0" smtClean="0">
                <a:sym typeface="Wingdings" panose="05000000000000000000" pitchFamily="2" charset="2"/>
              </a:rPr>
              <a:t>I2C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NOR</a:t>
            </a:r>
            <a:r>
              <a:rPr lang="en-US" baseline="0" dirty="0" smtClean="0">
                <a:sym typeface="Wingdings" panose="05000000000000000000" pitchFamily="2" charset="2"/>
              </a:rPr>
              <a:t> GATES</a:t>
            </a:r>
          </a:p>
          <a:p>
            <a:pPr lvl="1"/>
            <a:r>
              <a:rPr lang="en-US" baseline="0" dirty="0" smtClean="0">
                <a:sym typeface="Wingdings" panose="05000000000000000000" pitchFamily="2" charset="2"/>
              </a:rPr>
              <a:t>SR </a:t>
            </a:r>
            <a:r>
              <a:rPr lang="en-US" baseline="0" dirty="0" err="1" smtClean="0">
                <a:sym typeface="Wingdings" panose="05000000000000000000" pitchFamily="2" charset="2"/>
              </a:rPr>
              <a:t>flipflop</a:t>
            </a:r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2067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[D] </a:t>
            </a:r>
            <a:r>
              <a:rPr lang="en-US" dirty="0" err="1" smtClean="0"/>
              <a:t>uitleggen</a:t>
            </a:r>
            <a:r>
              <a:rPr lang="en-US" dirty="0" smtClean="0"/>
              <a:t> </a:t>
            </a:r>
            <a:r>
              <a:rPr lang="en-US" dirty="0" err="1" smtClean="0"/>
              <a:t>componenten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4663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[M] </a:t>
            </a:r>
            <a:r>
              <a:rPr lang="en-US" dirty="0" err="1" smtClean="0"/>
              <a:t>uitleggen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componenten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5954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[D]</a:t>
            </a:r>
          </a:p>
          <a:p>
            <a:r>
              <a:rPr lang="en-US" dirty="0" err="1" smtClean="0"/>
              <a:t>Indeling</a:t>
            </a:r>
            <a:r>
              <a:rPr lang="en-US" dirty="0" smtClean="0"/>
              <a:t>, lay-out </a:t>
            </a:r>
            <a:r>
              <a:rPr lang="en-US" dirty="0" err="1" smtClean="0"/>
              <a:t>opvullen</a:t>
            </a:r>
            <a:r>
              <a:rPr lang="en-US" dirty="0" smtClean="0"/>
              <a:t> ws2812,…</a:t>
            </a:r>
          </a:p>
          <a:p>
            <a:r>
              <a:rPr lang="en-US" dirty="0" smtClean="0"/>
              <a:t>Grote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grondplanes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5834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[D]</a:t>
            </a:r>
          </a:p>
          <a:p>
            <a:r>
              <a:rPr lang="en-US" dirty="0" err="1" smtClean="0"/>
              <a:t>Initialisatie</a:t>
            </a:r>
            <a:endParaRPr lang="en-US" dirty="0" smtClean="0"/>
          </a:p>
          <a:p>
            <a:r>
              <a:rPr lang="en-US" dirty="0" smtClean="0"/>
              <a:t>[M]</a:t>
            </a:r>
          </a:p>
          <a:p>
            <a:r>
              <a:rPr lang="en-US" dirty="0" err="1" smtClean="0"/>
              <a:t>Hoofdprogramma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Waarom</a:t>
            </a:r>
            <a:r>
              <a:rPr lang="en-US" baseline="0" dirty="0" smtClean="0"/>
              <a:t> </a:t>
            </a:r>
            <a:r>
              <a:rPr lang="en-US" baseline="0" dirty="0" smtClean="0"/>
              <a:t>bash profile</a:t>
            </a:r>
          </a:p>
          <a:p>
            <a:r>
              <a:rPr lang="en-US" baseline="0" dirty="0" smtClean="0"/>
              <a:t>	pygame </a:t>
            </a:r>
            <a:r>
              <a:rPr lang="en-US" baseline="0" dirty="0" err="1" smtClean="0"/>
              <a:t>werkt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wanneer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opgestart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</a:t>
            </a:r>
            <a:r>
              <a:rPr lang="en-US" baseline="0" dirty="0" smtClean="0"/>
              <a:t> system (daemon manager)</a:t>
            </a:r>
          </a:p>
          <a:p>
            <a:r>
              <a:rPr lang="en-US" baseline="0" dirty="0" smtClean="0"/>
              <a:t>	bug In pygame of in </a:t>
            </a:r>
            <a:r>
              <a:rPr lang="en-US" baseline="0" dirty="0" err="1" smtClean="0"/>
              <a:t>onderliggende</a:t>
            </a:r>
            <a:r>
              <a:rPr lang="en-US" baseline="0" dirty="0" smtClean="0"/>
              <a:t> library</a:t>
            </a:r>
          </a:p>
          <a:p>
            <a:r>
              <a:rPr lang="en-US" baseline="0" dirty="0" smtClean="0"/>
              <a:t>	</a:t>
            </a:r>
          </a:p>
          <a:p>
            <a:r>
              <a:rPr lang="en-US" baseline="0" dirty="0" smtClean="0"/>
              <a:t>/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/ 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verbinding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maken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tussen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statische</a:t>
            </a:r>
            <a:r>
              <a:rPr lang="en-US" baseline="0" dirty="0" smtClean="0">
                <a:sym typeface="Wingdings" panose="05000000000000000000" pitchFamily="2" charset="2"/>
              </a:rPr>
              <a:t> files </a:t>
            </a:r>
            <a:r>
              <a:rPr lang="en-US" baseline="0" dirty="0" err="1" smtClean="0">
                <a:sym typeface="Wingdings" panose="05000000000000000000" pitchFamily="2" charset="2"/>
              </a:rPr>
              <a:t>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variabele</a:t>
            </a:r>
            <a:endParaRPr lang="en-US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7381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[D]</a:t>
            </a:r>
          </a:p>
          <a:p>
            <a:r>
              <a:rPr lang="en-US" baseline="0" dirty="0" err="1" smtClean="0"/>
              <a:t>Opstarten</a:t>
            </a:r>
            <a:endParaRPr lang="en-US" baseline="0" dirty="0" smtClean="0"/>
          </a:p>
          <a:p>
            <a:r>
              <a:rPr lang="en-US" baseline="0" dirty="0" err="1" smtClean="0"/>
              <a:t>Netwerk</a:t>
            </a:r>
            <a:r>
              <a:rPr lang="en-US" baseline="0" dirty="0" smtClean="0"/>
              <a:t> 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indien</a:t>
            </a:r>
            <a:r>
              <a:rPr lang="en-US" baseline="0" dirty="0" smtClean="0"/>
              <a:t> profile </a:t>
            </a:r>
            <a:r>
              <a:rPr lang="en-US" baseline="0" dirty="0" smtClean="0">
                <a:sym typeface="Wingdings" panose="05000000000000000000" pitchFamily="2" charset="2"/>
              </a:rPr>
              <a:t> profile laden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	</a:t>
            </a:r>
            <a:r>
              <a:rPr lang="en-US" baseline="0" dirty="0" err="1" smtClean="0">
                <a:sym typeface="Wingdings" panose="05000000000000000000" pitchFamily="2" charset="2"/>
              </a:rPr>
              <a:t>anders</a:t>
            </a:r>
            <a:r>
              <a:rPr lang="en-US" baseline="0" dirty="0" smtClean="0">
                <a:sym typeface="Wingdings" panose="05000000000000000000" pitchFamily="2" charset="2"/>
              </a:rPr>
              <a:t>  access </a:t>
            </a:r>
            <a:r>
              <a:rPr lang="en-US" baseline="0" dirty="0" smtClean="0">
                <a:sym typeface="Wingdings" panose="05000000000000000000" pitchFamily="2" charset="2"/>
              </a:rPr>
              <a:t>point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[M]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Achtergrond</a:t>
            </a:r>
            <a:r>
              <a:rPr lang="en-US" baseline="0" dirty="0" smtClean="0">
                <a:sym typeface="Wingdings" panose="05000000000000000000" pitchFamily="2" charset="2"/>
              </a:rPr>
              <a:t> thread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9089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[D]</a:t>
            </a:r>
          </a:p>
          <a:p>
            <a:r>
              <a:rPr lang="en-US" baseline="0" dirty="0" smtClean="0"/>
              <a:t>Web interface</a:t>
            </a:r>
            <a:endParaRPr lang="en-US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8142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9144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3500" rIns="0" bIns="13500" rtlCol="0" anchor="ctr"/>
          <a:lstStyle/>
          <a:p>
            <a:pPr algn="ctr"/>
            <a:endParaRPr lang="nl-BE" sz="825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35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2400" cap="none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2850" cap="all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10" name="Picture 9" descr="TM_logo_vignet_ppt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01" y="360000"/>
            <a:ext cx="1617865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755577" y="6620016"/>
            <a:ext cx="109119" cy="150041"/>
          </a:xfrm>
          <a:solidFill>
            <a:schemeClr val="tx1"/>
          </a:solidFill>
        </p:spPr>
        <p:txBody>
          <a:bodyPr/>
          <a:lstStyle>
            <a:lvl1pPr>
              <a:defRPr sz="975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9144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3" name="Picture 12" descr="image_preview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84300" y="6192000"/>
            <a:ext cx="854174" cy="432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428000"/>
          </a:xfrm>
        </p:spPr>
        <p:txBody>
          <a:bodyPr bIns="144000"/>
          <a:lstStyle>
            <a:lvl1pPr marL="242888" indent="-242888">
              <a:spcBef>
                <a:spcPts val="300"/>
              </a:spcBef>
              <a:spcAft>
                <a:spcPts val="300"/>
              </a:spcAft>
              <a:buClrTx/>
              <a:defRPr/>
            </a:lvl1pPr>
            <a:lvl2pPr marL="542925" indent="-276225">
              <a:spcBef>
                <a:spcPts val="300"/>
              </a:spcBef>
              <a:spcAft>
                <a:spcPts val="300"/>
              </a:spcAft>
              <a:buClrTx/>
              <a:defRPr sz="1875"/>
            </a:lvl2pPr>
            <a:lvl3pPr marL="736997" indent="-194072">
              <a:spcBef>
                <a:spcPts val="300"/>
              </a:spcBef>
              <a:spcAft>
                <a:spcPts val="300"/>
              </a:spcAft>
              <a:buClrTx/>
              <a:defRPr sz="1725"/>
            </a:lvl3pPr>
            <a:lvl4pPr marL="941785" indent="-204788">
              <a:spcBef>
                <a:spcPts val="300"/>
              </a:spcBef>
              <a:spcAft>
                <a:spcPts val="300"/>
              </a:spcAft>
              <a:buClrTx/>
              <a:defRPr sz="1500"/>
            </a:lvl4pPr>
            <a:lvl5pPr marL="1207294" indent="-194072">
              <a:spcBef>
                <a:spcPts val="450"/>
              </a:spcBef>
              <a:spcAft>
                <a:spcPts val="450"/>
              </a:spcAft>
              <a:defRPr sz="1275"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4428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19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4428000" cy="3600000"/>
          </a:xfrm>
        </p:spPr>
        <p:txBody>
          <a:bodyPr lIns="252000" tIns="0" rIns="0"/>
          <a:lstStyle>
            <a:lvl1pPr>
              <a:defRPr sz="1950"/>
            </a:lvl1pPr>
            <a:lvl2pPr>
              <a:defRPr sz="1725"/>
            </a:lvl2pPr>
            <a:lvl3pPr>
              <a:defRPr sz="1500"/>
            </a:lvl3pPr>
            <a:lvl4pPr>
              <a:defRPr sz="1275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32" y="1152000"/>
            <a:ext cx="4428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19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32" y="2285992"/>
            <a:ext cx="4428000" cy="3600000"/>
          </a:xfrm>
        </p:spPr>
        <p:txBody>
          <a:bodyPr lIns="0" tIns="0" rIns="252000"/>
          <a:lstStyle>
            <a:lvl1pPr>
              <a:defRPr sz="1950"/>
            </a:lvl1pPr>
            <a:lvl2pPr>
              <a:defRPr sz="1725"/>
            </a:lvl2pPr>
            <a:lvl3pPr>
              <a:defRPr sz="1500"/>
            </a:lvl3pPr>
            <a:lvl4pPr>
              <a:defRPr sz="1275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1" y="1152000"/>
            <a:ext cx="5072098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180000" y="1152000"/>
            <a:ext cx="3428992" cy="4734000"/>
          </a:xfrm>
        </p:spPr>
        <p:txBody>
          <a:bodyPr>
            <a:normAutofit/>
          </a:bodyPr>
          <a:lstStyle>
            <a:lvl1pPr>
              <a:buNone/>
              <a:defRPr sz="750"/>
            </a:lvl1pPr>
          </a:lstStyle>
          <a:p>
            <a:r>
              <a:rPr lang="nl-NL" smtClean="0"/>
              <a:t>Klik op het pictogram als u een afbeelding wilt toevoegen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2"/>
            <a:ext cx="9144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2"/>
            <a:ext cx="9144000" cy="5929313"/>
          </a:xfrm>
        </p:spPr>
        <p:txBody>
          <a:bodyPr/>
          <a:lstStyle/>
          <a:p>
            <a:r>
              <a:rPr lang="nl-NL" smtClean="0"/>
              <a:t>Klik op het pictogram als u een afbeelding wilt toevoegen</a:t>
            </a:r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9144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3500" rIns="0" bIns="13500" rtlCol="0" anchor="ctr"/>
          <a:lstStyle/>
          <a:p>
            <a:pPr algn="ctr"/>
            <a:endParaRPr lang="nl-BE" sz="825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350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125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15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975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50342" y="5976000"/>
            <a:ext cx="1237557" cy="86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27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266700" indent="-26670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Tx/>
        <a:buSzPct val="90000"/>
        <a:buFont typeface="Verdana" pitchFamily="34" charset="0"/>
        <a:buChar char="•"/>
        <a:defRPr sz="225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542925" indent="-276225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Tx/>
        <a:buFont typeface="Arial" pitchFamily="34" charset="0"/>
        <a:buChar char="−"/>
        <a:defRPr sz="2025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736997" indent="-194072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Tx/>
        <a:buFont typeface="Arial" pitchFamily="34" charset="0"/>
        <a:buChar char="•"/>
        <a:defRPr sz="18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941785" indent="-204788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Tx/>
        <a:buFont typeface="Arial" pitchFamily="34" charset="0"/>
        <a:buChar char="»"/>
        <a:defRPr sz="1575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207294" indent="-194072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tx1"/>
        </a:buClr>
        <a:buFont typeface="Arial" pitchFamily="34" charset="0"/>
        <a:buNone/>
        <a:defRPr sz="15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Project 2</a:t>
            </a:r>
            <a:endParaRPr lang="nl-B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SmartAlarmClock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smtClean="0"/>
              <a:t>Dries Kennes &amp; Michiel Bellekens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-22076" y="1142984"/>
            <a:ext cx="9144000" cy="4878304"/>
          </a:xfrm>
        </p:spPr>
        <p:txBody>
          <a:bodyPr>
            <a:normAutofit/>
          </a:bodyPr>
          <a:lstStyle/>
          <a:p>
            <a:r>
              <a:rPr lang="nl-BE" dirty="0" smtClean="0"/>
              <a:t>Web interface &amp; Flask</a:t>
            </a:r>
          </a:p>
          <a:p>
            <a:pPr lvl="1"/>
            <a:r>
              <a:rPr lang="nl-BE" dirty="0" smtClean="0"/>
              <a:t>API </a:t>
            </a:r>
            <a:r>
              <a:rPr lang="nl-BE" dirty="0" err="1" smtClean="0"/>
              <a:t>endpoints</a:t>
            </a:r>
            <a:endParaRPr lang="nl-BE" dirty="0" smtClean="0"/>
          </a:p>
          <a:p>
            <a:pPr lvl="2"/>
            <a:r>
              <a:rPr lang="nl-BE" dirty="0" smtClean="0"/>
              <a:t>/</a:t>
            </a:r>
            <a:r>
              <a:rPr lang="nl-BE" dirty="0" err="1" smtClean="0"/>
              <a:t>api</a:t>
            </a:r>
            <a:r>
              <a:rPr lang="nl-BE" dirty="0" smtClean="0"/>
              <a:t>/settings</a:t>
            </a:r>
          </a:p>
          <a:p>
            <a:pPr lvl="2"/>
            <a:r>
              <a:rPr lang="nl-BE" dirty="0" smtClean="0"/>
              <a:t>/</a:t>
            </a:r>
            <a:r>
              <a:rPr lang="nl-BE" dirty="0" err="1" smtClean="0"/>
              <a:t>api</a:t>
            </a:r>
            <a:r>
              <a:rPr lang="nl-BE" dirty="0" smtClean="0"/>
              <a:t>/status</a:t>
            </a:r>
          </a:p>
          <a:p>
            <a:pPr lvl="2"/>
            <a:r>
              <a:rPr lang="nl-BE" dirty="0" smtClean="0"/>
              <a:t>/</a:t>
            </a:r>
            <a:r>
              <a:rPr lang="nl-BE" dirty="0" err="1" smtClean="0"/>
              <a:t>api</a:t>
            </a:r>
            <a:r>
              <a:rPr lang="nl-BE" dirty="0" smtClean="0"/>
              <a:t>/wifi</a:t>
            </a:r>
          </a:p>
          <a:p>
            <a:pPr lvl="2"/>
            <a:r>
              <a:rPr lang="nl-BE" dirty="0" smtClean="0"/>
              <a:t>/</a:t>
            </a:r>
            <a:r>
              <a:rPr lang="nl-BE" dirty="0" err="1" smtClean="0"/>
              <a:t>api</a:t>
            </a:r>
            <a:r>
              <a:rPr lang="nl-BE" dirty="0" smtClean="0"/>
              <a:t>/</a:t>
            </a:r>
            <a:r>
              <a:rPr lang="nl-BE" dirty="0" err="1" smtClean="0"/>
              <a:t>pollgcal</a:t>
            </a:r>
            <a:endParaRPr lang="nl-BE" dirty="0" smtClean="0"/>
          </a:p>
          <a:p>
            <a:pPr lvl="2"/>
            <a:r>
              <a:rPr lang="nl-BE" dirty="0" smtClean="0"/>
              <a:t>/</a:t>
            </a:r>
            <a:r>
              <a:rPr lang="nl-BE" dirty="0" err="1" smtClean="0"/>
              <a:t>api</a:t>
            </a:r>
            <a:r>
              <a:rPr lang="nl-BE" dirty="0" smtClean="0"/>
              <a:t>/</a:t>
            </a:r>
            <a:r>
              <a:rPr lang="nl-BE" dirty="0" err="1" smtClean="0"/>
              <a:t>resetgcal</a:t>
            </a:r>
            <a:endParaRPr lang="nl-BE" dirty="0" smtClean="0"/>
          </a:p>
          <a:p>
            <a:pPr lvl="1"/>
            <a:r>
              <a:rPr lang="nl-BE" dirty="0" smtClean="0"/>
              <a:t>Data in json format</a:t>
            </a:r>
          </a:p>
          <a:p>
            <a:pPr lvl="1"/>
            <a:r>
              <a:rPr lang="nl-BE" dirty="0" smtClean="0"/>
              <a:t>GET </a:t>
            </a:r>
            <a:r>
              <a:rPr lang="nl-BE" dirty="0" smtClean="0">
                <a:sym typeface="Wingdings" panose="05000000000000000000" pitchFamily="2" charset="2"/>
              </a:rPr>
              <a:t> d</a:t>
            </a:r>
            <a:r>
              <a:rPr lang="nl-BE" dirty="0" smtClean="0"/>
              <a:t>ata van applicatie</a:t>
            </a:r>
          </a:p>
          <a:p>
            <a:pPr lvl="1"/>
            <a:r>
              <a:rPr lang="nl-BE" dirty="0" smtClean="0"/>
              <a:t>POST </a:t>
            </a:r>
            <a:r>
              <a:rPr lang="nl-BE" dirty="0" smtClean="0">
                <a:sym typeface="Wingdings" panose="05000000000000000000" pitchFamily="2" charset="2"/>
              </a:rPr>
              <a:t> data naar applicatie</a:t>
            </a:r>
            <a:endParaRPr lang="nl-BE" dirty="0" smtClean="0"/>
          </a:p>
          <a:p>
            <a:pPr lvl="2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Dries Kennes &amp; Michiel </a:t>
            </a:r>
            <a:r>
              <a:rPr lang="nl-BE" dirty="0" smtClean="0"/>
              <a:t>Bellekens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0386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4878304"/>
          </a:xfrm>
        </p:spPr>
        <p:txBody>
          <a:bodyPr>
            <a:normAutofit/>
          </a:bodyPr>
          <a:lstStyle/>
          <a:p>
            <a:r>
              <a:rPr lang="nl-BE" dirty="0" smtClean="0"/>
              <a:t>Wat hebben we geleerd?</a:t>
            </a:r>
          </a:p>
          <a:p>
            <a:pPr lvl="1"/>
            <a:r>
              <a:rPr lang="nl-BE" b="1" dirty="0" smtClean="0"/>
              <a:t>Correcte </a:t>
            </a:r>
            <a:r>
              <a:rPr lang="nl-BE" dirty="0" smtClean="0"/>
              <a:t>datasheets zijn belangrijk</a:t>
            </a:r>
          </a:p>
          <a:p>
            <a:pPr lvl="1"/>
            <a:r>
              <a:rPr lang="nl-BE" dirty="0" smtClean="0"/>
              <a:t>Alles duurt altijd langer dan je denkt</a:t>
            </a:r>
          </a:p>
          <a:p>
            <a:pPr lvl="1"/>
            <a:r>
              <a:rPr lang="nl-BE" dirty="0" err="1" smtClean="0"/>
              <a:t>Eduroam</a:t>
            </a:r>
            <a:r>
              <a:rPr lang="nl-BE" dirty="0" smtClean="0"/>
              <a:t> op embedded device is een nachtmerrie </a:t>
            </a:r>
          </a:p>
          <a:p>
            <a:pPr marL="266700" lvl="1" indent="0">
              <a:buNone/>
            </a:pPr>
            <a:endParaRPr lang="nl-BE" dirty="0" smtClean="0"/>
          </a:p>
          <a:p>
            <a:pPr lvl="1"/>
            <a:endParaRPr lang="nl-B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Besluit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Dries Kennes &amp; Michiel </a:t>
            </a:r>
            <a:r>
              <a:rPr lang="nl-BE" dirty="0" smtClean="0"/>
              <a:t>Bellekens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" t="14580" b="14965"/>
          <a:stretch/>
        </p:blipFill>
        <p:spPr>
          <a:xfrm>
            <a:off x="755577" y="2834314"/>
            <a:ext cx="684076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4878304"/>
          </a:xfrm>
        </p:spPr>
        <p:txBody>
          <a:bodyPr>
            <a:normAutofit/>
          </a:bodyPr>
          <a:lstStyle/>
          <a:p>
            <a:r>
              <a:rPr lang="en-US" dirty="0" err="1" smtClean="0"/>
              <a:t>Bedankt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/>
              <a:t>j</a:t>
            </a:r>
            <a:r>
              <a:rPr lang="en-US" dirty="0" err="1" smtClean="0"/>
              <a:t>ullie</a:t>
            </a:r>
            <a:r>
              <a:rPr lang="en-US" dirty="0" smtClean="0"/>
              <a:t> </a:t>
            </a:r>
            <a:r>
              <a:rPr lang="en-US" dirty="0" err="1" smtClean="0"/>
              <a:t>aandacht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&amp; </a:t>
            </a:r>
            <a:r>
              <a:rPr lang="en-US" dirty="0" err="1" smtClean="0"/>
              <a:t>vragen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Dries Kennes &amp; Michiel </a:t>
            </a:r>
            <a:r>
              <a:rPr lang="nl-BE" dirty="0" smtClean="0"/>
              <a:t>Bellekens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5509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Probleem</a:t>
            </a:r>
          </a:p>
          <a:p>
            <a:pPr lvl="1"/>
            <a:r>
              <a:rPr lang="nl-BE" dirty="0" smtClean="0"/>
              <a:t>Aparte wekker en kalender </a:t>
            </a:r>
            <a:r>
              <a:rPr lang="nl-BE" dirty="0" smtClean="0">
                <a:sym typeface="Wingdings" panose="05000000000000000000" pitchFamily="2" charset="2"/>
              </a:rPr>
              <a:t> </a:t>
            </a:r>
            <a:r>
              <a:rPr lang="nl-BE" dirty="0" err="1" smtClean="0">
                <a:sym typeface="Wingdings" panose="05000000000000000000" pitchFamily="2" charset="2"/>
              </a:rPr>
              <a:t>inefficient</a:t>
            </a:r>
            <a:endParaRPr lang="nl-BE" dirty="0" smtClean="0">
              <a:sym typeface="Wingdings" panose="05000000000000000000" pitchFamily="2" charset="2"/>
            </a:endParaRP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Afspraken vergeten</a:t>
            </a:r>
            <a:endParaRPr lang="nl-BE" dirty="0" smtClean="0"/>
          </a:p>
          <a:p>
            <a:r>
              <a:rPr lang="nl-BE" dirty="0" smtClean="0"/>
              <a:t>Oplossing</a:t>
            </a:r>
          </a:p>
          <a:p>
            <a:pPr lvl="1"/>
            <a:r>
              <a:rPr lang="nl-BE" dirty="0" err="1" smtClean="0"/>
              <a:t>SmartAlarmClock</a:t>
            </a:r>
            <a:endParaRPr lang="nl-BE" dirty="0" smtClean="0"/>
          </a:p>
          <a:p>
            <a:pPr lvl="1"/>
            <a:r>
              <a:rPr lang="nl-BE" dirty="0" smtClean="0"/>
              <a:t>Combineren kalender en wekker</a:t>
            </a:r>
          </a:p>
          <a:p>
            <a:pPr lvl="1"/>
            <a:r>
              <a:rPr lang="nl-BE" dirty="0" smtClean="0"/>
              <a:t>Persoonlijke wekker instellingen</a:t>
            </a:r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Inleiding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Dries Kennes &amp; Michiel </a:t>
            </a:r>
            <a:r>
              <a:rPr lang="nl-BE" dirty="0" smtClean="0"/>
              <a:t>Bellekens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Raspberry Pi Zero Essentials kit</a:t>
            </a:r>
          </a:p>
          <a:p>
            <a:r>
              <a:rPr lang="nl-BE" dirty="0" smtClean="0"/>
              <a:t>LCD</a:t>
            </a:r>
            <a:endParaRPr lang="nl-BE" dirty="0" smtClean="0"/>
          </a:p>
          <a:p>
            <a:r>
              <a:rPr lang="nl-BE" dirty="0" smtClean="0"/>
              <a:t>Rotary encoder &amp; drukknop</a:t>
            </a:r>
          </a:p>
          <a:p>
            <a:r>
              <a:rPr lang="nl-BE" dirty="0" smtClean="0"/>
              <a:t>RTC</a:t>
            </a:r>
          </a:p>
          <a:p>
            <a:r>
              <a:rPr lang="nl-BE" dirty="0" err="1" smtClean="0"/>
              <a:t>Powercap</a:t>
            </a:r>
            <a:endParaRPr lang="nl-BE" dirty="0" smtClean="0"/>
          </a:p>
          <a:p>
            <a:r>
              <a:rPr lang="nl-BE" dirty="0" smtClean="0"/>
              <a:t>Buzzer</a:t>
            </a:r>
          </a:p>
          <a:p>
            <a:r>
              <a:rPr lang="nl-BE" dirty="0" smtClean="0"/>
              <a:t>Spanningsregelaar</a:t>
            </a:r>
          </a:p>
          <a:p>
            <a:r>
              <a:rPr lang="nl-BE" dirty="0" smtClean="0">
                <a:sym typeface="Wingdings" panose="05000000000000000000" pitchFamily="2" charset="2"/>
              </a:rPr>
              <a:t>Levelshifters</a:t>
            </a:r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Hardware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Dries Kennes &amp; Michiel </a:t>
            </a:r>
            <a:r>
              <a:rPr lang="nl-BE" dirty="0" smtClean="0"/>
              <a:t>Bellekens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8942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I2S interface</a:t>
            </a:r>
          </a:p>
          <a:p>
            <a:pPr lvl="1"/>
            <a:r>
              <a:rPr lang="nl-BE" dirty="0" smtClean="0"/>
              <a:t>Inter </a:t>
            </a:r>
            <a:r>
              <a:rPr lang="nl-BE" dirty="0" err="1" smtClean="0"/>
              <a:t>Interchip</a:t>
            </a:r>
            <a:r>
              <a:rPr lang="nl-BE" dirty="0" smtClean="0"/>
              <a:t> sound</a:t>
            </a:r>
          </a:p>
          <a:p>
            <a:r>
              <a:rPr lang="nl-BE" dirty="0" smtClean="0"/>
              <a:t>Audio stereo DAC (PCM 5102A )</a:t>
            </a:r>
          </a:p>
          <a:p>
            <a:pPr lvl="1"/>
            <a:r>
              <a:rPr lang="nl-BE" dirty="0" smtClean="0"/>
              <a:t>I2S ondersteuning </a:t>
            </a:r>
          </a:p>
          <a:p>
            <a:r>
              <a:rPr lang="nl-BE" dirty="0" smtClean="0">
                <a:sym typeface="Wingdings" panose="05000000000000000000" pitchFamily="2" charset="2"/>
              </a:rPr>
              <a:t>Audio amplifier (</a:t>
            </a:r>
            <a:r>
              <a:rPr lang="nl-BE" dirty="0" smtClean="0"/>
              <a:t>TPA2016D2 )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Instellen via I2C</a:t>
            </a:r>
            <a:endParaRPr lang="nl-BE" dirty="0" smtClean="0"/>
          </a:p>
          <a:p>
            <a:r>
              <a:rPr lang="nl-BE" dirty="0" smtClean="0"/>
              <a:t>NOR gates</a:t>
            </a:r>
          </a:p>
          <a:p>
            <a:pPr lvl="1"/>
            <a:r>
              <a:rPr lang="nl-BE" dirty="0" smtClean="0"/>
              <a:t>SR flipflop</a:t>
            </a:r>
          </a:p>
          <a:p>
            <a:endParaRPr lang="nl-BE" dirty="0" smtClean="0"/>
          </a:p>
          <a:p>
            <a:pPr lvl="1"/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Dries Kennes &amp; Michiel </a:t>
            </a:r>
            <a:r>
              <a:rPr lang="nl-BE" dirty="0" smtClean="0"/>
              <a:t>Bellekens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291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-</a:t>
            </a:r>
            <a:r>
              <a:rPr lang="en-US" dirty="0"/>
              <a:t>Schema 1</a:t>
            </a:r>
            <a:br>
              <a:rPr lang="en-US" dirty="0"/>
            </a:b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smtClean="0"/>
              <a:t>Dries </a:t>
            </a:r>
            <a:r>
              <a:rPr lang="nl-BE" dirty="0"/>
              <a:t>Kennes &amp; Michiel </a:t>
            </a:r>
            <a:r>
              <a:rPr lang="nl-BE" dirty="0" smtClean="0"/>
              <a:t>Bellekens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843412"/>
            <a:ext cx="8292322" cy="54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8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-Schema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 smtClean="0"/>
              <a:t>Dries Kennes &amp; Michiel Bellekens</a:t>
            </a:r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88" y="1161590"/>
            <a:ext cx="8475012" cy="5172194"/>
          </a:xfrm>
        </p:spPr>
      </p:pic>
    </p:spTree>
    <p:extLst>
      <p:ext uri="{BB962C8B-B14F-4D97-AF65-F5344CB8AC3E}">
        <p14:creationId xmlns:p14="http://schemas.microsoft.com/office/powerpoint/2010/main" val="338653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– lay-out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Dries Kennes &amp; Michiel Bellekens</a:t>
            </a:r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66677"/>
            <a:ext cx="8640960" cy="4401386"/>
          </a:xfrm>
        </p:spPr>
      </p:pic>
    </p:spTree>
    <p:extLst>
      <p:ext uri="{BB962C8B-B14F-4D97-AF65-F5344CB8AC3E}">
        <p14:creationId xmlns:p14="http://schemas.microsoft.com/office/powerpoint/2010/main" val="325693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Initialisatie</a:t>
            </a:r>
          </a:p>
          <a:p>
            <a:pPr lvl="1"/>
            <a:r>
              <a:rPr lang="nl-BE" dirty="0" smtClean="0"/>
              <a:t>Kernel modules</a:t>
            </a:r>
          </a:p>
          <a:p>
            <a:pPr lvl="2"/>
            <a:r>
              <a:rPr lang="nl-BE" dirty="0" smtClean="0"/>
              <a:t>Configuratie LCD</a:t>
            </a:r>
          </a:p>
          <a:p>
            <a:pPr lvl="1"/>
            <a:r>
              <a:rPr lang="nl-BE" dirty="0" smtClean="0"/>
              <a:t>.</a:t>
            </a:r>
            <a:r>
              <a:rPr lang="nl-BE" dirty="0" err="1" smtClean="0"/>
              <a:t>bash_profile</a:t>
            </a:r>
            <a:endParaRPr lang="nl-BE" dirty="0" smtClean="0"/>
          </a:p>
          <a:p>
            <a:pPr lvl="1"/>
            <a:r>
              <a:rPr lang="nl-BE" dirty="0" err="1" smtClean="0"/>
              <a:t>Nginx</a:t>
            </a:r>
            <a:endParaRPr lang="nl-BE" dirty="0" smtClean="0"/>
          </a:p>
          <a:p>
            <a:pPr lvl="2"/>
            <a:r>
              <a:rPr lang="nl-BE" dirty="0" smtClean="0"/>
              <a:t>/</a:t>
            </a:r>
            <a:r>
              <a:rPr lang="nl-BE" dirty="0" err="1" smtClean="0"/>
              <a:t>api</a:t>
            </a:r>
            <a:r>
              <a:rPr lang="nl-BE" dirty="0" smtClean="0"/>
              <a:t>/ </a:t>
            </a:r>
            <a:r>
              <a:rPr lang="nl-BE" dirty="0" smtClean="0">
                <a:sym typeface="Wingdings" panose="05000000000000000000" pitchFamily="2" charset="2"/>
              </a:rPr>
              <a:t> proxy voor Flask</a:t>
            </a:r>
          </a:p>
          <a:p>
            <a:pPr lvl="2"/>
            <a:r>
              <a:rPr lang="nl-BE" dirty="0" smtClean="0">
                <a:sym typeface="Wingdings" panose="05000000000000000000" pitchFamily="2" charset="2"/>
              </a:rPr>
              <a:t>Andere pagina’s  </a:t>
            </a:r>
            <a:r>
              <a:rPr lang="nl-BE" dirty="0" err="1" smtClean="0">
                <a:sym typeface="Wingdings" panose="05000000000000000000" pitchFamily="2" charset="2"/>
              </a:rPr>
              <a:t>static</a:t>
            </a:r>
            <a:endParaRPr lang="nl-BE" dirty="0" smtClean="0">
              <a:sym typeface="Wingdings" panose="05000000000000000000" pitchFamily="2" charset="2"/>
            </a:endParaRPr>
          </a:p>
          <a:p>
            <a:r>
              <a:rPr lang="nl-BE" dirty="0" smtClean="0">
                <a:sym typeface="Wingdings" panose="05000000000000000000" pitchFamily="2" charset="2"/>
              </a:rPr>
              <a:t>Hoofdprogramma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Python 3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Pygame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Flask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Google Calendar API</a:t>
            </a:r>
            <a:endParaRPr lang="nl-B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Dries Kennes &amp; Michiel </a:t>
            </a:r>
            <a:r>
              <a:rPr lang="nl-BE" dirty="0" smtClean="0"/>
              <a:t>Bellekens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6722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4878304"/>
          </a:xfrm>
        </p:spPr>
        <p:txBody>
          <a:bodyPr>
            <a:normAutofit/>
          </a:bodyPr>
          <a:lstStyle/>
          <a:p>
            <a:r>
              <a:rPr lang="nl-BE" dirty="0" smtClean="0"/>
              <a:t>Opstarten</a:t>
            </a:r>
          </a:p>
          <a:p>
            <a:pPr lvl="1"/>
            <a:r>
              <a:rPr lang="nl-BE" dirty="0" smtClean="0"/>
              <a:t>Opstartscherm, GPIO &amp; PWM</a:t>
            </a:r>
          </a:p>
          <a:p>
            <a:pPr lvl="1"/>
            <a:r>
              <a:rPr lang="nl-BE" dirty="0" smtClean="0"/>
              <a:t>Pygame &amp; instellingen</a:t>
            </a:r>
          </a:p>
          <a:p>
            <a:pPr lvl="1"/>
            <a:r>
              <a:rPr lang="nl-BE" dirty="0" err="1" smtClean="0"/>
              <a:t>Scheduler</a:t>
            </a:r>
            <a:r>
              <a:rPr lang="nl-BE" dirty="0" smtClean="0"/>
              <a:t> (achtergrond thread)</a:t>
            </a:r>
          </a:p>
          <a:p>
            <a:pPr lvl="1"/>
            <a:r>
              <a:rPr lang="nl-BE" dirty="0" smtClean="0"/>
              <a:t>Netwerk</a:t>
            </a:r>
          </a:p>
          <a:p>
            <a:pPr lvl="1"/>
            <a:r>
              <a:rPr lang="nl-BE" dirty="0" smtClean="0"/>
              <a:t>Google Calendar</a:t>
            </a:r>
          </a:p>
          <a:p>
            <a:pPr lvl="1"/>
            <a:r>
              <a:rPr lang="nl-BE" dirty="0" smtClean="0"/>
              <a:t>Flask</a:t>
            </a:r>
          </a:p>
          <a:p>
            <a:r>
              <a:rPr lang="nl-BE" dirty="0" smtClean="0"/>
              <a:t>Achtergrond thread</a:t>
            </a:r>
          </a:p>
          <a:p>
            <a:pPr lvl="1"/>
            <a:r>
              <a:rPr lang="nl-BE" dirty="0" smtClean="0"/>
              <a:t>Scherm tekenen (10 Hz)</a:t>
            </a:r>
          </a:p>
          <a:p>
            <a:pPr lvl="1"/>
            <a:r>
              <a:rPr lang="nl-BE" dirty="0" smtClean="0"/>
              <a:t>Achtergrondverlichting PWM (10 Hz)</a:t>
            </a:r>
          </a:p>
          <a:p>
            <a:pPr lvl="1"/>
            <a:r>
              <a:rPr lang="nl-BE" dirty="0" smtClean="0"/>
              <a:t>IP update (1/10 s)</a:t>
            </a:r>
          </a:p>
          <a:p>
            <a:pPr lvl="1"/>
            <a:r>
              <a:rPr lang="nl-BE" dirty="0" smtClean="0"/>
              <a:t>Alarm checken (1/30 s)</a:t>
            </a:r>
          </a:p>
          <a:p>
            <a:pPr lvl="1"/>
            <a:r>
              <a:rPr lang="nl-BE" dirty="0" smtClean="0"/>
              <a:t>API checken (1/30 min)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Dries Kennes &amp; Michiel </a:t>
            </a:r>
            <a:r>
              <a:rPr lang="nl-BE" dirty="0" smtClean="0"/>
              <a:t>Bellekens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0294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clamatie_Geel_slide_1920_x_1080_px.pptx" id="{F53CB806-B7FC-4C54-94F3-AD8CFCB89F02}" vid="{E3E03ECC-055C-4906-9715-E1A5173EBD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TM_presentatie_16-9</Template>
  <TotalTime>219</TotalTime>
  <Words>563</Words>
  <Application>Microsoft Office PowerPoint</Application>
  <PresentationFormat>Diavoorstelling (4:3)</PresentationFormat>
  <Paragraphs>210</Paragraphs>
  <Slides>12</Slides>
  <Notes>11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8" baseType="lpstr">
      <vt:lpstr>Arial</vt:lpstr>
      <vt:lpstr>Calibri</vt:lpstr>
      <vt:lpstr>Trebuchet MS</vt:lpstr>
      <vt:lpstr>Verdana</vt:lpstr>
      <vt:lpstr>Wingdings</vt:lpstr>
      <vt:lpstr>TM_presentatie_eng</vt:lpstr>
      <vt:lpstr>SmartAlarmClock</vt:lpstr>
      <vt:lpstr>Inleiding</vt:lpstr>
      <vt:lpstr>Hardware</vt:lpstr>
      <vt:lpstr>hardware</vt:lpstr>
      <vt:lpstr>PCB -Schema 1 </vt:lpstr>
      <vt:lpstr>PCB -Schema 2</vt:lpstr>
      <vt:lpstr>PCB – lay-out</vt:lpstr>
      <vt:lpstr>Software</vt:lpstr>
      <vt:lpstr>Software</vt:lpstr>
      <vt:lpstr>Software</vt:lpstr>
      <vt:lpstr>Besluit</vt:lpstr>
      <vt:lpstr>Demo &amp; vragen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SmartAlarmClock</dc:title>
  <dc:creator>Bellekens Michiel</dc:creator>
  <cp:lastModifiedBy>Bellekens Michiel</cp:lastModifiedBy>
  <cp:revision>47</cp:revision>
  <dcterms:created xsi:type="dcterms:W3CDTF">2016-05-23T11:41:46Z</dcterms:created>
  <dcterms:modified xsi:type="dcterms:W3CDTF">2016-05-23T15:22:50Z</dcterms:modified>
</cp:coreProperties>
</file>