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4"/>
  </p:notesMasterIdLst>
  <p:sldIdLst>
    <p:sldId id="256" r:id="rId2"/>
    <p:sldId id="257" r:id="rId3"/>
    <p:sldId id="293" r:id="rId4"/>
    <p:sldId id="266" r:id="rId5"/>
    <p:sldId id="295" r:id="rId6"/>
    <p:sldId id="296" r:id="rId7"/>
    <p:sldId id="260" r:id="rId8"/>
    <p:sldId id="307" r:id="rId9"/>
    <p:sldId id="262" r:id="rId10"/>
    <p:sldId id="313" r:id="rId11"/>
    <p:sldId id="299" r:id="rId12"/>
    <p:sldId id="300" r:id="rId13"/>
    <p:sldId id="302" r:id="rId14"/>
    <p:sldId id="303" r:id="rId15"/>
    <p:sldId id="306" r:id="rId16"/>
    <p:sldId id="308" r:id="rId17"/>
    <p:sldId id="311" r:id="rId18"/>
    <p:sldId id="309" r:id="rId19"/>
    <p:sldId id="310" r:id="rId20"/>
    <p:sldId id="312" r:id="rId21"/>
    <p:sldId id="294" r:id="rId22"/>
    <p:sldId id="274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 Black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167"/>
    <a:srgbClr val="2CB4FC"/>
    <a:srgbClr val="99E265"/>
    <a:srgbClr val="FF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48800-23C5-4561-BD3C-E6EE66893218}" v="3" dt="2020-05-22T19:37:13.006"/>
    <p1510:client id="{451824A3-4C9A-4E0F-93F3-70D372A9AAD9}" v="57" dt="2020-02-25T10:07:10.028"/>
    <p1510:client id="{AB549614-C7A0-F38F-AE24-2D59D09B26B1}" v="1" dt="2020-02-25T08:36:49.347"/>
    <p1510:client id="{C8675F58-8B25-E57F-4781-A04CA929E2C8}" v="4" dt="2020-02-25T10:39:53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Caeyers" userId="S::r0717496@student.thomasmore.be::4b0386e7-a755-4945-aa4b-885ae77d4d5c" providerId="AD" clId="Web-{C8675F58-8B25-E57F-4781-A04CA929E2C8}"/>
    <pc:docChg chg="modSld">
      <pc:chgData name="Bert Caeyers" userId="S::r0717496@student.thomasmore.be::4b0386e7-a755-4945-aa4b-885ae77d4d5c" providerId="AD" clId="Web-{C8675F58-8B25-E57F-4781-A04CA929E2C8}" dt="2020-02-25T10:39:52.842" v="2" actId="20577"/>
      <pc:docMkLst>
        <pc:docMk/>
      </pc:docMkLst>
      <pc:sldChg chg="modSp">
        <pc:chgData name="Bert Caeyers" userId="S::r0717496@student.thomasmore.be::4b0386e7-a755-4945-aa4b-885ae77d4d5c" providerId="AD" clId="Web-{C8675F58-8B25-E57F-4781-A04CA929E2C8}" dt="2020-02-25T10:39:51.061" v="0" actId="20577"/>
        <pc:sldMkLst>
          <pc:docMk/>
          <pc:sldMk cId="943824162" sldId="310"/>
        </pc:sldMkLst>
        <pc:spChg chg="mod">
          <ac:chgData name="Bert Caeyers" userId="S::r0717496@student.thomasmore.be::4b0386e7-a755-4945-aa4b-885ae77d4d5c" providerId="AD" clId="Web-{C8675F58-8B25-E57F-4781-A04CA929E2C8}" dt="2020-02-25T10:39:51.061" v="0" actId="20577"/>
          <ac:spMkLst>
            <pc:docMk/>
            <pc:sldMk cId="943824162" sldId="310"/>
            <ac:spMk id="23" creationId="{72A645B6-008D-4B9E-8BE7-BD11DB3E884B}"/>
          </ac:spMkLst>
        </pc:spChg>
      </pc:sldChg>
    </pc:docChg>
  </pc:docChgLst>
  <pc:docChgLst>
    <pc:chgData name="Dries Bierens" userId="S::r0754956@student.thomasmore.be::81dc713d-a27e-4970-81a5-665fda6b86e3" providerId="AD" clId="Web-{0D148800-23C5-4561-BD3C-E6EE66893218}"/>
    <pc:docChg chg="modSld">
      <pc:chgData name="Dries Bierens" userId="S::r0754956@student.thomasmore.be::81dc713d-a27e-4970-81a5-665fda6b86e3" providerId="AD" clId="Web-{0D148800-23C5-4561-BD3C-E6EE66893218}" dt="2020-05-22T19:37:10.803" v="1" actId="20577"/>
      <pc:docMkLst>
        <pc:docMk/>
      </pc:docMkLst>
      <pc:sldChg chg="modSp">
        <pc:chgData name="Dries Bierens" userId="S::r0754956@student.thomasmore.be::81dc713d-a27e-4970-81a5-665fda6b86e3" providerId="AD" clId="Web-{0D148800-23C5-4561-BD3C-E6EE66893218}" dt="2020-05-22T19:37:10.803" v="1" actId="20577"/>
        <pc:sldMkLst>
          <pc:docMk/>
          <pc:sldMk cId="0" sldId="256"/>
        </pc:sldMkLst>
        <pc:spChg chg="mod">
          <ac:chgData name="Dries Bierens" userId="S::r0754956@student.thomasmore.be::81dc713d-a27e-4970-81a5-665fda6b86e3" providerId="AD" clId="Web-{0D148800-23C5-4561-BD3C-E6EE66893218}" dt="2020-05-22T19:37:10.803" v="1" actId="20577"/>
          <ac:spMkLst>
            <pc:docMk/>
            <pc:sldMk cId="0" sldId="256"/>
            <ac:spMk id="1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Mats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Esteban</a:t>
            </a:r>
          </a:p>
        </p:txBody>
      </p:sp>
    </p:spTree>
    <p:extLst>
      <p:ext uri="{BB962C8B-B14F-4D97-AF65-F5344CB8AC3E}">
        <p14:creationId xmlns:p14="http://schemas.microsoft.com/office/powerpoint/2010/main" val="3563041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Esteban</a:t>
            </a:r>
          </a:p>
        </p:txBody>
      </p:sp>
    </p:spTree>
    <p:extLst>
      <p:ext uri="{BB962C8B-B14F-4D97-AF65-F5344CB8AC3E}">
        <p14:creationId xmlns:p14="http://schemas.microsoft.com/office/powerpoint/2010/main" val="280223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Mats</a:t>
            </a:r>
          </a:p>
        </p:txBody>
      </p:sp>
    </p:spTree>
    <p:extLst>
      <p:ext uri="{BB962C8B-B14F-4D97-AF65-F5344CB8AC3E}">
        <p14:creationId xmlns:p14="http://schemas.microsoft.com/office/powerpoint/2010/main" val="322600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Mats</a:t>
            </a:r>
          </a:p>
        </p:txBody>
      </p:sp>
    </p:spTree>
    <p:extLst>
      <p:ext uri="{BB962C8B-B14F-4D97-AF65-F5344CB8AC3E}">
        <p14:creationId xmlns:p14="http://schemas.microsoft.com/office/powerpoint/2010/main" val="1674366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1080001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118179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213419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Mats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Mats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Mats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Esteban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Esteban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766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55386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Mats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Esteban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Esteban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512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83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4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8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2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5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70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CB4FC"/>
                </a:solidFill>
              </a:rPr>
              <a:t>PROJECT 4.0</a:t>
            </a:r>
            <a:endParaRPr>
              <a:solidFill>
                <a:srgbClr val="2CB4FC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>
                <a:solidFill>
                  <a:srgbClr val="2CB4FC"/>
                </a:solidFill>
              </a:rPr>
              <a:t>Team </a:t>
            </a:r>
            <a:r>
              <a:rPr lang="fr-BE" err="1">
                <a:solidFill>
                  <a:srgbClr val="2CB4FC"/>
                </a:solidFill>
              </a:rPr>
              <a:t>Knikker</a:t>
            </a:r>
            <a:endParaRPr>
              <a:solidFill>
                <a:srgbClr val="2CB4FC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 </a:t>
            </a:r>
            <a:r>
              <a:rPr lang="en-GB" dirty="0" err="1"/>
              <a:t>Opdrachtgever</a:t>
            </a:r>
            <a:r>
              <a:rPr lang="en-GB" dirty="0"/>
              <a:t> - </a:t>
            </a:r>
            <a:r>
              <a:rPr lang="en-GB" dirty="0" err="1"/>
              <a:t>YoFlow</a:t>
            </a:r>
            <a:endParaRPr dirty="0" err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B1AF96-10F9-409A-9977-F28860F8EDD3}"/>
              </a:ext>
            </a:extLst>
          </p:cNvPr>
          <p:cNvGrpSpPr/>
          <p:nvPr/>
        </p:nvGrpSpPr>
        <p:grpSpPr>
          <a:xfrm>
            <a:off x="1757887" y="997995"/>
            <a:ext cx="2196935" cy="2249865"/>
            <a:chOff x="4760087" y="1066284"/>
            <a:chExt cx="1847193" cy="18345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E241F9-01CE-4DC2-8235-29F6929CAC98}"/>
                </a:ext>
              </a:extLst>
            </p:cNvPr>
            <p:cNvCxnSpPr/>
            <p:nvPr/>
          </p:nvCxnSpPr>
          <p:spPr>
            <a:xfrm flipV="1">
              <a:off x="6017342" y="1740977"/>
              <a:ext cx="405583" cy="12469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DC16CA-6431-4DB5-876A-DF64612732A4}"/>
                </a:ext>
              </a:extLst>
            </p:cNvPr>
            <p:cNvCxnSpPr/>
            <p:nvPr/>
          </p:nvCxnSpPr>
          <p:spPr>
            <a:xfrm flipH="1">
              <a:off x="5353666" y="2227006"/>
              <a:ext cx="202156" cy="30234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4332E2-F97B-4778-85C0-DF5B37A682B3}"/>
                </a:ext>
              </a:extLst>
            </p:cNvPr>
            <p:cNvSpPr/>
            <p:nvPr/>
          </p:nvSpPr>
          <p:spPr>
            <a:xfrm>
              <a:off x="5296820" y="1582951"/>
              <a:ext cx="781664" cy="781664"/>
            </a:xfrm>
            <a:prstGeom prst="ellipse">
              <a:avLst/>
            </a:prstGeom>
            <a:solidFill>
              <a:srgbClr val="2CB4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358E4F-2992-4BEA-BD1B-D216A3543EB9}"/>
                </a:ext>
              </a:extLst>
            </p:cNvPr>
            <p:cNvSpPr/>
            <p:nvPr/>
          </p:nvSpPr>
          <p:spPr>
            <a:xfrm>
              <a:off x="6238570" y="1556622"/>
              <a:ext cx="368710" cy="3687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5B8D49-8EAC-4F8A-B793-7E7AA8CF8554}"/>
                </a:ext>
              </a:extLst>
            </p:cNvPr>
            <p:cNvSpPr/>
            <p:nvPr/>
          </p:nvSpPr>
          <p:spPr>
            <a:xfrm>
              <a:off x="4760087" y="1066284"/>
              <a:ext cx="593579" cy="593579"/>
            </a:xfrm>
            <a:prstGeom prst="ellipse">
              <a:avLst/>
            </a:prstGeom>
            <a:solidFill>
              <a:srgbClr val="9AE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3913EF-F973-47D4-A8BF-0ED1BC743959}"/>
                </a:ext>
              </a:extLst>
            </p:cNvPr>
            <p:cNvSpPr/>
            <p:nvPr/>
          </p:nvSpPr>
          <p:spPr>
            <a:xfrm>
              <a:off x="5000380" y="2345361"/>
              <a:ext cx="555442" cy="555442"/>
            </a:xfrm>
            <a:prstGeom prst="ellipse">
              <a:avLst/>
            </a:prstGeom>
            <a:solidFill>
              <a:srgbClr val="FF5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B4FEE1-0939-4D82-9586-81D94A28E82D}"/>
                </a:ext>
              </a:extLst>
            </p:cNvPr>
            <p:cNvCxnSpPr>
              <a:cxnSpLocks/>
              <a:stCxn id="7" idx="5"/>
              <a:endCxn id="2" idx="1"/>
            </p:cNvCxnSpPr>
            <p:nvPr/>
          </p:nvCxnSpPr>
          <p:spPr>
            <a:xfrm>
              <a:off x="5266738" y="1572935"/>
              <a:ext cx="144554" cy="1244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3"/>
          </p:nvPr>
        </p:nvSpPr>
        <p:spPr>
          <a:xfrm>
            <a:off x="1202362" y="1068438"/>
            <a:ext cx="3755723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err="1">
                <a:solidFill>
                  <a:srgbClr val="FFFFFF"/>
                </a:solidFill>
              </a:rPr>
              <a:t>Applicatie</a:t>
            </a:r>
            <a:endParaRPr lang="en-GB" sz="3000"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" name="Afbeelding 43">
            <a:extLst>
              <a:ext uri="{FF2B5EF4-FFF2-40B4-BE49-F238E27FC236}">
                <a16:creationId xmlns:a16="http://schemas.microsoft.com/office/drawing/2014/main" id="{17C78ECD-B621-4256-8FB7-60C90EFF6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0A57EB52-AFAE-4F43-A151-F8F3EA009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52" y="0"/>
            <a:ext cx="2373923" cy="5143500"/>
          </a:xfrm>
          <a:prstGeom prst="rect">
            <a:avLst/>
          </a:prstGeom>
        </p:spPr>
      </p:pic>
      <p:sp>
        <p:nvSpPr>
          <p:cNvPr id="15" name="Google Shape;398;p26">
            <a:extLst>
              <a:ext uri="{FF2B5EF4-FFF2-40B4-BE49-F238E27FC236}">
                <a16:creationId xmlns:a16="http://schemas.microsoft.com/office/drawing/2014/main" id="{4E3C31BA-CF50-4F1E-B4F9-A41BAB5E42A8}"/>
              </a:ext>
            </a:extLst>
          </p:cNvPr>
          <p:cNvSpPr/>
          <p:nvPr/>
        </p:nvSpPr>
        <p:spPr>
          <a:xfrm>
            <a:off x="1837448" y="1530712"/>
            <a:ext cx="2326500" cy="381000"/>
          </a:xfrm>
          <a:prstGeom prst="homePlate">
            <a:avLst>
              <a:gd name="adj" fmla="val 6500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6" name="Google Shape;400;p26">
            <a:extLst>
              <a:ext uri="{FF2B5EF4-FFF2-40B4-BE49-F238E27FC236}">
                <a16:creationId xmlns:a16="http://schemas.microsoft.com/office/drawing/2014/main" id="{DD166DD6-B515-4A59-AB6F-D85C2EA8B56D}"/>
              </a:ext>
            </a:extLst>
          </p:cNvPr>
          <p:cNvSpPr txBox="1">
            <a:spLocks/>
          </p:cNvSpPr>
          <p:nvPr/>
        </p:nvSpPr>
        <p:spPr>
          <a:xfrm>
            <a:off x="2065926" y="17155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Login page</a:t>
            </a:r>
            <a:endParaRPr lang="nl-BE" dirty="0">
              <a:solidFill>
                <a:schemeClr val="dk1"/>
              </a:solidFill>
            </a:endParaRP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BC139B9C-DD37-417E-B8F6-466A4BFE8697}"/>
              </a:ext>
            </a:extLst>
          </p:cNvPr>
          <p:cNvGrpSpPr/>
          <p:nvPr/>
        </p:nvGrpSpPr>
        <p:grpSpPr>
          <a:xfrm>
            <a:off x="1321148" y="1509262"/>
            <a:ext cx="423900" cy="423900"/>
            <a:chOff x="1321148" y="1509262"/>
            <a:chExt cx="423900" cy="423900"/>
          </a:xfrm>
        </p:grpSpPr>
        <p:sp>
          <p:nvSpPr>
            <p:cNvPr id="17" name="Google Shape;404;p26">
              <a:extLst>
                <a:ext uri="{FF2B5EF4-FFF2-40B4-BE49-F238E27FC236}">
                  <a16:creationId xmlns:a16="http://schemas.microsoft.com/office/drawing/2014/main" id="{4493075E-146D-4341-A132-7C9ABACD7141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2CB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18" name="Google Shape;8883;p54">
              <a:extLst>
                <a:ext uri="{FF2B5EF4-FFF2-40B4-BE49-F238E27FC236}">
                  <a16:creationId xmlns:a16="http://schemas.microsoft.com/office/drawing/2014/main" id="{5BBEB32F-F47F-417A-A35B-43F0BB4A00DD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19" name="Google Shape;8884;p54">
                <a:extLst>
                  <a:ext uri="{FF2B5EF4-FFF2-40B4-BE49-F238E27FC236}">
                    <a16:creationId xmlns:a16="http://schemas.microsoft.com/office/drawing/2014/main" id="{E75C077A-7CA9-4232-B386-BA3933288796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885;p54">
                <a:extLst>
                  <a:ext uri="{FF2B5EF4-FFF2-40B4-BE49-F238E27FC236}">
                    <a16:creationId xmlns:a16="http://schemas.microsoft.com/office/drawing/2014/main" id="{CFEAEEC3-895F-4595-BC1D-4B71B47B2139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886;p54">
                <a:extLst>
                  <a:ext uri="{FF2B5EF4-FFF2-40B4-BE49-F238E27FC236}">
                    <a16:creationId xmlns:a16="http://schemas.microsoft.com/office/drawing/2014/main" id="{FDBAF548-803D-41F5-85A8-AA554A63EDDF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398;p26">
            <a:extLst>
              <a:ext uri="{FF2B5EF4-FFF2-40B4-BE49-F238E27FC236}">
                <a16:creationId xmlns:a16="http://schemas.microsoft.com/office/drawing/2014/main" id="{0E4F3500-02B9-42DE-A1F5-AAC1C2117796}"/>
              </a:ext>
            </a:extLst>
          </p:cNvPr>
          <p:cNvSpPr/>
          <p:nvPr/>
        </p:nvSpPr>
        <p:spPr>
          <a:xfrm>
            <a:off x="1839824" y="2047446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00;p26">
            <a:extLst>
              <a:ext uri="{FF2B5EF4-FFF2-40B4-BE49-F238E27FC236}">
                <a16:creationId xmlns:a16="http://schemas.microsoft.com/office/drawing/2014/main" id="{0F606500-722A-4D8A-8A81-B535A536801C}"/>
              </a:ext>
            </a:extLst>
          </p:cNvPr>
          <p:cNvSpPr txBox="1">
            <a:spLocks/>
          </p:cNvSpPr>
          <p:nvPr/>
        </p:nvSpPr>
        <p:spPr>
          <a:xfrm>
            <a:off x="2068302" y="225367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Home page</a:t>
            </a:r>
            <a:endParaRPr lang="nl-BE" dirty="0">
              <a:solidFill>
                <a:schemeClr val="dk1"/>
              </a:solidFill>
            </a:endParaRPr>
          </a:p>
        </p:txBody>
      </p:sp>
      <p:sp>
        <p:nvSpPr>
          <p:cNvPr id="29" name="Google Shape;398;p26">
            <a:extLst>
              <a:ext uri="{FF2B5EF4-FFF2-40B4-BE49-F238E27FC236}">
                <a16:creationId xmlns:a16="http://schemas.microsoft.com/office/drawing/2014/main" id="{03C405D9-EB7C-4ACA-828C-2988A39F7539}"/>
              </a:ext>
            </a:extLst>
          </p:cNvPr>
          <p:cNvSpPr/>
          <p:nvPr/>
        </p:nvSpPr>
        <p:spPr>
          <a:xfrm>
            <a:off x="1837448" y="2576621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" name="Google Shape;400;p26">
            <a:extLst>
              <a:ext uri="{FF2B5EF4-FFF2-40B4-BE49-F238E27FC236}">
                <a16:creationId xmlns:a16="http://schemas.microsoft.com/office/drawing/2014/main" id="{68C54E10-B185-40CB-9270-9680AF3D1874}"/>
              </a:ext>
            </a:extLst>
          </p:cNvPr>
          <p:cNvSpPr txBox="1">
            <a:spLocks/>
          </p:cNvSpPr>
          <p:nvPr/>
        </p:nvSpPr>
        <p:spPr>
          <a:xfrm>
            <a:off x="2065926" y="2761421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Side menu page</a:t>
            </a:r>
          </a:p>
        </p:txBody>
      </p:sp>
      <p:sp>
        <p:nvSpPr>
          <p:cNvPr id="36" name="Google Shape;398;p26">
            <a:extLst>
              <a:ext uri="{FF2B5EF4-FFF2-40B4-BE49-F238E27FC236}">
                <a16:creationId xmlns:a16="http://schemas.microsoft.com/office/drawing/2014/main" id="{EDB67957-3650-47F2-A87D-0C9FA94BFCED}"/>
              </a:ext>
            </a:extLst>
          </p:cNvPr>
          <p:cNvSpPr/>
          <p:nvPr/>
        </p:nvSpPr>
        <p:spPr>
          <a:xfrm>
            <a:off x="1839824" y="3114787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" name="Google Shape;400;p26">
            <a:extLst>
              <a:ext uri="{FF2B5EF4-FFF2-40B4-BE49-F238E27FC236}">
                <a16:creationId xmlns:a16="http://schemas.microsoft.com/office/drawing/2014/main" id="{764D4FF4-5240-4458-885B-2BB51E536911}"/>
              </a:ext>
            </a:extLst>
          </p:cNvPr>
          <p:cNvSpPr txBox="1">
            <a:spLocks/>
          </p:cNvSpPr>
          <p:nvPr/>
        </p:nvSpPr>
        <p:spPr>
          <a:xfrm>
            <a:off x="2068302" y="3299587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 err="1">
                <a:solidFill>
                  <a:schemeClr val="dk1"/>
                </a:solidFill>
              </a:rPr>
              <a:t>Qr</a:t>
            </a:r>
            <a:r>
              <a:rPr lang="nl-BE" dirty="0">
                <a:solidFill>
                  <a:schemeClr val="dk1"/>
                </a:solidFill>
              </a:rPr>
              <a:t>-code scanner page</a:t>
            </a:r>
          </a:p>
        </p:txBody>
      </p:sp>
      <p:sp>
        <p:nvSpPr>
          <p:cNvPr id="43" name="Google Shape;398;p26">
            <a:extLst>
              <a:ext uri="{FF2B5EF4-FFF2-40B4-BE49-F238E27FC236}">
                <a16:creationId xmlns:a16="http://schemas.microsoft.com/office/drawing/2014/main" id="{D4A30274-B44D-4D3C-A7D0-F506ADDF6789}"/>
              </a:ext>
            </a:extLst>
          </p:cNvPr>
          <p:cNvSpPr/>
          <p:nvPr/>
        </p:nvSpPr>
        <p:spPr>
          <a:xfrm>
            <a:off x="1837448" y="3652393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400;p26">
            <a:extLst>
              <a:ext uri="{FF2B5EF4-FFF2-40B4-BE49-F238E27FC236}">
                <a16:creationId xmlns:a16="http://schemas.microsoft.com/office/drawing/2014/main" id="{ADE781FA-A13B-4B9A-9D1B-CEBF0FE63FA5}"/>
              </a:ext>
            </a:extLst>
          </p:cNvPr>
          <p:cNvSpPr txBox="1">
            <a:spLocks/>
          </p:cNvSpPr>
          <p:nvPr/>
        </p:nvSpPr>
        <p:spPr>
          <a:xfrm>
            <a:off x="2065926" y="3837193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Load page</a:t>
            </a:r>
          </a:p>
        </p:txBody>
      </p:sp>
      <p:sp>
        <p:nvSpPr>
          <p:cNvPr id="51" name="Google Shape;398;p26">
            <a:extLst>
              <a:ext uri="{FF2B5EF4-FFF2-40B4-BE49-F238E27FC236}">
                <a16:creationId xmlns:a16="http://schemas.microsoft.com/office/drawing/2014/main" id="{13D8BACF-CAA3-4C26-8DEF-B648C80FC81F}"/>
              </a:ext>
            </a:extLst>
          </p:cNvPr>
          <p:cNvSpPr/>
          <p:nvPr/>
        </p:nvSpPr>
        <p:spPr>
          <a:xfrm>
            <a:off x="1839824" y="4190559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2" name="Google Shape;400;p26">
            <a:extLst>
              <a:ext uri="{FF2B5EF4-FFF2-40B4-BE49-F238E27FC236}">
                <a16:creationId xmlns:a16="http://schemas.microsoft.com/office/drawing/2014/main" id="{7776492A-9EE9-4CDE-B4AD-79292C54EC41}"/>
              </a:ext>
            </a:extLst>
          </p:cNvPr>
          <p:cNvSpPr txBox="1">
            <a:spLocks/>
          </p:cNvSpPr>
          <p:nvPr/>
        </p:nvSpPr>
        <p:spPr>
          <a:xfrm>
            <a:off x="2068302" y="4375359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Map page</a:t>
            </a:r>
          </a:p>
        </p:txBody>
      </p: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99DF070F-D2B0-4E3D-BBB1-B752A6154C96}"/>
              </a:ext>
            </a:extLst>
          </p:cNvPr>
          <p:cNvGrpSpPr/>
          <p:nvPr/>
        </p:nvGrpSpPr>
        <p:grpSpPr>
          <a:xfrm>
            <a:off x="1287633" y="2045220"/>
            <a:ext cx="423900" cy="423900"/>
            <a:chOff x="1321148" y="1509262"/>
            <a:chExt cx="423900" cy="423900"/>
          </a:xfrm>
        </p:grpSpPr>
        <p:sp>
          <p:nvSpPr>
            <p:cNvPr id="112" name="Google Shape;404;p26">
              <a:extLst>
                <a:ext uri="{FF2B5EF4-FFF2-40B4-BE49-F238E27FC236}">
                  <a16:creationId xmlns:a16="http://schemas.microsoft.com/office/drawing/2014/main" id="{987C96C0-46BD-488A-B8D2-222D996F7A93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113" name="Google Shape;8883;p54">
              <a:extLst>
                <a:ext uri="{FF2B5EF4-FFF2-40B4-BE49-F238E27FC236}">
                  <a16:creationId xmlns:a16="http://schemas.microsoft.com/office/drawing/2014/main" id="{10715F5C-2EDE-4921-8D56-2EA3260C0819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114" name="Google Shape;8884;p54">
                <a:extLst>
                  <a:ext uri="{FF2B5EF4-FFF2-40B4-BE49-F238E27FC236}">
                    <a16:creationId xmlns:a16="http://schemas.microsoft.com/office/drawing/2014/main" id="{5FC4D1A0-F49E-47E6-A90A-9FBB8A1D41A6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885;p54">
                <a:extLst>
                  <a:ext uri="{FF2B5EF4-FFF2-40B4-BE49-F238E27FC236}">
                    <a16:creationId xmlns:a16="http://schemas.microsoft.com/office/drawing/2014/main" id="{9A185D02-4AAD-4249-A9D8-15509BF9FDA5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886;p54">
                <a:extLst>
                  <a:ext uri="{FF2B5EF4-FFF2-40B4-BE49-F238E27FC236}">
                    <a16:creationId xmlns:a16="http://schemas.microsoft.com/office/drawing/2014/main" id="{F7FE172E-EBC3-4FB7-B396-4C7868AA8E9B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" name="Groep 116">
            <a:extLst>
              <a:ext uri="{FF2B5EF4-FFF2-40B4-BE49-F238E27FC236}">
                <a16:creationId xmlns:a16="http://schemas.microsoft.com/office/drawing/2014/main" id="{63062692-49ED-472F-BBCB-CB5CC23AD330}"/>
              </a:ext>
            </a:extLst>
          </p:cNvPr>
          <p:cNvGrpSpPr/>
          <p:nvPr/>
        </p:nvGrpSpPr>
        <p:grpSpPr>
          <a:xfrm>
            <a:off x="1279881" y="2549471"/>
            <a:ext cx="423900" cy="423900"/>
            <a:chOff x="1321148" y="1509262"/>
            <a:chExt cx="423900" cy="423900"/>
          </a:xfrm>
        </p:grpSpPr>
        <p:sp>
          <p:nvSpPr>
            <p:cNvPr id="118" name="Google Shape;404;p26">
              <a:extLst>
                <a:ext uri="{FF2B5EF4-FFF2-40B4-BE49-F238E27FC236}">
                  <a16:creationId xmlns:a16="http://schemas.microsoft.com/office/drawing/2014/main" id="{82E1C273-F0BA-449A-9289-212AA6978A62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119" name="Google Shape;8883;p54">
              <a:extLst>
                <a:ext uri="{FF2B5EF4-FFF2-40B4-BE49-F238E27FC236}">
                  <a16:creationId xmlns:a16="http://schemas.microsoft.com/office/drawing/2014/main" id="{2662E928-7450-44E3-8A98-8179EC47C710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120" name="Google Shape;8884;p54">
                <a:extLst>
                  <a:ext uri="{FF2B5EF4-FFF2-40B4-BE49-F238E27FC236}">
                    <a16:creationId xmlns:a16="http://schemas.microsoft.com/office/drawing/2014/main" id="{168A2238-07E5-445C-AB95-5AEBF38960F7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885;p54">
                <a:extLst>
                  <a:ext uri="{FF2B5EF4-FFF2-40B4-BE49-F238E27FC236}">
                    <a16:creationId xmlns:a16="http://schemas.microsoft.com/office/drawing/2014/main" id="{14983517-65AD-48A1-9581-4A48A8A4EFD6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8886;p54">
                <a:extLst>
                  <a:ext uri="{FF2B5EF4-FFF2-40B4-BE49-F238E27FC236}">
                    <a16:creationId xmlns:a16="http://schemas.microsoft.com/office/drawing/2014/main" id="{CC4DD534-236F-4A26-8245-8443944AC6E8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" name="Groep 122">
            <a:extLst>
              <a:ext uri="{FF2B5EF4-FFF2-40B4-BE49-F238E27FC236}">
                <a16:creationId xmlns:a16="http://schemas.microsoft.com/office/drawing/2014/main" id="{5BA7177C-6E96-4B39-BD20-6287386143A9}"/>
              </a:ext>
            </a:extLst>
          </p:cNvPr>
          <p:cNvGrpSpPr/>
          <p:nvPr/>
        </p:nvGrpSpPr>
        <p:grpSpPr>
          <a:xfrm>
            <a:off x="1284371" y="3088821"/>
            <a:ext cx="423900" cy="423900"/>
            <a:chOff x="1321148" y="1509262"/>
            <a:chExt cx="423900" cy="423900"/>
          </a:xfrm>
        </p:grpSpPr>
        <p:sp>
          <p:nvSpPr>
            <p:cNvPr id="124" name="Google Shape;404;p26">
              <a:extLst>
                <a:ext uri="{FF2B5EF4-FFF2-40B4-BE49-F238E27FC236}">
                  <a16:creationId xmlns:a16="http://schemas.microsoft.com/office/drawing/2014/main" id="{AA25302B-0AAA-4596-8B08-2BC92AF7C360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125" name="Google Shape;8883;p54">
              <a:extLst>
                <a:ext uri="{FF2B5EF4-FFF2-40B4-BE49-F238E27FC236}">
                  <a16:creationId xmlns:a16="http://schemas.microsoft.com/office/drawing/2014/main" id="{177391AE-9245-46D4-BD5D-57BC8F72B84A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126" name="Google Shape;8884;p54">
                <a:extLst>
                  <a:ext uri="{FF2B5EF4-FFF2-40B4-BE49-F238E27FC236}">
                    <a16:creationId xmlns:a16="http://schemas.microsoft.com/office/drawing/2014/main" id="{7BE7CF66-199E-4093-916D-0E6890D12CCC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8885;p54">
                <a:extLst>
                  <a:ext uri="{FF2B5EF4-FFF2-40B4-BE49-F238E27FC236}">
                    <a16:creationId xmlns:a16="http://schemas.microsoft.com/office/drawing/2014/main" id="{17FCE29D-B1B7-4F80-80ED-85FE366C44BD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8886;p54">
                <a:extLst>
                  <a:ext uri="{FF2B5EF4-FFF2-40B4-BE49-F238E27FC236}">
                    <a16:creationId xmlns:a16="http://schemas.microsoft.com/office/drawing/2014/main" id="{D2E5548A-B7BF-479F-8F6B-32A775E8EB90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roep 128">
            <a:extLst>
              <a:ext uri="{FF2B5EF4-FFF2-40B4-BE49-F238E27FC236}">
                <a16:creationId xmlns:a16="http://schemas.microsoft.com/office/drawing/2014/main" id="{89686D6B-F07E-4592-8079-415614693025}"/>
              </a:ext>
            </a:extLst>
          </p:cNvPr>
          <p:cNvGrpSpPr/>
          <p:nvPr/>
        </p:nvGrpSpPr>
        <p:grpSpPr>
          <a:xfrm>
            <a:off x="1307200" y="3625376"/>
            <a:ext cx="423900" cy="423900"/>
            <a:chOff x="1321148" y="1509262"/>
            <a:chExt cx="423900" cy="423900"/>
          </a:xfrm>
        </p:grpSpPr>
        <p:sp>
          <p:nvSpPr>
            <p:cNvPr id="130" name="Google Shape;404;p26">
              <a:extLst>
                <a:ext uri="{FF2B5EF4-FFF2-40B4-BE49-F238E27FC236}">
                  <a16:creationId xmlns:a16="http://schemas.microsoft.com/office/drawing/2014/main" id="{349B406E-C180-40AA-A73C-3580A328BC08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Google Shape;8883;p54">
              <a:extLst>
                <a:ext uri="{FF2B5EF4-FFF2-40B4-BE49-F238E27FC236}">
                  <a16:creationId xmlns:a16="http://schemas.microsoft.com/office/drawing/2014/main" id="{204B4DEF-F51A-4B97-B174-34D928F66748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132" name="Google Shape;8884;p54">
                <a:extLst>
                  <a:ext uri="{FF2B5EF4-FFF2-40B4-BE49-F238E27FC236}">
                    <a16:creationId xmlns:a16="http://schemas.microsoft.com/office/drawing/2014/main" id="{312C4908-A732-417D-9CAB-9FAF948509E5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8885;p54">
                <a:extLst>
                  <a:ext uri="{FF2B5EF4-FFF2-40B4-BE49-F238E27FC236}">
                    <a16:creationId xmlns:a16="http://schemas.microsoft.com/office/drawing/2014/main" id="{01BB1077-E4EE-425F-A104-A21A341146FE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886;p54">
                <a:extLst>
                  <a:ext uri="{FF2B5EF4-FFF2-40B4-BE49-F238E27FC236}">
                    <a16:creationId xmlns:a16="http://schemas.microsoft.com/office/drawing/2014/main" id="{561796C4-6E10-44A0-93D8-07203F54F6B2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roep 134">
            <a:extLst>
              <a:ext uri="{FF2B5EF4-FFF2-40B4-BE49-F238E27FC236}">
                <a16:creationId xmlns:a16="http://schemas.microsoft.com/office/drawing/2014/main" id="{7AE15EA4-3109-48DD-BFB6-5299AD9AC018}"/>
              </a:ext>
            </a:extLst>
          </p:cNvPr>
          <p:cNvGrpSpPr/>
          <p:nvPr/>
        </p:nvGrpSpPr>
        <p:grpSpPr>
          <a:xfrm>
            <a:off x="1307200" y="4178705"/>
            <a:ext cx="423900" cy="423900"/>
            <a:chOff x="1321148" y="1509262"/>
            <a:chExt cx="423900" cy="423900"/>
          </a:xfrm>
        </p:grpSpPr>
        <p:sp>
          <p:nvSpPr>
            <p:cNvPr id="136" name="Google Shape;404;p26">
              <a:extLst>
                <a:ext uri="{FF2B5EF4-FFF2-40B4-BE49-F238E27FC236}">
                  <a16:creationId xmlns:a16="http://schemas.microsoft.com/office/drawing/2014/main" id="{2AD7BE52-E11B-4ADE-8D59-C74DF36D7F60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137" name="Google Shape;8883;p54">
              <a:extLst>
                <a:ext uri="{FF2B5EF4-FFF2-40B4-BE49-F238E27FC236}">
                  <a16:creationId xmlns:a16="http://schemas.microsoft.com/office/drawing/2014/main" id="{F98C3474-061E-4CFD-92C1-96B83251CF99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138" name="Google Shape;8884;p54">
                <a:extLst>
                  <a:ext uri="{FF2B5EF4-FFF2-40B4-BE49-F238E27FC236}">
                    <a16:creationId xmlns:a16="http://schemas.microsoft.com/office/drawing/2014/main" id="{76D4239A-FE0A-4545-B494-21EE01A6EFAC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8885;p54">
                <a:extLst>
                  <a:ext uri="{FF2B5EF4-FFF2-40B4-BE49-F238E27FC236}">
                    <a16:creationId xmlns:a16="http://schemas.microsoft.com/office/drawing/2014/main" id="{A6473040-0F4C-43FE-84D0-EA47AEDC15D5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886;p54">
                <a:extLst>
                  <a:ext uri="{FF2B5EF4-FFF2-40B4-BE49-F238E27FC236}">
                    <a16:creationId xmlns:a16="http://schemas.microsoft.com/office/drawing/2014/main" id="{BAEE27AE-0D9D-4453-BD75-83BB8078C7F0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14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9;p26">
            <a:extLst>
              <a:ext uri="{FF2B5EF4-FFF2-40B4-BE49-F238E27FC236}">
                <a16:creationId xmlns:a16="http://schemas.microsoft.com/office/drawing/2014/main" id="{D2BB751E-12ED-4D8C-A6BD-A58E2F8F51DE}"/>
              </a:ext>
            </a:extLst>
          </p:cNvPr>
          <p:cNvSpPr txBox="1">
            <a:spLocks/>
          </p:cNvSpPr>
          <p:nvPr/>
        </p:nvSpPr>
        <p:spPr>
          <a:xfrm>
            <a:off x="1202362" y="1068438"/>
            <a:ext cx="3755723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sz="3000">
                <a:solidFill>
                  <a:srgbClr val="FFFFFF"/>
                </a:solidFill>
              </a:rPr>
              <a:t>Applicatie</a:t>
            </a:r>
          </a:p>
        </p:txBody>
      </p:sp>
      <p:cxnSp>
        <p:nvCxnSpPr>
          <p:cNvPr id="9" name="Google Shape;403;p26">
            <a:extLst>
              <a:ext uri="{FF2B5EF4-FFF2-40B4-BE49-F238E27FC236}">
                <a16:creationId xmlns:a16="http://schemas.microsoft.com/office/drawing/2014/main" id="{7AFFCA94-F3E0-4B32-9B96-07DE6C653C15}"/>
              </a:ext>
            </a:extLst>
          </p:cNvPr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6DBFD21-8181-4E1B-A55E-79A0991DB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CCDCBF6-8B65-4F1D-AA33-07410254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52" y="0"/>
            <a:ext cx="2373923" cy="5143500"/>
          </a:xfrm>
          <a:prstGeom prst="rect">
            <a:avLst/>
          </a:prstGeom>
        </p:spPr>
      </p:pic>
      <p:sp>
        <p:nvSpPr>
          <p:cNvPr id="17" name="Google Shape;398;p26">
            <a:extLst>
              <a:ext uri="{FF2B5EF4-FFF2-40B4-BE49-F238E27FC236}">
                <a16:creationId xmlns:a16="http://schemas.microsoft.com/office/drawing/2014/main" id="{C8BA517B-45EA-400C-98B6-DAA367733769}"/>
              </a:ext>
            </a:extLst>
          </p:cNvPr>
          <p:cNvSpPr/>
          <p:nvPr/>
        </p:nvSpPr>
        <p:spPr>
          <a:xfrm>
            <a:off x="1837448" y="1530712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400;p26">
            <a:extLst>
              <a:ext uri="{FF2B5EF4-FFF2-40B4-BE49-F238E27FC236}">
                <a16:creationId xmlns:a16="http://schemas.microsoft.com/office/drawing/2014/main" id="{DDA47850-B64D-4876-A75B-327B93B58024}"/>
              </a:ext>
            </a:extLst>
          </p:cNvPr>
          <p:cNvSpPr txBox="1">
            <a:spLocks/>
          </p:cNvSpPr>
          <p:nvPr/>
        </p:nvSpPr>
        <p:spPr>
          <a:xfrm>
            <a:off x="2065926" y="17155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Login page</a:t>
            </a:r>
            <a:endParaRPr lang="nl-BE" dirty="0">
              <a:solidFill>
                <a:schemeClr val="dk1"/>
              </a:solidFill>
            </a:endParaRP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4058017C-C026-445C-9531-4EF6294331B6}"/>
              </a:ext>
            </a:extLst>
          </p:cNvPr>
          <p:cNvGrpSpPr/>
          <p:nvPr/>
        </p:nvGrpSpPr>
        <p:grpSpPr>
          <a:xfrm>
            <a:off x="1286901" y="2022424"/>
            <a:ext cx="423900" cy="423900"/>
            <a:chOff x="1321148" y="1509262"/>
            <a:chExt cx="423900" cy="423900"/>
          </a:xfrm>
        </p:grpSpPr>
        <p:sp>
          <p:nvSpPr>
            <p:cNvPr id="20" name="Google Shape;404;p26">
              <a:extLst>
                <a:ext uri="{FF2B5EF4-FFF2-40B4-BE49-F238E27FC236}">
                  <a16:creationId xmlns:a16="http://schemas.microsoft.com/office/drawing/2014/main" id="{F2E0478D-9D4F-45F8-9967-2AA7B45D84F7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2CB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21" name="Google Shape;8883;p54">
              <a:extLst>
                <a:ext uri="{FF2B5EF4-FFF2-40B4-BE49-F238E27FC236}">
                  <a16:creationId xmlns:a16="http://schemas.microsoft.com/office/drawing/2014/main" id="{02C843CB-D313-445D-9F59-1C646361A6A3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22" name="Google Shape;8884;p54">
                <a:extLst>
                  <a:ext uri="{FF2B5EF4-FFF2-40B4-BE49-F238E27FC236}">
                    <a16:creationId xmlns:a16="http://schemas.microsoft.com/office/drawing/2014/main" id="{84DC6CF2-558E-4370-B28F-128E8E2D3545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85;p54">
                <a:extLst>
                  <a:ext uri="{FF2B5EF4-FFF2-40B4-BE49-F238E27FC236}">
                    <a16:creationId xmlns:a16="http://schemas.microsoft.com/office/drawing/2014/main" id="{C7194F7E-B1C4-4CE5-9D5E-8493F472F09B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86;p54">
                <a:extLst>
                  <a:ext uri="{FF2B5EF4-FFF2-40B4-BE49-F238E27FC236}">
                    <a16:creationId xmlns:a16="http://schemas.microsoft.com/office/drawing/2014/main" id="{8399C420-7C16-496B-81FD-984FEB36862E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398;p26">
            <a:extLst>
              <a:ext uri="{FF2B5EF4-FFF2-40B4-BE49-F238E27FC236}">
                <a16:creationId xmlns:a16="http://schemas.microsoft.com/office/drawing/2014/main" id="{5391852A-CDFA-42DD-921A-81BFB583FA49}"/>
              </a:ext>
            </a:extLst>
          </p:cNvPr>
          <p:cNvSpPr/>
          <p:nvPr/>
        </p:nvSpPr>
        <p:spPr>
          <a:xfrm>
            <a:off x="1839824" y="2047446"/>
            <a:ext cx="2326500" cy="381000"/>
          </a:xfrm>
          <a:prstGeom prst="homePlate">
            <a:avLst>
              <a:gd name="adj" fmla="val 65625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6" name="Google Shape;400;p26">
            <a:extLst>
              <a:ext uri="{FF2B5EF4-FFF2-40B4-BE49-F238E27FC236}">
                <a16:creationId xmlns:a16="http://schemas.microsoft.com/office/drawing/2014/main" id="{7337A001-38EC-477F-B954-7D346F4D3E77}"/>
              </a:ext>
            </a:extLst>
          </p:cNvPr>
          <p:cNvSpPr txBox="1">
            <a:spLocks/>
          </p:cNvSpPr>
          <p:nvPr/>
        </p:nvSpPr>
        <p:spPr>
          <a:xfrm>
            <a:off x="2068302" y="225367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Home page</a:t>
            </a:r>
            <a:endParaRPr lang="nl-BE" dirty="0">
              <a:solidFill>
                <a:schemeClr val="dk1"/>
              </a:solidFill>
            </a:endParaRPr>
          </a:p>
        </p:txBody>
      </p:sp>
      <p:sp>
        <p:nvSpPr>
          <p:cNvPr id="27" name="Google Shape;398;p26">
            <a:extLst>
              <a:ext uri="{FF2B5EF4-FFF2-40B4-BE49-F238E27FC236}">
                <a16:creationId xmlns:a16="http://schemas.microsoft.com/office/drawing/2014/main" id="{C1A16981-3034-4B11-850D-934325E166F2}"/>
              </a:ext>
            </a:extLst>
          </p:cNvPr>
          <p:cNvSpPr/>
          <p:nvPr/>
        </p:nvSpPr>
        <p:spPr>
          <a:xfrm>
            <a:off x="1837448" y="2576621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0;p26">
            <a:extLst>
              <a:ext uri="{FF2B5EF4-FFF2-40B4-BE49-F238E27FC236}">
                <a16:creationId xmlns:a16="http://schemas.microsoft.com/office/drawing/2014/main" id="{5D5BF7F0-3AB3-40E0-91EA-ECFE7390E398}"/>
              </a:ext>
            </a:extLst>
          </p:cNvPr>
          <p:cNvSpPr txBox="1">
            <a:spLocks/>
          </p:cNvSpPr>
          <p:nvPr/>
        </p:nvSpPr>
        <p:spPr>
          <a:xfrm>
            <a:off x="2065926" y="2761421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Side menu page</a:t>
            </a:r>
          </a:p>
        </p:txBody>
      </p:sp>
      <p:sp>
        <p:nvSpPr>
          <p:cNvPr id="29" name="Google Shape;398;p26">
            <a:extLst>
              <a:ext uri="{FF2B5EF4-FFF2-40B4-BE49-F238E27FC236}">
                <a16:creationId xmlns:a16="http://schemas.microsoft.com/office/drawing/2014/main" id="{E8C3093B-56F5-4EC9-A9C4-AAFF7C68D4A6}"/>
              </a:ext>
            </a:extLst>
          </p:cNvPr>
          <p:cNvSpPr/>
          <p:nvPr/>
        </p:nvSpPr>
        <p:spPr>
          <a:xfrm>
            <a:off x="1839824" y="3114787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" name="Google Shape;400;p26">
            <a:extLst>
              <a:ext uri="{FF2B5EF4-FFF2-40B4-BE49-F238E27FC236}">
                <a16:creationId xmlns:a16="http://schemas.microsoft.com/office/drawing/2014/main" id="{ABB23316-B007-437A-AF59-D8FEDA9A8A97}"/>
              </a:ext>
            </a:extLst>
          </p:cNvPr>
          <p:cNvSpPr txBox="1">
            <a:spLocks/>
          </p:cNvSpPr>
          <p:nvPr/>
        </p:nvSpPr>
        <p:spPr>
          <a:xfrm>
            <a:off x="2068302" y="3299587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 err="1">
                <a:solidFill>
                  <a:schemeClr val="dk1"/>
                </a:solidFill>
              </a:rPr>
              <a:t>Qr</a:t>
            </a:r>
            <a:r>
              <a:rPr lang="nl-BE" dirty="0">
                <a:solidFill>
                  <a:schemeClr val="dk1"/>
                </a:solidFill>
              </a:rPr>
              <a:t>-code scanner page</a:t>
            </a:r>
          </a:p>
        </p:txBody>
      </p:sp>
      <p:sp>
        <p:nvSpPr>
          <p:cNvPr id="31" name="Google Shape;398;p26">
            <a:extLst>
              <a:ext uri="{FF2B5EF4-FFF2-40B4-BE49-F238E27FC236}">
                <a16:creationId xmlns:a16="http://schemas.microsoft.com/office/drawing/2014/main" id="{B25DDF48-F3C6-42EF-9BF5-E57DA1693B2D}"/>
              </a:ext>
            </a:extLst>
          </p:cNvPr>
          <p:cNvSpPr/>
          <p:nvPr/>
        </p:nvSpPr>
        <p:spPr>
          <a:xfrm>
            <a:off x="1837448" y="3652393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0;p26">
            <a:extLst>
              <a:ext uri="{FF2B5EF4-FFF2-40B4-BE49-F238E27FC236}">
                <a16:creationId xmlns:a16="http://schemas.microsoft.com/office/drawing/2014/main" id="{18F05FD7-30F0-4D3B-8E18-088706B8478A}"/>
              </a:ext>
            </a:extLst>
          </p:cNvPr>
          <p:cNvSpPr txBox="1">
            <a:spLocks/>
          </p:cNvSpPr>
          <p:nvPr/>
        </p:nvSpPr>
        <p:spPr>
          <a:xfrm>
            <a:off x="2065926" y="3837193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Load page</a:t>
            </a:r>
          </a:p>
        </p:txBody>
      </p:sp>
      <p:sp>
        <p:nvSpPr>
          <p:cNvPr id="33" name="Google Shape;398;p26">
            <a:extLst>
              <a:ext uri="{FF2B5EF4-FFF2-40B4-BE49-F238E27FC236}">
                <a16:creationId xmlns:a16="http://schemas.microsoft.com/office/drawing/2014/main" id="{14140805-0D8A-42B2-9004-DAC4731F59B8}"/>
              </a:ext>
            </a:extLst>
          </p:cNvPr>
          <p:cNvSpPr/>
          <p:nvPr/>
        </p:nvSpPr>
        <p:spPr>
          <a:xfrm>
            <a:off x="1839824" y="4190559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4" name="Google Shape;400;p26">
            <a:extLst>
              <a:ext uri="{FF2B5EF4-FFF2-40B4-BE49-F238E27FC236}">
                <a16:creationId xmlns:a16="http://schemas.microsoft.com/office/drawing/2014/main" id="{65BCFCA8-B6D1-45D1-ADAB-3B3249CC3982}"/>
              </a:ext>
            </a:extLst>
          </p:cNvPr>
          <p:cNvSpPr txBox="1">
            <a:spLocks/>
          </p:cNvSpPr>
          <p:nvPr/>
        </p:nvSpPr>
        <p:spPr>
          <a:xfrm>
            <a:off x="2068302" y="4375359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Map page</a:t>
            </a:r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D77034A8-E4DA-4DE4-AE70-8E5BE7974BF0}"/>
              </a:ext>
            </a:extLst>
          </p:cNvPr>
          <p:cNvGrpSpPr/>
          <p:nvPr/>
        </p:nvGrpSpPr>
        <p:grpSpPr>
          <a:xfrm>
            <a:off x="1288799" y="1503562"/>
            <a:ext cx="423900" cy="423900"/>
            <a:chOff x="1321148" y="1509262"/>
            <a:chExt cx="423900" cy="423900"/>
          </a:xfrm>
        </p:grpSpPr>
        <p:sp>
          <p:nvSpPr>
            <p:cNvPr id="36" name="Google Shape;404;p26">
              <a:extLst>
                <a:ext uri="{FF2B5EF4-FFF2-40B4-BE49-F238E27FC236}">
                  <a16:creationId xmlns:a16="http://schemas.microsoft.com/office/drawing/2014/main" id="{26059461-DF17-44D7-8FE0-B65FA6CC667B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Google Shape;8883;p54">
              <a:extLst>
                <a:ext uri="{FF2B5EF4-FFF2-40B4-BE49-F238E27FC236}">
                  <a16:creationId xmlns:a16="http://schemas.microsoft.com/office/drawing/2014/main" id="{80D80280-8ABE-47C8-B4C6-5CDF7C0AA9DD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38" name="Google Shape;8884;p54">
                <a:extLst>
                  <a:ext uri="{FF2B5EF4-FFF2-40B4-BE49-F238E27FC236}">
                    <a16:creationId xmlns:a16="http://schemas.microsoft.com/office/drawing/2014/main" id="{84332BD4-EE72-4B5F-B2D1-194526BDA6DC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885;p54">
                <a:extLst>
                  <a:ext uri="{FF2B5EF4-FFF2-40B4-BE49-F238E27FC236}">
                    <a16:creationId xmlns:a16="http://schemas.microsoft.com/office/drawing/2014/main" id="{AC9623F2-E79B-453C-8519-82ADCC7838BF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886;p54">
                <a:extLst>
                  <a:ext uri="{FF2B5EF4-FFF2-40B4-BE49-F238E27FC236}">
                    <a16:creationId xmlns:a16="http://schemas.microsoft.com/office/drawing/2014/main" id="{BB6A9938-1027-4582-AE2C-6B6804661E64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roep 40">
            <a:extLst>
              <a:ext uri="{FF2B5EF4-FFF2-40B4-BE49-F238E27FC236}">
                <a16:creationId xmlns:a16="http://schemas.microsoft.com/office/drawing/2014/main" id="{00960FB0-6403-4ADE-9029-17263150A5EA}"/>
              </a:ext>
            </a:extLst>
          </p:cNvPr>
          <p:cNvGrpSpPr/>
          <p:nvPr/>
        </p:nvGrpSpPr>
        <p:grpSpPr>
          <a:xfrm>
            <a:off x="1279881" y="2549471"/>
            <a:ext cx="423900" cy="423900"/>
            <a:chOff x="1321148" y="1509262"/>
            <a:chExt cx="423900" cy="423900"/>
          </a:xfrm>
        </p:grpSpPr>
        <p:sp>
          <p:nvSpPr>
            <p:cNvPr id="42" name="Google Shape;404;p26">
              <a:extLst>
                <a:ext uri="{FF2B5EF4-FFF2-40B4-BE49-F238E27FC236}">
                  <a16:creationId xmlns:a16="http://schemas.microsoft.com/office/drawing/2014/main" id="{75E48611-40CF-4FE8-85CA-0F64DBB1FE23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oogle Shape;8883;p54">
              <a:extLst>
                <a:ext uri="{FF2B5EF4-FFF2-40B4-BE49-F238E27FC236}">
                  <a16:creationId xmlns:a16="http://schemas.microsoft.com/office/drawing/2014/main" id="{A8FEA611-EA07-4AB1-AE1F-4FF4297F8865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4" name="Google Shape;8884;p54">
                <a:extLst>
                  <a:ext uri="{FF2B5EF4-FFF2-40B4-BE49-F238E27FC236}">
                    <a16:creationId xmlns:a16="http://schemas.microsoft.com/office/drawing/2014/main" id="{38AF93D6-9641-4793-A2AE-0BF92C2B2D11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885;p54">
                <a:extLst>
                  <a:ext uri="{FF2B5EF4-FFF2-40B4-BE49-F238E27FC236}">
                    <a16:creationId xmlns:a16="http://schemas.microsoft.com/office/drawing/2014/main" id="{D1A504A3-EB7C-4EF0-A3C7-EEB6908ECC57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886;p54">
                <a:extLst>
                  <a:ext uri="{FF2B5EF4-FFF2-40B4-BE49-F238E27FC236}">
                    <a16:creationId xmlns:a16="http://schemas.microsoft.com/office/drawing/2014/main" id="{7BA4C4E8-1E93-4CE4-B656-32F730670D23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39713B56-9FE9-4E5D-AA80-BF60AB6E75F7}"/>
              </a:ext>
            </a:extLst>
          </p:cNvPr>
          <p:cNvGrpSpPr/>
          <p:nvPr/>
        </p:nvGrpSpPr>
        <p:grpSpPr>
          <a:xfrm>
            <a:off x="1284371" y="3088821"/>
            <a:ext cx="423900" cy="423900"/>
            <a:chOff x="1321148" y="1509262"/>
            <a:chExt cx="423900" cy="423900"/>
          </a:xfrm>
        </p:grpSpPr>
        <p:sp>
          <p:nvSpPr>
            <p:cNvPr id="48" name="Google Shape;404;p26">
              <a:extLst>
                <a:ext uri="{FF2B5EF4-FFF2-40B4-BE49-F238E27FC236}">
                  <a16:creationId xmlns:a16="http://schemas.microsoft.com/office/drawing/2014/main" id="{ABCE7F70-53EF-4F67-B830-0BADE409F1CD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oogle Shape;8883;p54">
              <a:extLst>
                <a:ext uri="{FF2B5EF4-FFF2-40B4-BE49-F238E27FC236}">
                  <a16:creationId xmlns:a16="http://schemas.microsoft.com/office/drawing/2014/main" id="{A5FE47EC-89D2-438E-BCDA-68AF31110721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50" name="Google Shape;8884;p54">
                <a:extLst>
                  <a:ext uri="{FF2B5EF4-FFF2-40B4-BE49-F238E27FC236}">
                    <a16:creationId xmlns:a16="http://schemas.microsoft.com/office/drawing/2014/main" id="{4C500199-F4E0-4F86-BADA-A935B4B86645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85;p54">
                <a:extLst>
                  <a:ext uri="{FF2B5EF4-FFF2-40B4-BE49-F238E27FC236}">
                    <a16:creationId xmlns:a16="http://schemas.microsoft.com/office/drawing/2014/main" id="{2F14DBBA-98FD-4974-A1DA-8CDB227622EC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886;p54">
                <a:extLst>
                  <a:ext uri="{FF2B5EF4-FFF2-40B4-BE49-F238E27FC236}">
                    <a16:creationId xmlns:a16="http://schemas.microsoft.com/office/drawing/2014/main" id="{8B37FCA5-2BDF-443C-B25D-5939E90DD6EB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roep 52">
            <a:extLst>
              <a:ext uri="{FF2B5EF4-FFF2-40B4-BE49-F238E27FC236}">
                <a16:creationId xmlns:a16="http://schemas.microsoft.com/office/drawing/2014/main" id="{02E547EA-C8DE-42BC-88D0-E71D014C1887}"/>
              </a:ext>
            </a:extLst>
          </p:cNvPr>
          <p:cNvGrpSpPr/>
          <p:nvPr/>
        </p:nvGrpSpPr>
        <p:grpSpPr>
          <a:xfrm>
            <a:off x="1307200" y="3625376"/>
            <a:ext cx="423900" cy="423900"/>
            <a:chOff x="1321148" y="1509262"/>
            <a:chExt cx="423900" cy="423900"/>
          </a:xfrm>
        </p:grpSpPr>
        <p:sp>
          <p:nvSpPr>
            <p:cNvPr id="54" name="Google Shape;404;p26">
              <a:extLst>
                <a:ext uri="{FF2B5EF4-FFF2-40B4-BE49-F238E27FC236}">
                  <a16:creationId xmlns:a16="http://schemas.microsoft.com/office/drawing/2014/main" id="{0CD3545C-F7F4-45BD-8066-3243149CF9C6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oogle Shape;8883;p54">
              <a:extLst>
                <a:ext uri="{FF2B5EF4-FFF2-40B4-BE49-F238E27FC236}">
                  <a16:creationId xmlns:a16="http://schemas.microsoft.com/office/drawing/2014/main" id="{B0FA15C7-F54B-406A-8A00-B5FBE5EE1B6C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56" name="Google Shape;8884;p54">
                <a:extLst>
                  <a:ext uri="{FF2B5EF4-FFF2-40B4-BE49-F238E27FC236}">
                    <a16:creationId xmlns:a16="http://schemas.microsoft.com/office/drawing/2014/main" id="{A0F67123-682A-4110-81AA-C72AE0F5FF7C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885;p54">
                <a:extLst>
                  <a:ext uri="{FF2B5EF4-FFF2-40B4-BE49-F238E27FC236}">
                    <a16:creationId xmlns:a16="http://schemas.microsoft.com/office/drawing/2014/main" id="{0EC084E8-3B76-41F9-9750-026F40DD21DE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886;p54">
                <a:extLst>
                  <a:ext uri="{FF2B5EF4-FFF2-40B4-BE49-F238E27FC236}">
                    <a16:creationId xmlns:a16="http://schemas.microsoft.com/office/drawing/2014/main" id="{C39862C9-A8FB-4A8A-ABEF-7992F8CA8706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A174EBE3-B843-478E-909B-2F1E28F3C953}"/>
              </a:ext>
            </a:extLst>
          </p:cNvPr>
          <p:cNvGrpSpPr/>
          <p:nvPr/>
        </p:nvGrpSpPr>
        <p:grpSpPr>
          <a:xfrm>
            <a:off x="1307200" y="4178705"/>
            <a:ext cx="423900" cy="423900"/>
            <a:chOff x="1321148" y="1509262"/>
            <a:chExt cx="423900" cy="423900"/>
          </a:xfrm>
        </p:grpSpPr>
        <p:sp>
          <p:nvSpPr>
            <p:cNvPr id="60" name="Google Shape;404;p26">
              <a:extLst>
                <a:ext uri="{FF2B5EF4-FFF2-40B4-BE49-F238E27FC236}">
                  <a16:creationId xmlns:a16="http://schemas.microsoft.com/office/drawing/2014/main" id="{2B3009B9-8675-4C1E-BE54-E2DDC069FE7E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oogle Shape;8883;p54">
              <a:extLst>
                <a:ext uri="{FF2B5EF4-FFF2-40B4-BE49-F238E27FC236}">
                  <a16:creationId xmlns:a16="http://schemas.microsoft.com/office/drawing/2014/main" id="{9653651C-B794-4BF3-B26B-6B7EEDED9AD4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62" name="Google Shape;8884;p54">
                <a:extLst>
                  <a:ext uri="{FF2B5EF4-FFF2-40B4-BE49-F238E27FC236}">
                    <a16:creationId xmlns:a16="http://schemas.microsoft.com/office/drawing/2014/main" id="{46EAFE91-F35C-4B66-B3AE-1D74A049B74E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885;p54">
                <a:extLst>
                  <a:ext uri="{FF2B5EF4-FFF2-40B4-BE49-F238E27FC236}">
                    <a16:creationId xmlns:a16="http://schemas.microsoft.com/office/drawing/2014/main" id="{CE009166-1E4F-407E-8D69-6C9F52C7AB41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886;p54">
                <a:extLst>
                  <a:ext uri="{FF2B5EF4-FFF2-40B4-BE49-F238E27FC236}">
                    <a16:creationId xmlns:a16="http://schemas.microsoft.com/office/drawing/2014/main" id="{B7C055A1-E277-41FC-B547-8837FC4C4910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292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9;p26">
            <a:extLst>
              <a:ext uri="{FF2B5EF4-FFF2-40B4-BE49-F238E27FC236}">
                <a16:creationId xmlns:a16="http://schemas.microsoft.com/office/drawing/2014/main" id="{849F8E5A-621A-4219-A6B1-BDD1EA17E427}"/>
              </a:ext>
            </a:extLst>
          </p:cNvPr>
          <p:cNvSpPr txBox="1">
            <a:spLocks/>
          </p:cNvSpPr>
          <p:nvPr/>
        </p:nvSpPr>
        <p:spPr>
          <a:xfrm>
            <a:off x="1202362" y="1068438"/>
            <a:ext cx="3755723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sz="3000">
                <a:solidFill>
                  <a:srgbClr val="FFFFFF"/>
                </a:solidFill>
              </a:rPr>
              <a:t>Applicatie</a:t>
            </a:r>
          </a:p>
        </p:txBody>
      </p:sp>
      <p:cxnSp>
        <p:nvCxnSpPr>
          <p:cNvPr id="9" name="Google Shape;403;p26">
            <a:extLst>
              <a:ext uri="{FF2B5EF4-FFF2-40B4-BE49-F238E27FC236}">
                <a16:creationId xmlns:a16="http://schemas.microsoft.com/office/drawing/2014/main" id="{44891508-8720-4F72-9332-B1B53435BEC0}"/>
              </a:ext>
            </a:extLst>
          </p:cNvPr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9C4C0F7-DD5D-4E92-AF0A-DA70E53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08D75CF-1746-42E3-86F4-56F346536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52" y="0"/>
            <a:ext cx="2373923" cy="5143500"/>
          </a:xfrm>
          <a:prstGeom prst="rect">
            <a:avLst/>
          </a:prstGeom>
        </p:spPr>
      </p:pic>
      <p:sp>
        <p:nvSpPr>
          <p:cNvPr id="16" name="Google Shape;398;p26">
            <a:extLst>
              <a:ext uri="{FF2B5EF4-FFF2-40B4-BE49-F238E27FC236}">
                <a16:creationId xmlns:a16="http://schemas.microsoft.com/office/drawing/2014/main" id="{E1DAEF89-8D08-4643-9BD4-E73260FA222B}"/>
              </a:ext>
            </a:extLst>
          </p:cNvPr>
          <p:cNvSpPr/>
          <p:nvPr/>
        </p:nvSpPr>
        <p:spPr>
          <a:xfrm>
            <a:off x="1837448" y="1530712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0;p26">
            <a:extLst>
              <a:ext uri="{FF2B5EF4-FFF2-40B4-BE49-F238E27FC236}">
                <a16:creationId xmlns:a16="http://schemas.microsoft.com/office/drawing/2014/main" id="{0BDB7148-3281-4727-96FD-4A76C34D3EF2}"/>
              </a:ext>
            </a:extLst>
          </p:cNvPr>
          <p:cNvSpPr txBox="1">
            <a:spLocks/>
          </p:cNvSpPr>
          <p:nvPr/>
        </p:nvSpPr>
        <p:spPr>
          <a:xfrm>
            <a:off x="2065926" y="17155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Login page</a:t>
            </a:r>
            <a:endParaRPr lang="nl-BE" dirty="0">
              <a:solidFill>
                <a:schemeClr val="dk1"/>
              </a:solidFill>
            </a:endParaRP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DA424090-8348-439D-A9C6-CDDC3D083171}"/>
              </a:ext>
            </a:extLst>
          </p:cNvPr>
          <p:cNvGrpSpPr/>
          <p:nvPr/>
        </p:nvGrpSpPr>
        <p:grpSpPr>
          <a:xfrm>
            <a:off x="1285706" y="2557399"/>
            <a:ext cx="423900" cy="423900"/>
            <a:chOff x="1321148" y="1509262"/>
            <a:chExt cx="423900" cy="423900"/>
          </a:xfrm>
        </p:grpSpPr>
        <p:sp>
          <p:nvSpPr>
            <p:cNvPr id="19" name="Google Shape;404;p26">
              <a:extLst>
                <a:ext uri="{FF2B5EF4-FFF2-40B4-BE49-F238E27FC236}">
                  <a16:creationId xmlns:a16="http://schemas.microsoft.com/office/drawing/2014/main" id="{E23BC704-3963-4255-BC5B-DB339DF34144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2CB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20" name="Google Shape;8883;p54">
              <a:extLst>
                <a:ext uri="{FF2B5EF4-FFF2-40B4-BE49-F238E27FC236}">
                  <a16:creationId xmlns:a16="http://schemas.microsoft.com/office/drawing/2014/main" id="{3FA8C415-78DC-43CB-BA62-9D00D89F6900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21" name="Google Shape;8884;p54">
                <a:extLst>
                  <a:ext uri="{FF2B5EF4-FFF2-40B4-BE49-F238E27FC236}">
                    <a16:creationId xmlns:a16="http://schemas.microsoft.com/office/drawing/2014/main" id="{AD17047B-E70B-44F2-BA22-D8E3D4C4EBC8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885;p54">
                <a:extLst>
                  <a:ext uri="{FF2B5EF4-FFF2-40B4-BE49-F238E27FC236}">
                    <a16:creationId xmlns:a16="http://schemas.microsoft.com/office/drawing/2014/main" id="{BED9E6EC-2F81-4EF2-8647-0DEAB876B3B1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86;p54">
                <a:extLst>
                  <a:ext uri="{FF2B5EF4-FFF2-40B4-BE49-F238E27FC236}">
                    <a16:creationId xmlns:a16="http://schemas.microsoft.com/office/drawing/2014/main" id="{777CA673-E183-4C84-BD8A-88D5C13C20B7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398;p26">
            <a:extLst>
              <a:ext uri="{FF2B5EF4-FFF2-40B4-BE49-F238E27FC236}">
                <a16:creationId xmlns:a16="http://schemas.microsoft.com/office/drawing/2014/main" id="{72872C35-D438-4B92-823B-647799AD2BE8}"/>
              </a:ext>
            </a:extLst>
          </p:cNvPr>
          <p:cNvSpPr/>
          <p:nvPr/>
        </p:nvSpPr>
        <p:spPr>
          <a:xfrm>
            <a:off x="1839824" y="2047446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400;p26">
            <a:extLst>
              <a:ext uri="{FF2B5EF4-FFF2-40B4-BE49-F238E27FC236}">
                <a16:creationId xmlns:a16="http://schemas.microsoft.com/office/drawing/2014/main" id="{68063631-6B26-4AC5-A6A7-09C43F1FAE9F}"/>
              </a:ext>
            </a:extLst>
          </p:cNvPr>
          <p:cNvSpPr txBox="1">
            <a:spLocks/>
          </p:cNvSpPr>
          <p:nvPr/>
        </p:nvSpPr>
        <p:spPr>
          <a:xfrm>
            <a:off x="2068302" y="225367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Home page</a:t>
            </a:r>
            <a:endParaRPr lang="nl-BE" dirty="0">
              <a:solidFill>
                <a:schemeClr val="dk1"/>
              </a:solidFill>
            </a:endParaRPr>
          </a:p>
        </p:txBody>
      </p:sp>
      <p:sp>
        <p:nvSpPr>
          <p:cNvPr id="26" name="Google Shape;398;p26">
            <a:extLst>
              <a:ext uri="{FF2B5EF4-FFF2-40B4-BE49-F238E27FC236}">
                <a16:creationId xmlns:a16="http://schemas.microsoft.com/office/drawing/2014/main" id="{9A7A5394-FE96-4C79-96AB-031958BD83A3}"/>
              </a:ext>
            </a:extLst>
          </p:cNvPr>
          <p:cNvSpPr/>
          <p:nvPr/>
        </p:nvSpPr>
        <p:spPr>
          <a:xfrm>
            <a:off x="1837448" y="2576621"/>
            <a:ext cx="2326500" cy="381000"/>
          </a:xfrm>
          <a:prstGeom prst="homePlate">
            <a:avLst>
              <a:gd name="adj" fmla="val 64918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400;p26">
            <a:extLst>
              <a:ext uri="{FF2B5EF4-FFF2-40B4-BE49-F238E27FC236}">
                <a16:creationId xmlns:a16="http://schemas.microsoft.com/office/drawing/2014/main" id="{52A28206-3200-45D1-BB9B-891087FDF834}"/>
              </a:ext>
            </a:extLst>
          </p:cNvPr>
          <p:cNvSpPr txBox="1">
            <a:spLocks/>
          </p:cNvSpPr>
          <p:nvPr/>
        </p:nvSpPr>
        <p:spPr>
          <a:xfrm>
            <a:off x="2065926" y="276142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Side menu page</a:t>
            </a:r>
          </a:p>
        </p:txBody>
      </p:sp>
      <p:sp>
        <p:nvSpPr>
          <p:cNvPr id="28" name="Google Shape;398;p26">
            <a:extLst>
              <a:ext uri="{FF2B5EF4-FFF2-40B4-BE49-F238E27FC236}">
                <a16:creationId xmlns:a16="http://schemas.microsoft.com/office/drawing/2014/main" id="{1D2FFA7A-E60C-412F-8323-B226928CDDB1}"/>
              </a:ext>
            </a:extLst>
          </p:cNvPr>
          <p:cNvSpPr/>
          <p:nvPr/>
        </p:nvSpPr>
        <p:spPr>
          <a:xfrm>
            <a:off x="1839824" y="3114787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" name="Google Shape;400;p26">
            <a:extLst>
              <a:ext uri="{FF2B5EF4-FFF2-40B4-BE49-F238E27FC236}">
                <a16:creationId xmlns:a16="http://schemas.microsoft.com/office/drawing/2014/main" id="{C9C58F8D-4539-4859-A8A3-623E7CC75D8E}"/>
              </a:ext>
            </a:extLst>
          </p:cNvPr>
          <p:cNvSpPr txBox="1">
            <a:spLocks/>
          </p:cNvSpPr>
          <p:nvPr/>
        </p:nvSpPr>
        <p:spPr>
          <a:xfrm>
            <a:off x="2068302" y="3299587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 err="1">
                <a:solidFill>
                  <a:schemeClr val="dk1"/>
                </a:solidFill>
              </a:rPr>
              <a:t>Qr</a:t>
            </a:r>
            <a:r>
              <a:rPr lang="nl-BE" dirty="0">
                <a:solidFill>
                  <a:schemeClr val="dk1"/>
                </a:solidFill>
              </a:rPr>
              <a:t>-code scanner page</a:t>
            </a:r>
          </a:p>
        </p:txBody>
      </p:sp>
      <p:sp>
        <p:nvSpPr>
          <p:cNvPr id="30" name="Google Shape;398;p26">
            <a:extLst>
              <a:ext uri="{FF2B5EF4-FFF2-40B4-BE49-F238E27FC236}">
                <a16:creationId xmlns:a16="http://schemas.microsoft.com/office/drawing/2014/main" id="{F89199FD-E74D-4038-A1A9-6EA020B91CE5}"/>
              </a:ext>
            </a:extLst>
          </p:cNvPr>
          <p:cNvSpPr/>
          <p:nvPr/>
        </p:nvSpPr>
        <p:spPr>
          <a:xfrm>
            <a:off x="1837448" y="3652393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1" name="Google Shape;400;p26">
            <a:extLst>
              <a:ext uri="{FF2B5EF4-FFF2-40B4-BE49-F238E27FC236}">
                <a16:creationId xmlns:a16="http://schemas.microsoft.com/office/drawing/2014/main" id="{B930B5F7-6DBB-4F80-B6EB-E00E0F34D6B9}"/>
              </a:ext>
            </a:extLst>
          </p:cNvPr>
          <p:cNvSpPr txBox="1">
            <a:spLocks/>
          </p:cNvSpPr>
          <p:nvPr/>
        </p:nvSpPr>
        <p:spPr>
          <a:xfrm>
            <a:off x="2065926" y="3837193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Load page</a:t>
            </a:r>
          </a:p>
        </p:txBody>
      </p:sp>
      <p:sp>
        <p:nvSpPr>
          <p:cNvPr id="32" name="Google Shape;398;p26">
            <a:extLst>
              <a:ext uri="{FF2B5EF4-FFF2-40B4-BE49-F238E27FC236}">
                <a16:creationId xmlns:a16="http://schemas.microsoft.com/office/drawing/2014/main" id="{0504AA55-E8F1-4A9E-BC5F-D57552E99DE9}"/>
              </a:ext>
            </a:extLst>
          </p:cNvPr>
          <p:cNvSpPr/>
          <p:nvPr/>
        </p:nvSpPr>
        <p:spPr>
          <a:xfrm>
            <a:off x="1839824" y="4190559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400;p26">
            <a:extLst>
              <a:ext uri="{FF2B5EF4-FFF2-40B4-BE49-F238E27FC236}">
                <a16:creationId xmlns:a16="http://schemas.microsoft.com/office/drawing/2014/main" id="{6A920160-0361-4BFA-986F-60C41293DC93}"/>
              </a:ext>
            </a:extLst>
          </p:cNvPr>
          <p:cNvSpPr txBox="1">
            <a:spLocks/>
          </p:cNvSpPr>
          <p:nvPr/>
        </p:nvSpPr>
        <p:spPr>
          <a:xfrm>
            <a:off x="2068302" y="4375359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Map page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412C97D0-DAD6-4CCB-9245-4E5805610337}"/>
              </a:ext>
            </a:extLst>
          </p:cNvPr>
          <p:cNvGrpSpPr/>
          <p:nvPr/>
        </p:nvGrpSpPr>
        <p:grpSpPr>
          <a:xfrm>
            <a:off x="1288799" y="1503562"/>
            <a:ext cx="423900" cy="423900"/>
            <a:chOff x="1321148" y="1509262"/>
            <a:chExt cx="423900" cy="423900"/>
          </a:xfrm>
        </p:grpSpPr>
        <p:sp>
          <p:nvSpPr>
            <p:cNvPr id="35" name="Google Shape;404;p26">
              <a:extLst>
                <a:ext uri="{FF2B5EF4-FFF2-40B4-BE49-F238E27FC236}">
                  <a16:creationId xmlns:a16="http://schemas.microsoft.com/office/drawing/2014/main" id="{237C4B3B-82FD-4104-B617-87721BBCFB83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oogle Shape;8883;p54">
              <a:extLst>
                <a:ext uri="{FF2B5EF4-FFF2-40B4-BE49-F238E27FC236}">
                  <a16:creationId xmlns:a16="http://schemas.microsoft.com/office/drawing/2014/main" id="{55E606CD-2788-4388-9DED-FEB7B895F9D4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37" name="Google Shape;8884;p54">
                <a:extLst>
                  <a:ext uri="{FF2B5EF4-FFF2-40B4-BE49-F238E27FC236}">
                    <a16:creationId xmlns:a16="http://schemas.microsoft.com/office/drawing/2014/main" id="{61944F2D-9B74-47AD-AF6A-82DBA2CED002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885;p54">
                <a:extLst>
                  <a:ext uri="{FF2B5EF4-FFF2-40B4-BE49-F238E27FC236}">
                    <a16:creationId xmlns:a16="http://schemas.microsoft.com/office/drawing/2014/main" id="{1A7BC64E-FE25-4B1A-9269-6008B9361E9B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886;p54">
                <a:extLst>
                  <a:ext uri="{FF2B5EF4-FFF2-40B4-BE49-F238E27FC236}">
                    <a16:creationId xmlns:a16="http://schemas.microsoft.com/office/drawing/2014/main" id="{E335FA6E-97A2-4019-BF61-15DA201E44D3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roep 39">
            <a:extLst>
              <a:ext uri="{FF2B5EF4-FFF2-40B4-BE49-F238E27FC236}">
                <a16:creationId xmlns:a16="http://schemas.microsoft.com/office/drawing/2014/main" id="{B82C9420-724C-4EA3-93BE-92BB1015E475}"/>
              </a:ext>
            </a:extLst>
          </p:cNvPr>
          <p:cNvGrpSpPr/>
          <p:nvPr/>
        </p:nvGrpSpPr>
        <p:grpSpPr>
          <a:xfrm>
            <a:off x="1307506" y="2025978"/>
            <a:ext cx="423900" cy="423900"/>
            <a:chOff x="1321148" y="1509262"/>
            <a:chExt cx="423900" cy="423900"/>
          </a:xfrm>
        </p:grpSpPr>
        <p:sp>
          <p:nvSpPr>
            <p:cNvPr id="41" name="Google Shape;404;p26">
              <a:extLst>
                <a:ext uri="{FF2B5EF4-FFF2-40B4-BE49-F238E27FC236}">
                  <a16:creationId xmlns:a16="http://schemas.microsoft.com/office/drawing/2014/main" id="{8A3CF0F1-E061-4A98-9E9A-9A7C9271F9E5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oogle Shape;8883;p54">
              <a:extLst>
                <a:ext uri="{FF2B5EF4-FFF2-40B4-BE49-F238E27FC236}">
                  <a16:creationId xmlns:a16="http://schemas.microsoft.com/office/drawing/2014/main" id="{A3279B2F-0E52-4795-87B7-2DF11354EC4C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3" name="Google Shape;8884;p54">
                <a:extLst>
                  <a:ext uri="{FF2B5EF4-FFF2-40B4-BE49-F238E27FC236}">
                    <a16:creationId xmlns:a16="http://schemas.microsoft.com/office/drawing/2014/main" id="{0C8D2F1F-E9D2-45B8-AD44-DC81DF0C4FD4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885;p54">
                <a:extLst>
                  <a:ext uri="{FF2B5EF4-FFF2-40B4-BE49-F238E27FC236}">
                    <a16:creationId xmlns:a16="http://schemas.microsoft.com/office/drawing/2014/main" id="{D2A36769-D12A-4550-AA86-CEE4C8B6AB66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886;p54">
                <a:extLst>
                  <a:ext uri="{FF2B5EF4-FFF2-40B4-BE49-F238E27FC236}">
                    <a16:creationId xmlns:a16="http://schemas.microsoft.com/office/drawing/2014/main" id="{28F761A5-B88B-4E3E-8F01-C6AFBE887530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CDEC5BBF-0928-418F-AB32-15AFAF99D464}"/>
              </a:ext>
            </a:extLst>
          </p:cNvPr>
          <p:cNvGrpSpPr/>
          <p:nvPr/>
        </p:nvGrpSpPr>
        <p:grpSpPr>
          <a:xfrm>
            <a:off x="1284371" y="3088821"/>
            <a:ext cx="423900" cy="423900"/>
            <a:chOff x="1321148" y="1509262"/>
            <a:chExt cx="423900" cy="423900"/>
          </a:xfrm>
        </p:grpSpPr>
        <p:sp>
          <p:nvSpPr>
            <p:cNvPr id="47" name="Google Shape;404;p26">
              <a:extLst>
                <a:ext uri="{FF2B5EF4-FFF2-40B4-BE49-F238E27FC236}">
                  <a16:creationId xmlns:a16="http://schemas.microsoft.com/office/drawing/2014/main" id="{8FC1FA7C-6B21-4C66-8164-654165658366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oogle Shape;8883;p54">
              <a:extLst>
                <a:ext uri="{FF2B5EF4-FFF2-40B4-BE49-F238E27FC236}">
                  <a16:creationId xmlns:a16="http://schemas.microsoft.com/office/drawing/2014/main" id="{0E8AAB95-9F1A-471A-B190-CB5A03A4F936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9" name="Google Shape;8884;p54">
                <a:extLst>
                  <a:ext uri="{FF2B5EF4-FFF2-40B4-BE49-F238E27FC236}">
                    <a16:creationId xmlns:a16="http://schemas.microsoft.com/office/drawing/2014/main" id="{F5F79FB6-50E3-461F-AE96-64B1919B1CEA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885;p54">
                <a:extLst>
                  <a:ext uri="{FF2B5EF4-FFF2-40B4-BE49-F238E27FC236}">
                    <a16:creationId xmlns:a16="http://schemas.microsoft.com/office/drawing/2014/main" id="{D7CCB465-BFD4-440E-88E7-1BFBA92831D0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86;p54">
                <a:extLst>
                  <a:ext uri="{FF2B5EF4-FFF2-40B4-BE49-F238E27FC236}">
                    <a16:creationId xmlns:a16="http://schemas.microsoft.com/office/drawing/2014/main" id="{509C370B-DB26-4BDC-8C62-ACA104D6DBFB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roep 51">
            <a:extLst>
              <a:ext uri="{FF2B5EF4-FFF2-40B4-BE49-F238E27FC236}">
                <a16:creationId xmlns:a16="http://schemas.microsoft.com/office/drawing/2014/main" id="{C0CB3CAD-1619-44A7-BD9B-170A0E65785C}"/>
              </a:ext>
            </a:extLst>
          </p:cNvPr>
          <p:cNvGrpSpPr/>
          <p:nvPr/>
        </p:nvGrpSpPr>
        <p:grpSpPr>
          <a:xfrm>
            <a:off x="1307200" y="3625376"/>
            <a:ext cx="423900" cy="423900"/>
            <a:chOff x="1321148" y="1509262"/>
            <a:chExt cx="423900" cy="423900"/>
          </a:xfrm>
        </p:grpSpPr>
        <p:sp>
          <p:nvSpPr>
            <p:cNvPr id="53" name="Google Shape;404;p26">
              <a:extLst>
                <a:ext uri="{FF2B5EF4-FFF2-40B4-BE49-F238E27FC236}">
                  <a16:creationId xmlns:a16="http://schemas.microsoft.com/office/drawing/2014/main" id="{F156E56B-C2F5-4742-8C27-C6E548158072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oogle Shape;8883;p54">
              <a:extLst>
                <a:ext uri="{FF2B5EF4-FFF2-40B4-BE49-F238E27FC236}">
                  <a16:creationId xmlns:a16="http://schemas.microsoft.com/office/drawing/2014/main" id="{10294DEB-B688-40D7-B2BE-095151C320FE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55" name="Google Shape;8884;p54">
                <a:extLst>
                  <a:ext uri="{FF2B5EF4-FFF2-40B4-BE49-F238E27FC236}">
                    <a16:creationId xmlns:a16="http://schemas.microsoft.com/office/drawing/2014/main" id="{5B164478-E2CE-4FF8-BA60-3690852183DD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885;p54">
                <a:extLst>
                  <a:ext uri="{FF2B5EF4-FFF2-40B4-BE49-F238E27FC236}">
                    <a16:creationId xmlns:a16="http://schemas.microsoft.com/office/drawing/2014/main" id="{06FBD88E-A681-4962-B2D4-4B0217B0A36A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886;p54">
                <a:extLst>
                  <a:ext uri="{FF2B5EF4-FFF2-40B4-BE49-F238E27FC236}">
                    <a16:creationId xmlns:a16="http://schemas.microsoft.com/office/drawing/2014/main" id="{CA2EBC9F-2138-4655-80DD-69A0047ED10A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roep 57">
            <a:extLst>
              <a:ext uri="{FF2B5EF4-FFF2-40B4-BE49-F238E27FC236}">
                <a16:creationId xmlns:a16="http://schemas.microsoft.com/office/drawing/2014/main" id="{4A60D65A-E692-4910-AA40-7531D4E3AB4D}"/>
              </a:ext>
            </a:extLst>
          </p:cNvPr>
          <p:cNvGrpSpPr/>
          <p:nvPr/>
        </p:nvGrpSpPr>
        <p:grpSpPr>
          <a:xfrm>
            <a:off x="1307200" y="4178705"/>
            <a:ext cx="423900" cy="423900"/>
            <a:chOff x="1321148" y="1509262"/>
            <a:chExt cx="423900" cy="423900"/>
          </a:xfrm>
        </p:grpSpPr>
        <p:sp>
          <p:nvSpPr>
            <p:cNvPr id="59" name="Google Shape;404;p26">
              <a:extLst>
                <a:ext uri="{FF2B5EF4-FFF2-40B4-BE49-F238E27FC236}">
                  <a16:creationId xmlns:a16="http://schemas.microsoft.com/office/drawing/2014/main" id="{1F666B47-F050-4722-B3F2-629B217FEF6E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oogle Shape;8883;p54">
              <a:extLst>
                <a:ext uri="{FF2B5EF4-FFF2-40B4-BE49-F238E27FC236}">
                  <a16:creationId xmlns:a16="http://schemas.microsoft.com/office/drawing/2014/main" id="{14DDD223-E1EB-4CD4-B264-E911E36C9B42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61" name="Google Shape;8884;p54">
                <a:extLst>
                  <a:ext uri="{FF2B5EF4-FFF2-40B4-BE49-F238E27FC236}">
                    <a16:creationId xmlns:a16="http://schemas.microsoft.com/office/drawing/2014/main" id="{A3A1F194-0862-46B3-B8B4-231E07B9175B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885;p54">
                <a:extLst>
                  <a:ext uri="{FF2B5EF4-FFF2-40B4-BE49-F238E27FC236}">
                    <a16:creationId xmlns:a16="http://schemas.microsoft.com/office/drawing/2014/main" id="{A51DCF9A-7222-4260-88C6-F06835D297C4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886;p54">
                <a:extLst>
                  <a:ext uri="{FF2B5EF4-FFF2-40B4-BE49-F238E27FC236}">
                    <a16:creationId xmlns:a16="http://schemas.microsoft.com/office/drawing/2014/main" id="{67F298A0-3FC0-4A90-A609-AE1B038063FF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663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9;p26">
            <a:extLst>
              <a:ext uri="{FF2B5EF4-FFF2-40B4-BE49-F238E27FC236}">
                <a16:creationId xmlns:a16="http://schemas.microsoft.com/office/drawing/2014/main" id="{6B2947E7-79FD-4BCD-A481-076E51658C25}"/>
              </a:ext>
            </a:extLst>
          </p:cNvPr>
          <p:cNvSpPr txBox="1">
            <a:spLocks/>
          </p:cNvSpPr>
          <p:nvPr/>
        </p:nvSpPr>
        <p:spPr>
          <a:xfrm>
            <a:off x="1202362" y="1068438"/>
            <a:ext cx="3755723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sz="3000">
                <a:solidFill>
                  <a:srgbClr val="FFFFFF"/>
                </a:solidFill>
              </a:rPr>
              <a:t>Applicatie</a:t>
            </a:r>
          </a:p>
        </p:txBody>
      </p:sp>
      <p:cxnSp>
        <p:nvCxnSpPr>
          <p:cNvPr id="9" name="Google Shape;403;p26">
            <a:extLst>
              <a:ext uri="{FF2B5EF4-FFF2-40B4-BE49-F238E27FC236}">
                <a16:creationId xmlns:a16="http://schemas.microsoft.com/office/drawing/2014/main" id="{6F38D660-B3D3-4A2C-A90F-53D7D10720B3}"/>
              </a:ext>
            </a:extLst>
          </p:cNvPr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D6C364F-B188-4FBC-916E-348BD5D8B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3" name="Afbeelding 2" descr="Afbeelding met binnen, computer, laptop, zitten&#10;&#10;Automatisch gegenereerde beschrijving">
            <a:extLst>
              <a:ext uri="{FF2B5EF4-FFF2-40B4-BE49-F238E27FC236}">
                <a16:creationId xmlns:a16="http://schemas.microsoft.com/office/drawing/2014/main" id="{79D9FCBD-6527-4170-8290-749A73C92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52" y="0"/>
            <a:ext cx="2373923" cy="5143500"/>
          </a:xfrm>
          <a:prstGeom prst="rect">
            <a:avLst/>
          </a:prstGeom>
        </p:spPr>
      </p:pic>
      <p:sp>
        <p:nvSpPr>
          <p:cNvPr id="16" name="Google Shape;398;p26">
            <a:extLst>
              <a:ext uri="{FF2B5EF4-FFF2-40B4-BE49-F238E27FC236}">
                <a16:creationId xmlns:a16="http://schemas.microsoft.com/office/drawing/2014/main" id="{71FC58F5-ED1D-42C7-B0E9-9447F6154E22}"/>
              </a:ext>
            </a:extLst>
          </p:cNvPr>
          <p:cNvSpPr/>
          <p:nvPr/>
        </p:nvSpPr>
        <p:spPr>
          <a:xfrm>
            <a:off x="1837448" y="1530712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0;p26">
            <a:extLst>
              <a:ext uri="{FF2B5EF4-FFF2-40B4-BE49-F238E27FC236}">
                <a16:creationId xmlns:a16="http://schemas.microsoft.com/office/drawing/2014/main" id="{7B62B37C-D691-4927-8507-656BD771A508}"/>
              </a:ext>
            </a:extLst>
          </p:cNvPr>
          <p:cNvSpPr txBox="1">
            <a:spLocks/>
          </p:cNvSpPr>
          <p:nvPr/>
        </p:nvSpPr>
        <p:spPr>
          <a:xfrm>
            <a:off x="2065926" y="17155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Login page</a:t>
            </a:r>
            <a:endParaRPr lang="nl-BE" dirty="0">
              <a:solidFill>
                <a:schemeClr val="dk1"/>
              </a:solidFill>
            </a:endParaRP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BC4A3BDF-B5A8-4293-8625-ABE0622921B8}"/>
              </a:ext>
            </a:extLst>
          </p:cNvPr>
          <p:cNvGrpSpPr/>
          <p:nvPr/>
        </p:nvGrpSpPr>
        <p:grpSpPr>
          <a:xfrm>
            <a:off x="1279881" y="3103710"/>
            <a:ext cx="423900" cy="423900"/>
            <a:chOff x="1321148" y="1509262"/>
            <a:chExt cx="423900" cy="423900"/>
          </a:xfrm>
        </p:grpSpPr>
        <p:sp>
          <p:nvSpPr>
            <p:cNvPr id="19" name="Google Shape;404;p26">
              <a:extLst>
                <a:ext uri="{FF2B5EF4-FFF2-40B4-BE49-F238E27FC236}">
                  <a16:creationId xmlns:a16="http://schemas.microsoft.com/office/drawing/2014/main" id="{02B11E2E-3684-437C-A65D-55E04C618060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2CB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20" name="Google Shape;8883;p54">
              <a:extLst>
                <a:ext uri="{FF2B5EF4-FFF2-40B4-BE49-F238E27FC236}">
                  <a16:creationId xmlns:a16="http://schemas.microsoft.com/office/drawing/2014/main" id="{12D178B8-E3C9-440B-8D0D-9DCB4470545D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21" name="Google Shape;8884;p54">
                <a:extLst>
                  <a:ext uri="{FF2B5EF4-FFF2-40B4-BE49-F238E27FC236}">
                    <a16:creationId xmlns:a16="http://schemas.microsoft.com/office/drawing/2014/main" id="{1BFFDB79-C7B5-47EB-8967-0A1FA65BAD1B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885;p54">
                <a:extLst>
                  <a:ext uri="{FF2B5EF4-FFF2-40B4-BE49-F238E27FC236}">
                    <a16:creationId xmlns:a16="http://schemas.microsoft.com/office/drawing/2014/main" id="{10873BD6-7948-43B0-B536-A349D24690DA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86;p54">
                <a:extLst>
                  <a:ext uri="{FF2B5EF4-FFF2-40B4-BE49-F238E27FC236}">
                    <a16:creationId xmlns:a16="http://schemas.microsoft.com/office/drawing/2014/main" id="{0C2C3D40-31AF-48C8-B63A-ACB13C243515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398;p26">
            <a:extLst>
              <a:ext uri="{FF2B5EF4-FFF2-40B4-BE49-F238E27FC236}">
                <a16:creationId xmlns:a16="http://schemas.microsoft.com/office/drawing/2014/main" id="{2222AEA5-760A-4341-99EC-E4A0DC82456A}"/>
              </a:ext>
            </a:extLst>
          </p:cNvPr>
          <p:cNvSpPr/>
          <p:nvPr/>
        </p:nvSpPr>
        <p:spPr>
          <a:xfrm>
            <a:off x="1839824" y="2047446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400;p26">
            <a:extLst>
              <a:ext uri="{FF2B5EF4-FFF2-40B4-BE49-F238E27FC236}">
                <a16:creationId xmlns:a16="http://schemas.microsoft.com/office/drawing/2014/main" id="{DC88D28B-9108-4F02-9612-384437BC1854}"/>
              </a:ext>
            </a:extLst>
          </p:cNvPr>
          <p:cNvSpPr txBox="1">
            <a:spLocks/>
          </p:cNvSpPr>
          <p:nvPr/>
        </p:nvSpPr>
        <p:spPr>
          <a:xfrm>
            <a:off x="2068302" y="225367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Home page</a:t>
            </a:r>
            <a:endParaRPr lang="nl-BE" dirty="0">
              <a:solidFill>
                <a:schemeClr val="dk1"/>
              </a:solidFill>
            </a:endParaRPr>
          </a:p>
        </p:txBody>
      </p:sp>
      <p:sp>
        <p:nvSpPr>
          <p:cNvPr id="26" name="Google Shape;398;p26">
            <a:extLst>
              <a:ext uri="{FF2B5EF4-FFF2-40B4-BE49-F238E27FC236}">
                <a16:creationId xmlns:a16="http://schemas.microsoft.com/office/drawing/2014/main" id="{7BC49426-E919-428D-9204-A57553A19829}"/>
              </a:ext>
            </a:extLst>
          </p:cNvPr>
          <p:cNvSpPr/>
          <p:nvPr/>
        </p:nvSpPr>
        <p:spPr>
          <a:xfrm>
            <a:off x="1837448" y="2576621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400;p26">
            <a:extLst>
              <a:ext uri="{FF2B5EF4-FFF2-40B4-BE49-F238E27FC236}">
                <a16:creationId xmlns:a16="http://schemas.microsoft.com/office/drawing/2014/main" id="{F48C8655-6853-4916-9AF8-D22BC2358D04}"/>
              </a:ext>
            </a:extLst>
          </p:cNvPr>
          <p:cNvSpPr txBox="1">
            <a:spLocks/>
          </p:cNvSpPr>
          <p:nvPr/>
        </p:nvSpPr>
        <p:spPr>
          <a:xfrm>
            <a:off x="2065926" y="2761421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Side menu page</a:t>
            </a:r>
          </a:p>
        </p:txBody>
      </p:sp>
      <p:sp>
        <p:nvSpPr>
          <p:cNvPr id="28" name="Google Shape;398;p26">
            <a:extLst>
              <a:ext uri="{FF2B5EF4-FFF2-40B4-BE49-F238E27FC236}">
                <a16:creationId xmlns:a16="http://schemas.microsoft.com/office/drawing/2014/main" id="{2F5BF0D1-2F20-4515-8F87-F7BDB9E68054}"/>
              </a:ext>
            </a:extLst>
          </p:cNvPr>
          <p:cNvSpPr/>
          <p:nvPr/>
        </p:nvSpPr>
        <p:spPr>
          <a:xfrm>
            <a:off x="1839824" y="3114787"/>
            <a:ext cx="2326500" cy="381000"/>
          </a:xfrm>
          <a:prstGeom prst="homePlate">
            <a:avLst>
              <a:gd name="adj" fmla="val 7082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" name="Google Shape;400;p26">
            <a:extLst>
              <a:ext uri="{FF2B5EF4-FFF2-40B4-BE49-F238E27FC236}">
                <a16:creationId xmlns:a16="http://schemas.microsoft.com/office/drawing/2014/main" id="{C616587E-9643-4151-98F2-EBF4F4145CD2}"/>
              </a:ext>
            </a:extLst>
          </p:cNvPr>
          <p:cNvSpPr txBox="1">
            <a:spLocks/>
          </p:cNvSpPr>
          <p:nvPr/>
        </p:nvSpPr>
        <p:spPr>
          <a:xfrm>
            <a:off x="2068302" y="329958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 err="1">
                <a:solidFill>
                  <a:schemeClr val="dk1"/>
                </a:solidFill>
              </a:rPr>
              <a:t>Qr</a:t>
            </a:r>
            <a:r>
              <a:rPr lang="nl-BE" dirty="0">
                <a:solidFill>
                  <a:schemeClr val="dk1"/>
                </a:solidFill>
              </a:rPr>
              <a:t>-code scanner page</a:t>
            </a:r>
          </a:p>
        </p:txBody>
      </p:sp>
      <p:sp>
        <p:nvSpPr>
          <p:cNvPr id="30" name="Google Shape;398;p26">
            <a:extLst>
              <a:ext uri="{FF2B5EF4-FFF2-40B4-BE49-F238E27FC236}">
                <a16:creationId xmlns:a16="http://schemas.microsoft.com/office/drawing/2014/main" id="{7E101BF7-4E5C-4C46-A041-6B4E4F3F81EF}"/>
              </a:ext>
            </a:extLst>
          </p:cNvPr>
          <p:cNvSpPr/>
          <p:nvPr/>
        </p:nvSpPr>
        <p:spPr>
          <a:xfrm>
            <a:off x="1837448" y="3652393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1" name="Google Shape;400;p26">
            <a:extLst>
              <a:ext uri="{FF2B5EF4-FFF2-40B4-BE49-F238E27FC236}">
                <a16:creationId xmlns:a16="http://schemas.microsoft.com/office/drawing/2014/main" id="{B770E5F2-DC0F-4800-B217-2692A7A6B152}"/>
              </a:ext>
            </a:extLst>
          </p:cNvPr>
          <p:cNvSpPr txBox="1">
            <a:spLocks/>
          </p:cNvSpPr>
          <p:nvPr/>
        </p:nvSpPr>
        <p:spPr>
          <a:xfrm>
            <a:off x="2065926" y="3837193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Load page</a:t>
            </a:r>
          </a:p>
        </p:txBody>
      </p:sp>
      <p:sp>
        <p:nvSpPr>
          <p:cNvPr id="32" name="Google Shape;398;p26">
            <a:extLst>
              <a:ext uri="{FF2B5EF4-FFF2-40B4-BE49-F238E27FC236}">
                <a16:creationId xmlns:a16="http://schemas.microsoft.com/office/drawing/2014/main" id="{D8C715D3-4056-496A-AA3E-558E06BAE480}"/>
              </a:ext>
            </a:extLst>
          </p:cNvPr>
          <p:cNvSpPr/>
          <p:nvPr/>
        </p:nvSpPr>
        <p:spPr>
          <a:xfrm>
            <a:off x="1839824" y="4190559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400;p26">
            <a:extLst>
              <a:ext uri="{FF2B5EF4-FFF2-40B4-BE49-F238E27FC236}">
                <a16:creationId xmlns:a16="http://schemas.microsoft.com/office/drawing/2014/main" id="{6B218EC4-C3EA-452D-8BA8-F325923D7875}"/>
              </a:ext>
            </a:extLst>
          </p:cNvPr>
          <p:cNvSpPr txBox="1">
            <a:spLocks/>
          </p:cNvSpPr>
          <p:nvPr/>
        </p:nvSpPr>
        <p:spPr>
          <a:xfrm>
            <a:off x="2068302" y="4375359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Map page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5040EB7A-9D35-4135-A23C-D97C524AC463}"/>
              </a:ext>
            </a:extLst>
          </p:cNvPr>
          <p:cNvGrpSpPr/>
          <p:nvPr/>
        </p:nvGrpSpPr>
        <p:grpSpPr>
          <a:xfrm>
            <a:off x="1288799" y="1503562"/>
            <a:ext cx="423900" cy="423900"/>
            <a:chOff x="1321148" y="1509262"/>
            <a:chExt cx="423900" cy="423900"/>
          </a:xfrm>
        </p:grpSpPr>
        <p:sp>
          <p:nvSpPr>
            <p:cNvPr id="35" name="Google Shape;404;p26">
              <a:extLst>
                <a:ext uri="{FF2B5EF4-FFF2-40B4-BE49-F238E27FC236}">
                  <a16:creationId xmlns:a16="http://schemas.microsoft.com/office/drawing/2014/main" id="{EDCB09AC-A3DA-41E5-ADD0-E2370026C8BC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oogle Shape;8883;p54">
              <a:extLst>
                <a:ext uri="{FF2B5EF4-FFF2-40B4-BE49-F238E27FC236}">
                  <a16:creationId xmlns:a16="http://schemas.microsoft.com/office/drawing/2014/main" id="{3393A438-4D90-4B58-8652-C736D1D3B9FE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37" name="Google Shape;8884;p54">
                <a:extLst>
                  <a:ext uri="{FF2B5EF4-FFF2-40B4-BE49-F238E27FC236}">
                    <a16:creationId xmlns:a16="http://schemas.microsoft.com/office/drawing/2014/main" id="{A4BBB765-81AD-4718-8D1C-8CC0E1B2328F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885;p54">
                <a:extLst>
                  <a:ext uri="{FF2B5EF4-FFF2-40B4-BE49-F238E27FC236}">
                    <a16:creationId xmlns:a16="http://schemas.microsoft.com/office/drawing/2014/main" id="{FDF399EF-3480-450D-B2ED-A2831D3DEDC5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886;p54">
                <a:extLst>
                  <a:ext uri="{FF2B5EF4-FFF2-40B4-BE49-F238E27FC236}">
                    <a16:creationId xmlns:a16="http://schemas.microsoft.com/office/drawing/2014/main" id="{22274CE9-A082-4563-807A-30882665D2C6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roep 39">
            <a:extLst>
              <a:ext uri="{FF2B5EF4-FFF2-40B4-BE49-F238E27FC236}">
                <a16:creationId xmlns:a16="http://schemas.microsoft.com/office/drawing/2014/main" id="{29C905BC-0749-4B0A-B76C-B97DBD26920E}"/>
              </a:ext>
            </a:extLst>
          </p:cNvPr>
          <p:cNvGrpSpPr/>
          <p:nvPr/>
        </p:nvGrpSpPr>
        <p:grpSpPr>
          <a:xfrm>
            <a:off x="1279881" y="2549471"/>
            <a:ext cx="423900" cy="423900"/>
            <a:chOff x="1321148" y="1509262"/>
            <a:chExt cx="423900" cy="423900"/>
          </a:xfrm>
        </p:grpSpPr>
        <p:sp>
          <p:nvSpPr>
            <p:cNvPr id="41" name="Google Shape;404;p26">
              <a:extLst>
                <a:ext uri="{FF2B5EF4-FFF2-40B4-BE49-F238E27FC236}">
                  <a16:creationId xmlns:a16="http://schemas.microsoft.com/office/drawing/2014/main" id="{40FA7A89-43EF-46A0-B453-CE974E4273E6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oogle Shape;8883;p54">
              <a:extLst>
                <a:ext uri="{FF2B5EF4-FFF2-40B4-BE49-F238E27FC236}">
                  <a16:creationId xmlns:a16="http://schemas.microsoft.com/office/drawing/2014/main" id="{959E970E-52D3-44B2-A825-4F6944CCFF31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3" name="Google Shape;8884;p54">
                <a:extLst>
                  <a:ext uri="{FF2B5EF4-FFF2-40B4-BE49-F238E27FC236}">
                    <a16:creationId xmlns:a16="http://schemas.microsoft.com/office/drawing/2014/main" id="{CABE1F34-16AF-417E-AE01-C45C16A6B7B6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885;p54">
                <a:extLst>
                  <a:ext uri="{FF2B5EF4-FFF2-40B4-BE49-F238E27FC236}">
                    <a16:creationId xmlns:a16="http://schemas.microsoft.com/office/drawing/2014/main" id="{867ADAD3-6787-46A0-9742-951C82494FB1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886;p54">
                <a:extLst>
                  <a:ext uri="{FF2B5EF4-FFF2-40B4-BE49-F238E27FC236}">
                    <a16:creationId xmlns:a16="http://schemas.microsoft.com/office/drawing/2014/main" id="{DEEEA8C5-4481-4339-A4DE-C82654BAD68B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1D2642B0-FEA7-4AA7-9BD4-06836C9EBE73}"/>
              </a:ext>
            </a:extLst>
          </p:cNvPr>
          <p:cNvGrpSpPr/>
          <p:nvPr/>
        </p:nvGrpSpPr>
        <p:grpSpPr>
          <a:xfrm>
            <a:off x="1301685" y="2031553"/>
            <a:ext cx="423900" cy="423900"/>
            <a:chOff x="1321148" y="1509262"/>
            <a:chExt cx="423900" cy="423900"/>
          </a:xfrm>
        </p:grpSpPr>
        <p:sp>
          <p:nvSpPr>
            <p:cNvPr id="47" name="Google Shape;404;p26">
              <a:extLst>
                <a:ext uri="{FF2B5EF4-FFF2-40B4-BE49-F238E27FC236}">
                  <a16:creationId xmlns:a16="http://schemas.microsoft.com/office/drawing/2014/main" id="{9B3FF66D-D2BE-4765-BFAD-44A906A0D372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oogle Shape;8883;p54">
              <a:extLst>
                <a:ext uri="{FF2B5EF4-FFF2-40B4-BE49-F238E27FC236}">
                  <a16:creationId xmlns:a16="http://schemas.microsoft.com/office/drawing/2014/main" id="{B940CA61-16EC-4E8B-A310-B34D3DC17664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9" name="Google Shape;8884;p54">
                <a:extLst>
                  <a:ext uri="{FF2B5EF4-FFF2-40B4-BE49-F238E27FC236}">
                    <a16:creationId xmlns:a16="http://schemas.microsoft.com/office/drawing/2014/main" id="{A39EC69C-363C-4602-9D14-223F0FB6C669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885;p54">
                <a:extLst>
                  <a:ext uri="{FF2B5EF4-FFF2-40B4-BE49-F238E27FC236}">
                    <a16:creationId xmlns:a16="http://schemas.microsoft.com/office/drawing/2014/main" id="{AD8BD5E6-2588-43DC-81CF-C5A073255F4B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86;p54">
                <a:extLst>
                  <a:ext uri="{FF2B5EF4-FFF2-40B4-BE49-F238E27FC236}">
                    <a16:creationId xmlns:a16="http://schemas.microsoft.com/office/drawing/2014/main" id="{9E7706AC-8DB5-401D-92A8-3ECDE93F7CD1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roep 51">
            <a:extLst>
              <a:ext uri="{FF2B5EF4-FFF2-40B4-BE49-F238E27FC236}">
                <a16:creationId xmlns:a16="http://schemas.microsoft.com/office/drawing/2014/main" id="{81557B3D-3425-42E9-8608-95980CAB1FF3}"/>
              </a:ext>
            </a:extLst>
          </p:cNvPr>
          <p:cNvGrpSpPr/>
          <p:nvPr/>
        </p:nvGrpSpPr>
        <p:grpSpPr>
          <a:xfrm>
            <a:off x="1307200" y="3625376"/>
            <a:ext cx="423900" cy="423900"/>
            <a:chOff x="1321148" y="1509262"/>
            <a:chExt cx="423900" cy="423900"/>
          </a:xfrm>
        </p:grpSpPr>
        <p:sp>
          <p:nvSpPr>
            <p:cNvPr id="53" name="Google Shape;404;p26">
              <a:extLst>
                <a:ext uri="{FF2B5EF4-FFF2-40B4-BE49-F238E27FC236}">
                  <a16:creationId xmlns:a16="http://schemas.microsoft.com/office/drawing/2014/main" id="{98A8FD2F-9EEB-4DF4-9545-532444C78F3B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oogle Shape;8883;p54">
              <a:extLst>
                <a:ext uri="{FF2B5EF4-FFF2-40B4-BE49-F238E27FC236}">
                  <a16:creationId xmlns:a16="http://schemas.microsoft.com/office/drawing/2014/main" id="{37486A71-E02A-409F-92CA-C51BFE50AA04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55" name="Google Shape;8884;p54">
                <a:extLst>
                  <a:ext uri="{FF2B5EF4-FFF2-40B4-BE49-F238E27FC236}">
                    <a16:creationId xmlns:a16="http://schemas.microsoft.com/office/drawing/2014/main" id="{BA9A2CD2-7A68-4AF6-B6FE-80750079AF5A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885;p54">
                <a:extLst>
                  <a:ext uri="{FF2B5EF4-FFF2-40B4-BE49-F238E27FC236}">
                    <a16:creationId xmlns:a16="http://schemas.microsoft.com/office/drawing/2014/main" id="{434D3796-E5C5-4E21-AECE-22BCAEBA8AE1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886;p54">
                <a:extLst>
                  <a:ext uri="{FF2B5EF4-FFF2-40B4-BE49-F238E27FC236}">
                    <a16:creationId xmlns:a16="http://schemas.microsoft.com/office/drawing/2014/main" id="{D2B16D32-E5B8-42DD-AFC5-B3EFC0FE3358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roep 57">
            <a:extLst>
              <a:ext uri="{FF2B5EF4-FFF2-40B4-BE49-F238E27FC236}">
                <a16:creationId xmlns:a16="http://schemas.microsoft.com/office/drawing/2014/main" id="{D0A258D5-A654-4708-A34B-F07EA09DACBA}"/>
              </a:ext>
            </a:extLst>
          </p:cNvPr>
          <p:cNvGrpSpPr/>
          <p:nvPr/>
        </p:nvGrpSpPr>
        <p:grpSpPr>
          <a:xfrm>
            <a:off x="1307200" y="4178705"/>
            <a:ext cx="423900" cy="423900"/>
            <a:chOff x="1321148" y="1509262"/>
            <a:chExt cx="423900" cy="423900"/>
          </a:xfrm>
        </p:grpSpPr>
        <p:sp>
          <p:nvSpPr>
            <p:cNvPr id="59" name="Google Shape;404;p26">
              <a:extLst>
                <a:ext uri="{FF2B5EF4-FFF2-40B4-BE49-F238E27FC236}">
                  <a16:creationId xmlns:a16="http://schemas.microsoft.com/office/drawing/2014/main" id="{14CB3615-BF70-4417-8918-1FCA5A2AB9F5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oogle Shape;8883;p54">
              <a:extLst>
                <a:ext uri="{FF2B5EF4-FFF2-40B4-BE49-F238E27FC236}">
                  <a16:creationId xmlns:a16="http://schemas.microsoft.com/office/drawing/2014/main" id="{20D3FD54-9356-4746-83E5-CE4B09D6A853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61" name="Google Shape;8884;p54">
                <a:extLst>
                  <a:ext uri="{FF2B5EF4-FFF2-40B4-BE49-F238E27FC236}">
                    <a16:creationId xmlns:a16="http://schemas.microsoft.com/office/drawing/2014/main" id="{1064A855-53C6-47C0-B800-AF27802ED269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885;p54">
                <a:extLst>
                  <a:ext uri="{FF2B5EF4-FFF2-40B4-BE49-F238E27FC236}">
                    <a16:creationId xmlns:a16="http://schemas.microsoft.com/office/drawing/2014/main" id="{A3E3D270-90FB-4DA7-BAFD-AC33ACB866FB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886;p54">
                <a:extLst>
                  <a:ext uri="{FF2B5EF4-FFF2-40B4-BE49-F238E27FC236}">
                    <a16:creationId xmlns:a16="http://schemas.microsoft.com/office/drawing/2014/main" id="{A909C13E-FF8B-4C9E-84D9-F24BA0546FEB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04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9;p26">
            <a:extLst>
              <a:ext uri="{FF2B5EF4-FFF2-40B4-BE49-F238E27FC236}">
                <a16:creationId xmlns:a16="http://schemas.microsoft.com/office/drawing/2014/main" id="{59B5F1D3-806B-4709-9B4E-FF594869C161}"/>
              </a:ext>
            </a:extLst>
          </p:cNvPr>
          <p:cNvSpPr txBox="1">
            <a:spLocks/>
          </p:cNvSpPr>
          <p:nvPr/>
        </p:nvSpPr>
        <p:spPr>
          <a:xfrm>
            <a:off x="1202362" y="1068438"/>
            <a:ext cx="3755723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sz="3000">
                <a:solidFill>
                  <a:srgbClr val="FFFFFF"/>
                </a:solidFill>
              </a:rPr>
              <a:t>Applicatie</a:t>
            </a:r>
          </a:p>
        </p:txBody>
      </p:sp>
      <p:cxnSp>
        <p:nvCxnSpPr>
          <p:cNvPr id="9" name="Google Shape;403;p26">
            <a:extLst>
              <a:ext uri="{FF2B5EF4-FFF2-40B4-BE49-F238E27FC236}">
                <a16:creationId xmlns:a16="http://schemas.microsoft.com/office/drawing/2014/main" id="{ED931B5F-AB22-43D2-92B2-4AC5FAD61774}"/>
              </a:ext>
            </a:extLst>
          </p:cNvPr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5E8F65D-37F8-4FC1-BABA-3E45ACA8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017EDC3-55F6-485A-9565-3911C336D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52" y="14287"/>
            <a:ext cx="2373923" cy="5143500"/>
          </a:xfrm>
          <a:prstGeom prst="rect">
            <a:avLst/>
          </a:prstGeom>
        </p:spPr>
      </p:pic>
      <p:sp>
        <p:nvSpPr>
          <p:cNvPr id="16" name="Google Shape;398;p26">
            <a:extLst>
              <a:ext uri="{FF2B5EF4-FFF2-40B4-BE49-F238E27FC236}">
                <a16:creationId xmlns:a16="http://schemas.microsoft.com/office/drawing/2014/main" id="{64A8F60C-E589-49D5-88A7-CFB65C93CE9C}"/>
              </a:ext>
            </a:extLst>
          </p:cNvPr>
          <p:cNvSpPr/>
          <p:nvPr/>
        </p:nvSpPr>
        <p:spPr>
          <a:xfrm>
            <a:off x="1837448" y="1530712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0;p26">
            <a:extLst>
              <a:ext uri="{FF2B5EF4-FFF2-40B4-BE49-F238E27FC236}">
                <a16:creationId xmlns:a16="http://schemas.microsoft.com/office/drawing/2014/main" id="{F0795215-FAC8-4471-88C2-DEF9E234DCB5}"/>
              </a:ext>
            </a:extLst>
          </p:cNvPr>
          <p:cNvSpPr txBox="1">
            <a:spLocks/>
          </p:cNvSpPr>
          <p:nvPr/>
        </p:nvSpPr>
        <p:spPr>
          <a:xfrm>
            <a:off x="2065926" y="17155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Login page</a:t>
            </a:r>
            <a:endParaRPr lang="nl-BE" dirty="0">
              <a:solidFill>
                <a:schemeClr val="dk1"/>
              </a:solidFill>
            </a:endParaRP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2B7E8BC0-5C97-4EC8-9ED3-6828B8A36D06}"/>
              </a:ext>
            </a:extLst>
          </p:cNvPr>
          <p:cNvGrpSpPr/>
          <p:nvPr/>
        </p:nvGrpSpPr>
        <p:grpSpPr>
          <a:xfrm>
            <a:off x="1279881" y="3649525"/>
            <a:ext cx="423900" cy="423900"/>
            <a:chOff x="1321148" y="1509262"/>
            <a:chExt cx="423900" cy="423900"/>
          </a:xfrm>
        </p:grpSpPr>
        <p:sp>
          <p:nvSpPr>
            <p:cNvPr id="19" name="Google Shape;404;p26">
              <a:extLst>
                <a:ext uri="{FF2B5EF4-FFF2-40B4-BE49-F238E27FC236}">
                  <a16:creationId xmlns:a16="http://schemas.microsoft.com/office/drawing/2014/main" id="{64E3396E-B69B-40FA-858A-ED4993FFA9CF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2CB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20" name="Google Shape;8883;p54">
              <a:extLst>
                <a:ext uri="{FF2B5EF4-FFF2-40B4-BE49-F238E27FC236}">
                  <a16:creationId xmlns:a16="http://schemas.microsoft.com/office/drawing/2014/main" id="{61F7E093-20DB-432B-8D36-3423506C2288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21" name="Google Shape;8884;p54">
                <a:extLst>
                  <a:ext uri="{FF2B5EF4-FFF2-40B4-BE49-F238E27FC236}">
                    <a16:creationId xmlns:a16="http://schemas.microsoft.com/office/drawing/2014/main" id="{647D2AFA-C0B9-444F-991D-02FCC7309A98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885;p54">
                <a:extLst>
                  <a:ext uri="{FF2B5EF4-FFF2-40B4-BE49-F238E27FC236}">
                    <a16:creationId xmlns:a16="http://schemas.microsoft.com/office/drawing/2014/main" id="{6B3993CB-A0E2-4DE4-A06F-3BE2AF369CB3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86;p54">
                <a:extLst>
                  <a:ext uri="{FF2B5EF4-FFF2-40B4-BE49-F238E27FC236}">
                    <a16:creationId xmlns:a16="http://schemas.microsoft.com/office/drawing/2014/main" id="{137973C1-0C30-4E2D-AA51-C80A3FF4B03F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398;p26">
            <a:extLst>
              <a:ext uri="{FF2B5EF4-FFF2-40B4-BE49-F238E27FC236}">
                <a16:creationId xmlns:a16="http://schemas.microsoft.com/office/drawing/2014/main" id="{6C8A2DA6-69AA-49FD-9CE6-0999DE696FE4}"/>
              </a:ext>
            </a:extLst>
          </p:cNvPr>
          <p:cNvSpPr/>
          <p:nvPr/>
        </p:nvSpPr>
        <p:spPr>
          <a:xfrm>
            <a:off x="1839824" y="2047446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400;p26">
            <a:extLst>
              <a:ext uri="{FF2B5EF4-FFF2-40B4-BE49-F238E27FC236}">
                <a16:creationId xmlns:a16="http://schemas.microsoft.com/office/drawing/2014/main" id="{3210877E-1349-43D2-96F0-37CA9DB8C176}"/>
              </a:ext>
            </a:extLst>
          </p:cNvPr>
          <p:cNvSpPr txBox="1">
            <a:spLocks/>
          </p:cNvSpPr>
          <p:nvPr/>
        </p:nvSpPr>
        <p:spPr>
          <a:xfrm>
            <a:off x="2068302" y="225367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Home page</a:t>
            </a:r>
            <a:endParaRPr lang="nl-BE" dirty="0">
              <a:solidFill>
                <a:schemeClr val="dk1"/>
              </a:solidFill>
            </a:endParaRPr>
          </a:p>
        </p:txBody>
      </p:sp>
      <p:sp>
        <p:nvSpPr>
          <p:cNvPr id="26" name="Google Shape;398;p26">
            <a:extLst>
              <a:ext uri="{FF2B5EF4-FFF2-40B4-BE49-F238E27FC236}">
                <a16:creationId xmlns:a16="http://schemas.microsoft.com/office/drawing/2014/main" id="{9D9FAFC3-23D8-43A3-969F-40B6B836A362}"/>
              </a:ext>
            </a:extLst>
          </p:cNvPr>
          <p:cNvSpPr/>
          <p:nvPr/>
        </p:nvSpPr>
        <p:spPr>
          <a:xfrm>
            <a:off x="1837448" y="2576621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400;p26">
            <a:extLst>
              <a:ext uri="{FF2B5EF4-FFF2-40B4-BE49-F238E27FC236}">
                <a16:creationId xmlns:a16="http://schemas.microsoft.com/office/drawing/2014/main" id="{AB4B7600-4FDC-436F-975F-2764100A306D}"/>
              </a:ext>
            </a:extLst>
          </p:cNvPr>
          <p:cNvSpPr txBox="1">
            <a:spLocks/>
          </p:cNvSpPr>
          <p:nvPr/>
        </p:nvSpPr>
        <p:spPr>
          <a:xfrm>
            <a:off x="2065926" y="2761421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Side menu page</a:t>
            </a:r>
          </a:p>
        </p:txBody>
      </p:sp>
      <p:sp>
        <p:nvSpPr>
          <p:cNvPr id="28" name="Google Shape;398;p26">
            <a:extLst>
              <a:ext uri="{FF2B5EF4-FFF2-40B4-BE49-F238E27FC236}">
                <a16:creationId xmlns:a16="http://schemas.microsoft.com/office/drawing/2014/main" id="{C2EB553B-B422-4E98-94C5-E4D1A34AB676}"/>
              </a:ext>
            </a:extLst>
          </p:cNvPr>
          <p:cNvSpPr/>
          <p:nvPr/>
        </p:nvSpPr>
        <p:spPr>
          <a:xfrm>
            <a:off x="1839824" y="3114787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" name="Google Shape;400;p26">
            <a:extLst>
              <a:ext uri="{FF2B5EF4-FFF2-40B4-BE49-F238E27FC236}">
                <a16:creationId xmlns:a16="http://schemas.microsoft.com/office/drawing/2014/main" id="{A18EDB84-3DDF-499A-BC4D-4C4B29723614}"/>
              </a:ext>
            </a:extLst>
          </p:cNvPr>
          <p:cNvSpPr txBox="1">
            <a:spLocks/>
          </p:cNvSpPr>
          <p:nvPr/>
        </p:nvSpPr>
        <p:spPr>
          <a:xfrm>
            <a:off x="2068302" y="3299587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 err="1">
                <a:solidFill>
                  <a:schemeClr val="dk1"/>
                </a:solidFill>
              </a:rPr>
              <a:t>Qr</a:t>
            </a:r>
            <a:r>
              <a:rPr lang="nl-BE" dirty="0">
                <a:solidFill>
                  <a:schemeClr val="dk1"/>
                </a:solidFill>
              </a:rPr>
              <a:t>-code scanner page</a:t>
            </a:r>
          </a:p>
        </p:txBody>
      </p:sp>
      <p:sp>
        <p:nvSpPr>
          <p:cNvPr id="30" name="Google Shape;398;p26">
            <a:extLst>
              <a:ext uri="{FF2B5EF4-FFF2-40B4-BE49-F238E27FC236}">
                <a16:creationId xmlns:a16="http://schemas.microsoft.com/office/drawing/2014/main" id="{067C9795-1D4C-4E7A-AE1A-D147F3FC9F1B}"/>
              </a:ext>
            </a:extLst>
          </p:cNvPr>
          <p:cNvSpPr/>
          <p:nvPr/>
        </p:nvSpPr>
        <p:spPr>
          <a:xfrm>
            <a:off x="1837448" y="3652393"/>
            <a:ext cx="2326500" cy="381000"/>
          </a:xfrm>
          <a:prstGeom prst="homePlate">
            <a:avLst>
              <a:gd name="adj" fmla="val 59017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1" name="Google Shape;400;p26">
            <a:extLst>
              <a:ext uri="{FF2B5EF4-FFF2-40B4-BE49-F238E27FC236}">
                <a16:creationId xmlns:a16="http://schemas.microsoft.com/office/drawing/2014/main" id="{49B78582-5991-4DBB-81DF-C44F53FC2974}"/>
              </a:ext>
            </a:extLst>
          </p:cNvPr>
          <p:cNvSpPr txBox="1">
            <a:spLocks/>
          </p:cNvSpPr>
          <p:nvPr/>
        </p:nvSpPr>
        <p:spPr>
          <a:xfrm>
            <a:off x="2065926" y="38371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Load page</a:t>
            </a:r>
          </a:p>
        </p:txBody>
      </p:sp>
      <p:sp>
        <p:nvSpPr>
          <p:cNvPr id="32" name="Google Shape;398;p26">
            <a:extLst>
              <a:ext uri="{FF2B5EF4-FFF2-40B4-BE49-F238E27FC236}">
                <a16:creationId xmlns:a16="http://schemas.microsoft.com/office/drawing/2014/main" id="{BA736FCF-DEDB-422F-B0DC-149A20167985}"/>
              </a:ext>
            </a:extLst>
          </p:cNvPr>
          <p:cNvSpPr/>
          <p:nvPr/>
        </p:nvSpPr>
        <p:spPr>
          <a:xfrm>
            <a:off x="1839824" y="4190559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400;p26">
            <a:extLst>
              <a:ext uri="{FF2B5EF4-FFF2-40B4-BE49-F238E27FC236}">
                <a16:creationId xmlns:a16="http://schemas.microsoft.com/office/drawing/2014/main" id="{BBBFB951-5569-4038-83CD-BE73BDD7422C}"/>
              </a:ext>
            </a:extLst>
          </p:cNvPr>
          <p:cNvSpPr txBox="1">
            <a:spLocks/>
          </p:cNvSpPr>
          <p:nvPr/>
        </p:nvSpPr>
        <p:spPr>
          <a:xfrm>
            <a:off x="2068302" y="4375359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Map page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2BCEA716-8876-45DE-876A-1CD32F6D11E1}"/>
              </a:ext>
            </a:extLst>
          </p:cNvPr>
          <p:cNvGrpSpPr/>
          <p:nvPr/>
        </p:nvGrpSpPr>
        <p:grpSpPr>
          <a:xfrm>
            <a:off x="1288799" y="1503562"/>
            <a:ext cx="423900" cy="423900"/>
            <a:chOff x="1321148" y="1509262"/>
            <a:chExt cx="423900" cy="423900"/>
          </a:xfrm>
        </p:grpSpPr>
        <p:sp>
          <p:nvSpPr>
            <p:cNvPr id="35" name="Google Shape;404;p26">
              <a:extLst>
                <a:ext uri="{FF2B5EF4-FFF2-40B4-BE49-F238E27FC236}">
                  <a16:creationId xmlns:a16="http://schemas.microsoft.com/office/drawing/2014/main" id="{D94CDCD1-03BB-4033-A0A1-5CC86C2D4CDA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oogle Shape;8883;p54">
              <a:extLst>
                <a:ext uri="{FF2B5EF4-FFF2-40B4-BE49-F238E27FC236}">
                  <a16:creationId xmlns:a16="http://schemas.microsoft.com/office/drawing/2014/main" id="{DE1DFDA6-16BD-4F28-BD84-329059123B2C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37" name="Google Shape;8884;p54">
                <a:extLst>
                  <a:ext uri="{FF2B5EF4-FFF2-40B4-BE49-F238E27FC236}">
                    <a16:creationId xmlns:a16="http://schemas.microsoft.com/office/drawing/2014/main" id="{575B2FBA-38F8-4EEE-9E8C-F45775336C98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885;p54">
                <a:extLst>
                  <a:ext uri="{FF2B5EF4-FFF2-40B4-BE49-F238E27FC236}">
                    <a16:creationId xmlns:a16="http://schemas.microsoft.com/office/drawing/2014/main" id="{68FA4370-74D6-47EB-A338-0DF1E2A53E86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886;p54">
                <a:extLst>
                  <a:ext uri="{FF2B5EF4-FFF2-40B4-BE49-F238E27FC236}">
                    <a16:creationId xmlns:a16="http://schemas.microsoft.com/office/drawing/2014/main" id="{16D048C7-DC74-46DB-9C69-15EB461A2F13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roep 39">
            <a:extLst>
              <a:ext uri="{FF2B5EF4-FFF2-40B4-BE49-F238E27FC236}">
                <a16:creationId xmlns:a16="http://schemas.microsoft.com/office/drawing/2014/main" id="{C3120FA5-97F3-41CF-8BDF-8606D6305FCC}"/>
              </a:ext>
            </a:extLst>
          </p:cNvPr>
          <p:cNvGrpSpPr/>
          <p:nvPr/>
        </p:nvGrpSpPr>
        <p:grpSpPr>
          <a:xfrm>
            <a:off x="1279881" y="2549471"/>
            <a:ext cx="423900" cy="423900"/>
            <a:chOff x="1321148" y="1509262"/>
            <a:chExt cx="423900" cy="423900"/>
          </a:xfrm>
        </p:grpSpPr>
        <p:sp>
          <p:nvSpPr>
            <p:cNvPr id="41" name="Google Shape;404;p26">
              <a:extLst>
                <a:ext uri="{FF2B5EF4-FFF2-40B4-BE49-F238E27FC236}">
                  <a16:creationId xmlns:a16="http://schemas.microsoft.com/office/drawing/2014/main" id="{D9A6415F-7E0F-4CA5-836C-CBDC83272B13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oogle Shape;8883;p54">
              <a:extLst>
                <a:ext uri="{FF2B5EF4-FFF2-40B4-BE49-F238E27FC236}">
                  <a16:creationId xmlns:a16="http://schemas.microsoft.com/office/drawing/2014/main" id="{04E25F57-ED3C-4AE7-A35D-B914EA74CE00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3" name="Google Shape;8884;p54">
                <a:extLst>
                  <a:ext uri="{FF2B5EF4-FFF2-40B4-BE49-F238E27FC236}">
                    <a16:creationId xmlns:a16="http://schemas.microsoft.com/office/drawing/2014/main" id="{9011C20C-C106-4515-AF7E-6083627381C6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885;p54">
                <a:extLst>
                  <a:ext uri="{FF2B5EF4-FFF2-40B4-BE49-F238E27FC236}">
                    <a16:creationId xmlns:a16="http://schemas.microsoft.com/office/drawing/2014/main" id="{044B38EE-4E31-4BEF-BAD8-E2E0BCB1BE00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886;p54">
                <a:extLst>
                  <a:ext uri="{FF2B5EF4-FFF2-40B4-BE49-F238E27FC236}">
                    <a16:creationId xmlns:a16="http://schemas.microsoft.com/office/drawing/2014/main" id="{7A8A2744-E1BA-4C57-A364-6354C4CD4BE6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3590DDED-2B94-416D-851E-CBA7398DFC6C}"/>
              </a:ext>
            </a:extLst>
          </p:cNvPr>
          <p:cNvGrpSpPr/>
          <p:nvPr/>
        </p:nvGrpSpPr>
        <p:grpSpPr>
          <a:xfrm>
            <a:off x="1284371" y="3088821"/>
            <a:ext cx="423900" cy="423900"/>
            <a:chOff x="1321148" y="1509262"/>
            <a:chExt cx="423900" cy="423900"/>
          </a:xfrm>
        </p:grpSpPr>
        <p:sp>
          <p:nvSpPr>
            <p:cNvPr id="47" name="Google Shape;404;p26">
              <a:extLst>
                <a:ext uri="{FF2B5EF4-FFF2-40B4-BE49-F238E27FC236}">
                  <a16:creationId xmlns:a16="http://schemas.microsoft.com/office/drawing/2014/main" id="{1826CF58-E14E-4DBA-BB0D-5B34058AB1BC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oogle Shape;8883;p54">
              <a:extLst>
                <a:ext uri="{FF2B5EF4-FFF2-40B4-BE49-F238E27FC236}">
                  <a16:creationId xmlns:a16="http://schemas.microsoft.com/office/drawing/2014/main" id="{FAD9AB96-69B2-4352-B8FE-BC634F961425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9" name="Google Shape;8884;p54">
                <a:extLst>
                  <a:ext uri="{FF2B5EF4-FFF2-40B4-BE49-F238E27FC236}">
                    <a16:creationId xmlns:a16="http://schemas.microsoft.com/office/drawing/2014/main" id="{F0E6E5E4-5489-4708-9063-2D6AA4D538D8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885;p54">
                <a:extLst>
                  <a:ext uri="{FF2B5EF4-FFF2-40B4-BE49-F238E27FC236}">
                    <a16:creationId xmlns:a16="http://schemas.microsoft.com/office/drawing/2014/main" id="{A9BA30FD-2921-4322-BA7F-DA75C5231745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86;p54">
                <a:extLst>
                  <a:ext uri="{FF2B5EF4-FFF2-40B4-BE49-F238E27FC236}">
                    <a16:creationId xmlns:a16="http://schemas.microsoft.com/office/drawing/2014/main" id="{E7645AF0-6EFD-479E-9113-3C6C8388F891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roep 51">
            <a:extLst>
              <a:ext uri="{FF2B5EF4-FFF2-40B4-BE49-F238E27FC236}">
                <a16:creationId xmlns:a16="http://schemas.microsoft.com/office/drawing/2014/main" id="{EC257F3B-B3A7-4C32-901C-9E83D146EAC8}"/>
              </a:ext>
            </a:extLst>
          </p:cNvPr>
          <p:cNvGrpSpPr/>
          <p:nvPr/>
        </p:nvGrpSpPr>
        <p:grpSpPr>
          <a:xfrm>
            <a:off x="1291583" y="2034545"/>
            <a:ext cx="423900" cy="423900"/>
            <a:chOff x="1321148" y="1509262"/>
            <a:chExt cx="423900" cy="423900"/>
          </a:xfrm>
        </p:grpSpPr>
        <p:sp>
          <p:nvSpPr>
            <p:cNvPr id="53" name="Google Shape;404;p26">
              <a:extLst>
                <a:ext uri="{FF2B5EF4-FFF2-40B4-BE49-F238E27FC236}">
                  <a16:creationId xmlns:a16="http://schemas.microsoft.com/office/drawing/2014/main" id="{1F351969-FA8A-475B-A61F-C333DA3C0A93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oogle Shape;8883;p54">
              <a:extLst>
                <a:ext uri="{FF2B5EF4-FFF2-40B4-BE49-F238E27FC236}">
                  <a16:creationId xmlns:a16="http://schemas.microsoft.com/office/drawing/2014/main" id="{41564E91-28EF-41CB-ADD0-E3C119DF2048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55" name="Google Shape;8884;p54">
                <a:extLst>
                  <a:ext uri="{FF2B5EF4-FFF2-40B4-BE49-F238E27FC236}">
                    <a16:creationId xmlns:a16="http://schemas.microsoft.com/office/drawing/2014/main" id="{94FFE789-BA9F-40CC-A40C-AD9DAC630659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885;p54">
                <a:extLst>
                  <a:ext uri="{FF2B5EF4-FFF2-40B4-BE49-F238E27FC236}">
                    <a16:creationId xmlns:a16="http://schemas.microsoft.com/office/drawing/2014/main" id="{F41719E6-7257-4997-B994-007EBB2D601D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886;p54">
                <a:extLst>
                  <a:ext uri="{FF2B5EF4-FFF2-40B4-BE49-F238E27FC236}">
                    <a16:creationId xmlns:a16="http://schemas.microsoft.com/office/drawing/2014/main" id="{7F927B62-5F23-4A37-8174-1C51863D2773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roep 57">
            <a:extLst>
              <a:ext uri="{FF2B5EF4-FFF2-40B4-BE49-F238E27FC236}">
                <a16:creationId xmlns:a16="http://schemas.microsoft.com/office/drawing/2014/main" id="{56E17950-580B-4E69-809A-0B5A78169969}"/>
              </a:ext>
            </a:extLst>
          </p:cNvPr>
          <p:cNvGrpSpPr/>
          <p:nvPr/>
        </p:nvGrpSpPr>
        <p:grpSpPr>
          <a:xfrm>
            <a:off x="1307200" y="4178705"/>
            <a:ext cx="423900" cy="423900"/>
            <a:chOff x="1321148" y="1509262"/>
            <a:chExt cx="423900" cy="423900"/>
          </a:xfrm>
        </p:grpSpPr>
        <p:sp>
          <p:nvSpPr>
            <p:cNvPr id="59" name="Google Shape;404;p26">
              <a:extLst>
                <a:ext uri="{FF2B5EF4-FFF2-40B4-BE49-F238E27FC236}">
                  <a16:creationId xmlns:a16="http://schemas.microsoft.com/office/drawing/2014/main" id="{3FE28959-A0BD-4DBA-8B01-03DADC6D1D47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oogle Shape;8883;p54">
              <a:extLst>
                <a:ext uri="{FF2B5EF4-FFF2-40B4-BE49-F238E27FC236}">
                  <a16:creationId xmlns:a16="http://schemas.microsoft.com/office/drawing/2014/main" id="{97B01837-58CD-4544-89E3-D73B3AD860C5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61" name="Google Shape;8884;p54">
                <a:extLst>
                  <a:ext uri="{FF2B5EF4-FFF2-40B4-BE49-F238E27FC236}">
                    <a16:creationId xmlns:a16="http://schemas.microsoft.com/office/drawing/2014/main" id="{ECA6EBC4-3D45-4D0D-8CD0-6BE23E317EB8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885;p54">
                <a:extLst>
                  <a:ext uri="{FF2B5EF4-FFF2-40B4-BE49-F238E27FC236}">
                    <a16:creationId xmlns:a16="http://schemas.microsoft.com/office/drawing/2014/main" id="{72C6DB4E-C9B1-42EF-9C3B-BBC3E097B7AE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886;p54">
                <a:extLst>
                  <a:ext uri="{FF2B5EF4-FFF2-40B4-BE49-F238E27FC236}">
                    <a16:creationId xmlns:a16="http://schemas.microsoft.com/office/drawing/2014/main" id="{0C65B94E-6B5C-4AFD-ADDA-26C99637549D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462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9;p26">
            <a:extLst>
              <a:ext uri="{FF2B5EF4-FFF2-40B4-BE49-F238E27FC236}">
                <a16:creationId xmlns:a16="http://schemas.microsoft.com/office/drawing/2014/main" id="{BF0CFEBC-DD91-47AA-9CDA-A98F2C23B6CA}"/>
              </a:ext>
            </a:extLst>
          </p:cNvPr>
          <p:cNvSpPr txBox="1">
            <a:spLocks/>
          </p:cNvSpPr>
          <p:nvPr/>
        </p:nvSpPr>
        <p:spPr>
          <a:xfrm>
            <a:off x="1202362" y="1068438"/>
            <a:ext cx="3755723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sz="3000">
                <a:solidFill>
                  <a:srgbClr val="FFFFFF"/>
                </a:solidFill>
              </a:rPr>
              <a:t>Applicatie</a:t>
            </a:r>
          </a:p>
        </p:txBody>
      </p:sp>
      <p:cxnSp>
        <p:nvCxnSpPr>
          <p:cNvPr id="9" name="Google Shape;403;p26">
            <a:extLst>
              <a:ext uri="{FF2B5EF4-FFF2-40B4-BE49-F238E27FC236}">
                <a16:creationId xmlns:a16="http://schemas.microsoft.com/office/drawing/2014/main" id="{4112D3AC-DDD3-4576-9785-A79381AEB415}"/>
              </a:ext>
            </a:extLst>
          </p:cNvPr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42AE10C-AE97-4F54-81E1-DA55C20F1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4" name="Afbeelding 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8FAA9FB9-8096-488C-BC07-0EEA66ED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27" y="0"/>
            <a:ext cx="2373923" cy="5143500"/>
          </a:xfrm>
          <a:prstGeom prst="rect">
            <a:avLst/>
          </a:prstGeom>
        </p:spPr>
      </p:pic>
      <p:sp>
        <p:nvSpPr>
          <p:cNvPr id="16" name="Google Shape;398;p26">
            <a:extLst>
              <a:ext uri="{FF2B5EF4-FFF2-40B4-BE49-F238E27FC236}">
                <a16:creationId xmlns:a16="http://schemas.microsoft.com/office/drawing/2014/main" id="{5464DFA7-D464-49D1-970A-237EF4AF2589}"/>
              </a:ext>
            </a:extLst>
          </p:cNvPr>
          <p:cNvSpPr/>
          <p:nvPr/>
        </p:nvSpPr>
        <p:spPr>
          <a:xfrm>
            <a:off x="1837448" y="1530712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0;p26">
            <a:extLst>
              <a:ext uri="{FF2B5EF4-FFF2-40B4-BE49-F238E27FC236}">
                <a16:creationId xmlns:a16="http://schemas.microsoft.com/office/drawing/2014/main" id="{1F367632-47B0-4BF0-B15B-6BA605FF5C7E}"/>
              </a:ext>
            </a:extLst>
          </p:cNvPr>
          <p:cNvSpPr txBox="1">
            <a:spLocks/>
          </p:cNvSpPr>
          <p:nvPr/>
        </p:nvSpPr>
        <p:spPr>
          <a:xfrm>
            <a:off x="2065926" y="17155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Login page</a:t>
            </a:r>
            <a:endParaRPr lang="nl-BE" dirty="0">
              <a:solidFill>
                <a:schemeClr val="dk1"/>
              </a:solidFill>
            </a:endParaRP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23300E50-2FB9-47B8-80FB-188F31B6E623}"/>
              </a:ext>
            </a:extLst>
          </p:cNvPr>
          <p:cNvGrpSpPr/>
          <p:nvPr/>
        </p:nvGrpSpPr>
        <p:grpSpPr>
          <a:xfrm>
            <a:off x="1310445" y="4185053"/>
            <a:ext cx="423900" cy="423900"/>
            <a:chOff x="1321148" y="1509262"/>
            <a:chExt cx="423900" cy="423900"/>
          </a:xfrm>
        </p:grpSpPr>
        <p:sp>
          <p:nvSpPr>
            <p:cNvPr id="19" name="Google Shape;404;p26">
              <a:extLst>
                <a:ext uri="{FF2B5EF4-FFF2-40B4-BE49-F238E27FC236}">
                  <a16:creationId xmlns:a16="http://schemas.microsoft.com/office/drawing/2014/main" id="{BEF375DC-BA50-465A-8640-5A00C60FD4F2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2CB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20" name="Google Shape;8883;p54">
              <a:extLst>
                <a:ext uri="{FF2B5EF4-FFF2-40B4-BE49-F238E27FC236}">
                  <a16:creationId xmlns:a16="http://schemas.microsoft.com/office/drawing/2014/main" id="{5EB03C1A-B440-4DE0-8D22-ED435A1B9226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21" name="Google Shape;8884;p54">
                <a:extLst>
                  <a:ext uri="{FF2B5EF4-FFF2-40B4-BE49-F238E27FC236}">
                    <a16:creationId xmlns:a16="http://schemas.microsoft.com/office/drawing/2014/main" id="{58C44604-4CB6-4862-8FC8-29129C976536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885;p54">
                <a:extLst>
                  <a:ext uri="{FF2B5EF4-FFF2-40B4-BE49-F238E27FC236}">
                    <a16:creationId xmlns:a16="http://schemas.microsoft.com/office/drawing/2014/main" id="{ED86C630-F451-40A2-8D68-0B6B3BD8D67D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86;p54">
                <a:extLst>
                  <a:ext uri="{FF2B5EF4-FFF2-40B4-BE49-F238E27FC236}">
                    <a16:creationId xmlns:a16="http://schemas.microsoft.com/office/drawing/2014/main" id="{761B809C-7EDE-45C1-9665-5D00C626EC9E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solidFill>
                  <a:srgbClr val="2CB4F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398;p26">
            <a:extLst>
              <a:ext uri="{FF2B5EF4-FFF2-40B4-BE49-F238E27FC236}">
                <a16:creationId xmlns:a16="http://schemas.microsoft.com/office/drawing/2014/main" id="{01E0DC47-26F9-47FB-866D-F31C4EAC8847}"/>
              </a:ext>
            </a:extLst>
          </p:cNvPr>
          <p:cNvSpPr/>
          <p:nvPr/>
        </p:nvSpPr>
        <p:spPr>
          <a:xfrm>
            <a:off x="1839824" y="2047446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400;p26">
            <a:extLst>
              <a:ext uri="{FF2B5EF4-FFF2-40B4-BE49-F238E27FC236}">
                <a16:creationId xmlns:a16="http://schemas.microsoft.com/office/drawing/2014/main" id="{71EAEAD6-50A2-48D7-BCE8-277F880A13C4}"/>
              </a:ext>
            </a:extLst>
          </p:cNvPr>
          <p:cNvSpPr txBox="1">
            <a:spLocks/>
          </p:cNvSpPr>
          <p:nvPr/>
        </p:nvSpPr>
        <p:spPr>
          <a:xfrm>
            <a:off x="2068302" y="225367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Home page</a:t>
            </a:r>
            <a:endParaRPr lang="nl-BE" dirty="0">
              <a:solidFill>
                <a:schemeClr val="dk1"/>
              </a:solidFill>
            </a:endParaRPr>
          </a:p>
        </p:txBody>
      </p:sp>
      <p:sp>
        <p:nvSpPr>
          <p:cNvPr id="26" name="Google Shape;398;p26">
            <a:extLst>
              <a:ext uri="{FF2B5EF4-FFF2-40B4-BE49-F238E27FC236}">
                <a16:creationId xmlns:a16="http://schemas.microsoft.com/office/drawing/2014/main" id="{4829B12F-0DD5-4A7D-8120-503FFDF96D4D}"/>
              </a:ext>
            </a:extLst>
          </p:cNvPr>
          <p:cNvSpPr/>
          <p:nvPr/>
        </p:nvSpPr>
        <p:spPr>
          <a:xfrm>
            <a:off x="1837448" y="2576621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400;p26">
            <a:extLst>
              <a:ext uri="{FF2B5EF4-FFF2-40B4-BE49-F238E27FC236}">
                <a16:creationId xmlns:a16="http://schemas.microsoft.com/office/drawing/2014/main" id="{2FFBCF84-B7A8-4EBB-A545-AD832DAC0E10}"/>
              </a:ext>
            </a:extLst>
          </p:cNvPr>
          <p:cNvSpPr txBox="1">
            <a:spLocks/>
          </p:cNvSpPr>
          <p:nvPr/>
        </p:nvSpPr>
        <p:spPr>
          <a:xfrm>
            <a:off x="2065926" y="2761421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Side menu page</a:t>
            </a:r>
          </a:p>
        </p:txBody>
      </p:sp>
      <p:sp>
        <p:nvSpPr>
          <p:cNvPr id="28" name="Google Shape;398;p26">
            <a:extLst>
              <a:ext uri="{FF2B5EF4-FFF2-40B4-BE49-F238E27FC236}">
                <a16:creationId xmlns:a16="http://schemas.microsoft.com/office/drawing/2014/main" id="{EC1AD88C-EF52-45F0-9822-1D55E6BBBB64}"/>
              </a:ext>
            </a:extLst>
          </p:cNvPr>
          <p:cNvSpPr/>
          <p:nvPr/>
        </p:nvSpPr>
        <p:spPr>
          <a:xfrm>
            <a:off x="1839824" y="3114787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" name="Google Shape;400;p26">
            <a:extLst>
              <a:ext uri="{FF2B5EF4-FFF2-40B4-BE49-F238E27FC236}">
                <a16:creationId xmlns:a16="http://schemas.microsoft.com/office/drawing/2014/main" id="{CA8DA449-E668-4334-BA1C-0436398534D3}"/>
              </a:ext>
            </a:extLst>
          </p:cNvPr>
          <p:cNvSpPr txBox="1">
            <a:spLocks/>
          </p:cNvSpPr>
          <p:nvPr/>
        </p:nvSpPr>
        <p:spPr>
          <a:xfrm>
            <a:off x="2068302" y="3299587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 err="1">
                <a:solidFill>
                  <a:schemeClr val="dk1"/>
                </a:solidFill>
              </a:rPr>
              <a:t>Qr</a:t>
            </a:r>
            <a:r>
              <a:rPr lang="nl-BE" dirty="0">
                <a:solidFill>
                  <a:schemeClr val="dk1"/>
                </a:solidFill>
              </a:rPr>
              <a:t>-code scanner page</a:t>
            </a:r>
          </a:p>
        </p:txBody>
      </p:sp>
      <p:sp>
        <p:nvSpPr>
          <p:cNvPr id="30" name="Google Shape;398;p26">
            <a:extLst>
              <a:ext uri="{FF2B5EF4-FFF2-40B4-BE49-F238E27FC236}">
                <a16:creationId xmlns:a16="http://schemas.microsoft.com/office/drawing/2014/main" id="{A5B2D106-2D48-4733-9001-AD971272AB0A}"/>
              </a:ext>
            </a:extLst>
          </p:cNvPr>
          <p:cNvSpPr/>
          <p:nvPr/>
        </p:nvSpPr>
        <p:spPr>
          <a:xfrm>
            <a:off x="1837448" y="3652393"/>
            <a:ext cx="2326500" cy="381000"/>
          </a:xfrm>
          <a:prstGeom prst="homePlate">
            <a:avLst>
              <a:gd name="adj" fmla="val 0"/>
            </a:avLst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1" name="Google Shape;400;p26">
            <a:extLst>
              <a:ext uri="{FF2B5EF4-FFF2-40B4-BE49-F238E27FC236}">
                <a16:creationId xmlns:a16="http://schemas.microsoft.com/office/drawing/2014/main" id="{4C01F2E8-4957-4871-A02F-E003E555D1E6}"/>
              </a:ext>
            </a:extLst>
          </p:cNvPr>
          <p:cNvSpPr txBox="1">
            <a:spLocks/>
          </p:cNvSpPr>
          <p:nvPr/>
        </p:nvSpPr>
        <p:spPr>
          <a:xfrm>
            <a:off x="2065926" y="3837193"/>
            <a:ext cx="2076000" cy="196200"/>
          </a:xfrm>
          <a:prstGeom prst="rect">
            <a:avLst/>
          </a:prstGeom>
          <a:solidFill>
            <a:srgbClr val="9AE16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Load page</a:t>
            </a:r>
          </a:p>
        </p:txBody>
      </p:sp>
      <p:sp>
        <p:nvSpPr>
          <p:cNvPr id="32" name="Google Shape;398;p26">
            <a:extLst>
              <a:ext uri="{FF2B5EF4-FFF2-40B4-BE49-F238E27FC236}">
                <a16:creationId xmlns:a16="http://schemas.microsoft.com/office/drawing/2014/main" id="{3BA73B64-3A63-4A49-9632-32DC02DE520B}"/>
              </a:ext>
            </a:extLst>
          </p:cNvPr>
          <p:cNvSpPr/>
          <p:nvPr/>
        </p:nvSpPr>
        <p:spPr>
          <a:xfrm>
            <a:off x="1839824" y="4190559"/>
            <a:ext cx="2326500" cy="381000"/>
          </a:xfrm>
          <a:prstGeom prst="homePlate">
            <a:avLst>
              <a:gd name="adj" fmla="val 72787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400;p26">
            <a:extLst>
              <a:ext uri="{FF2B5EF4-FFF2-40B4-BE49-F238E27FC236}">
                <a16:creationId xmlns:a16="http://schemas.microsoft.com/office/drawing/2014/main" id="{E7A37D5E-7395-43E9-B9CC-F73D1881218E}"/>
              </a:ext>
            </a:extLst>
          </p:cNvPr>
          <p:cNvSpPr txBox="1">
            <a:spLocks/>
          </p:cNvSpPr>
          <p:nvPr/>
        </p:nvSpPr>
        <p:spPr>
          <a:xfrm>
            <a:off x="2068302" y="437535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Map page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5EC248F4-72AF-4385-A9A8-1C563C385774}"/>
              </a:ext>
            </a:extLst>
          </p:cNvPr>
          <p:cNvGrpSpPr/>
          <p:nvPr/>
        </p:nvGrpSpPr>
        <p:grpSpPr>
          <a:xfrm>
            <a:off x="1288799" y="1503562"/>
            <a:ext cx="423900" cy="423900"/>
            <a:chOff x="1321148" y="1509262"/>
            <a:chExt cx="423900" cy="423900"/>
          </a:xfrm>
        </p:grpSpPr>
        <p:sp>
          <p:nvSpPr>
            <p:cNvPr id="35" name="Google Shape;404;p26">
              <a:extLst>
                <a:ext uri="{FF2B5EF4-FFF2-40B4-BE49-F238E27FC236}">
                  <a16:creationId xmlns:a16="http://schemas.microsoft.com/office/drawing/2014/main" id="{7FFCAEC1-1AB3-4383-AB08-46F3899F9FCA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oogle Shape;8883;p54">
              <a:extLst>
                <a:ext uri="{FF2B5EF4-FFF2-40B4-BE49-F238E27FC236}">
                  <a16:creationId xmlns:a16="http://schemas.microsoft.com/office/drawing/2014/main" id="{F815C479-F6AB-4B7E-AE1C-BCACABFB2260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37" name="Google Shape;8884;p54">
                <a:extLst>
                  <a:ext uri="{FF2B5EF4-FFF2-40B4-BE49-F238E27FC236}">
                    <a16:creationId xmlns:a16="http://schemas.microsoft.com/office/drawing/2014/main" id="{6E623159-D704-4D96-A5E8-E5EBBE367EFE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885;p54">
                <a:extLst>
                  <a:ext uri="{FF2B5EF4-FFF2-40B4-BE49-F238E27FC236}">
                    <a16:creationId xmlns:a16="http://schemas.microsoft.com/office/drawing/2014/main" id="{9D4DCCCB-B4DE-49A4-9D6C-157DBAF1F94A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886;p54">
                <a:extLst>
                  <a:ext uri="{FF2B5EF4-FFF2-40B4-BE49-F238E27FC236}">
                    <a16:creationId xmlns:a16="http://schemas.microsoft.com/office/drawing/2014/main" id="{5A7F3F78-8F28-40AD-A190-050C7210B860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roep 39">
            <a:extLst>
              <a:ext uri="{FF2B5EF4-FFF2-40B4-BE49-F238E27FC236}">
                <a16:creationId xmlns:a16="http://schemas.microsoft.com/office/drawing/2014/main" id="{3089143B-F2F8-4364-A57E-CAF4C993E0EE}"/>
              </a:ext>
            </a:extLst>
          </p:cNvPr>
          <p:cNvGrpSpPr/>
          <p:nvPr/>
        </p:nvGrpSpPr>
        <p:grpSpPr>
          <a:xfrm>
            <a:off x="1279881" y="2549471"/>
            <a:ext cx="423900" cy="423900"/>
            <a:chOff x="1321148" y="1509262"/>
            <a:chExt cx="423900" cy="423900"/>
          </a:xfrm>
        </p:grpSpPr>
        <p:sp>
          <p:nvSpPr>
            <p:cNvPr id="41" name="Google Shape;404;p26">
              <a:extLst>
                <a:ext uri="{FF2B5EF4-FFF2-40B4-BE49-F238E27FC236}">
                  <a16:creationId xmlns:a16="http://schemas.microsoft.com/office/drawing/2014/main" id="{D40BF7F5-E05B-4D9A-851A-8DA84E6140F5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oogle Shape;8883;p54">
              <a:extLst>
                <a:ext uri="{FF2B5EF4-FFF2-40B4-BE49-F238E27FC236}">
                  <a16:creationId xmlns:a16="http://schemas.microsoft.com/office/drawing/2014/main" id="{8E9594FE-61E0-45CC-9BF2-69B63C507A6F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3" name="Google Shape;8884;p54">
                <a:extLst>
                  <a:ext uri="{FF2B5EF4-FFF2-40B4-BE49-F238E27FC236}">
                    <a16:creationId xmlns:a16="http://schemas.microsoft.com/office/drawing/2014/main" id="{DF77A005-8B72-4FD8-9A64-F3E176FD330E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885;p54">
                <a:extLst>
                  <a:ext uri="{FF2B5EF4-FFF2-40B4-BE49-F238E27FC236}">
                    <a16:creationId xmlns:a16="http://schemas.microsoft.com/office/drawing/2014/main" id="{92021A56-748C-4591-97DD-05C574C02A1D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886;p54">
                <a:extLst>
                  <a:ext uri="{FF2B5EF4-FFF2-40B4-BE49-F238E27FC236}">
                    <a16:creationId xmlns:a16="http://schemas.microsoft.com/office/drawing/2014/main" id="{2AC76321-5568-4E9C-90D2-E91D6C3F2830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C69602BB-BF7A-4B2C-A726-89A6E2C13FC0}"/>
              </a:ext>
            </a:extLst>
          </p:cNvPr>
          <p:cNvGrpSpPr/>
          <p:nvPr/>
        </p:nvGrpSpPr>
        <p:grpSpPr>
          <a:xfrm>
            <a:off x="1284371" y="3088821"/>
            <a:ext cx="423900" cy="423900"/>
            <a:chOff x="1321148" y="1509262"/>
            <a:chExt cx="423900" cy="423900"/>
          </a:xfrm>
        </p:grpSpPr>
        <p:sp>
          <p:nvSpPr>
            <p:cNvPr id="47" name="Google Shape;404;p26">
              <a:extLst>
                <a:ext uri="{FF2B5EF4-FFF2-40B4-BE49-F238E27FC236}">
                  <a16:creationId xmlns:a16="http://schemas.microsoft.com/office/drawing/2014/main" id="{DD9C4227-9D6E-4AD2-AC04-734290306D79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oogle Shape;8883;p54">
              <a:extLst>
                <a:ext uri="{FF2B5EF4-FFF2-40B4-BE49-F238E27FC236}">
                  <a16:creationId xmlns:a16="http://schemas.microsoft.com/office/drawing/2014/main" id="{1D3B2229-A3BB-4C68-BDF6-865C6B3DDA2E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49" name="Google Shape;8884;p54">
                <a:extLst>
                  <a:ext uri="{FF2B5EF4-FFF2-40B4-BE49-F238E27FC236}">
                    <a16:creationId xmlns:a16="http://schemas.microsoft.com/office/drawing/2014/main" id="{9B9C84FF-F7BB-46F5-9750-A9C89D5D314B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885;p54">
                <a:extLst>
                  <a:ext uri="{FF2B5EF4-FFF2-40B4-BE49-F238E27FC236}">
                    <a16:creationId xmlns:a16="http://schemas.microsoft.com/office/drawing/2014/main" id="{123D7632-C3E7-4B48-BDAD-2D519396FA31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86;p54">
                <a:extLst>
                  <a:ext uri="{FF2B5EF4-FFF2-40B4-BE49-F238E27FC236}">
                    <a16:creationId xmlns:a16="http://schemas.microsoft.com/office/drawing/2014/main" id="{B45B2128-F9F5-40F8-9491-900BC12EB907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roep 51">
            <a:extLst>
              <a:ext uri="{FF2B5EF4-FFF2-40B4-BE49-F238E27FC236}">
                <a16:creationId xmlns:a16="http://schemas.microsoft.com/office/drawing/2014/main" id="{4852DA28-7D00-49E6-9C5F-DB835FC251BA}"/>
              </a:ext>
            </a:extLst>
          </p:cNvPr>
          <p:cNvGrpSpPr/>
          <p:nvPr/>
        </p:nvGrpSpPr>
        <p:grpSpPr>
          <a:xfrm>
            <a:off x="1307200" y="3625376"/>
            <a:ext cx="423900" cy="423900"/>
            <a:chOff x="1321148" y="1509262"/>
            <a:chExt cx="423900" cy="423900"/>
          </a:xfrm>
        </p:grpSpPr>
        <p:sp>
          <p:nvSpPr>
            <p:cNvPr id="53" name="Google Shape;404;p26">
              <a:extLst>
                <a:ext uri="{FF2B5EF4-FFF2-40B4-BE49-F238E27FC236}">
                  <a16:creationId xmlns:a16="http://schemas.microsoft.com/office/drawing/2014/main" id="{09E05AA9-2D42-44DA-9A13-51EBB5D42862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oogle Shape;8883;p54">
              <a:extLst>
                <a:ext uri="{FF2B5EF4-FFF2-40B4-BE49-F238E27FC236}">
                  <a16:creationId xmlns:a16="http://schemas.microsoft.com/office/drawing/2014/main" id="{582E49F5-16CC-4781-AC01-99DC5E02819E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55" name="Google Shape;8884;p54">
                <a:extLst>
                  <a:ext uri="{FF2B5EF4-FFF2-40B4-BE49-F238E27FC236}">
                    <a16:creationId xmlns:a16="http://schemas.microsoft.com/office/drawing/2014/main" id="{FD432AF3-87AF-40DC-85FD-FB0DD1C74952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885;p54">
                <a:extLst>
                  <a:ext uri="{FF2B5EF4-FFF2-40B4-BE49-F238E27FC236}">
                    <a16:creationId xmlns:a16="http://schemas.microsoft.com/office/drawing/2014/main" id="{890A3009-EACF-4E21-AD34-28F6B712AFAF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886;p54">
                <a:extLst>
                  <a:ext uri="{FF2B5EF4-FFF2-40B4-BE49-F238E27FC236}">
                    <a16:creationId xmlns:a16="http://schemas.microsoft.com/office/drawing/2014/main" id="{759B285B-52DB-4EB1-B533-9BC8A520AD93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roep 57">
            <a:extLst>
              <a:ext uri="{FF2B5EF4-FFF2-40B4-BE49-F238E27FC236}">
                <a16:creationId xmlns:a16="http://schemas.microsoft.com/office/drawing/2014/main" id="{8DB82C7D-2A1E-46DF-AEE8-7BA02EB8B573}"/>
              </a:ext>
            </a:extLst>
          </p:cNvPr>
          <p:cNvGrpSpPr/>
          <p:nvPr/>
        </p:nvGrpSpPr>
        <p:grpSpPr>
          <a:xfrm>
            <a:off x="1301685" y="2030622"/>
            <a:ext cx="423900" cy="423900"/>
            <a:chOff x="1321148" y="1509262"/>
            <a:chExt cx="423900" cy="423900"/>
          </a:xfrm>
        </p:grpSpPr>
        <p:sp>
          <p:nvSpPr>
            <p:cNvPr id="59" name="Google Shape;404;p26">
              <a:extLst>
                <a:ext uri="{FF2B5EF4-FFF2-40B4-BE49-F238E27FC236}">
                  <a16:creationId xmlns:a16="http://schemas.microsoft.com/office/drawing/2014/main" id="{65AFD751-71F8-4E89-AFD1-EF9D32C768A3}"/>
                </a:ext>
              </a:extLst>
            </p:cNvPr>
            <p:cNvSpPr/>
            <p:nvPr/>
          </p:nvSpPr>
          <p:spPr>
            <a:xfrm>
              <a:off x="1321148" y="1509262"/>
              <a:ext cx="423900" cy="423900"/>
            </a:xfrm>
            <a:prstGeom prst="ellipse">
              <a:avLst/>
            </a:prstGeom>
            <a:solidFill>
              <a:srgbClr val="99E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oogle Shape;8883;p54">
              <a:extLst>
                <a:ext uri="{FF2B5EF4-FFF2-40B4-BE49-F238E27FC236}">
                  <a16:creationId xmlns:a16="http://schemas.microsoft.com/office/drawing/2014/main" id="{B6ABB201-02E0-47A7-B9A5-B8E57D1CAAB4}"/>
                </a:ext>
              </a:extLst>
            </p:cNvPr>
            <p:cNvGrpSpPr/>
            <p:nvPr/>
          </p:nvGrpSpPr>
          <p:grpSpPr>
            <a:xfrm>
              <a:off x="1381003" y="1564236"/>
              <a:ext cx="304189" cy="302554"/>
              <a:chOff x="-6329100" y="3632100"/>
              <a:chExt cx="293025" cy="291450"/>
            </a:xfrm>
            <a:solidFill>
              <a:schemeClr val="tx1"/>
            </a:solidFill>
          </p:grpSpPr>
          <p:sp>
            <p:nvSpPr>
              <p:cNvPr id="61" name="Google Shape;8884;p54">
                <a:extLst>
                  <a:ext uri="{FF2B5EF4-FFF2-40B4-BE49-F238E27FC236}">
                    <a16:creationId xmlns:a16="http://schemas.microsoft.com/office/drawing/2014/main" id="{61F8C2FD-1AC4-47AD-BC57-AE8FC423959C}"/>
                  </a:ext>
                </a:extLst>
              </p:cNvPr>
              <p:cNvSpPr/>
              <p:nvPr/>
            </p:nvSpPr>
            <p:spPr>
              <a:xfrm>
                <a:off x="-6210700" y="3751600"/>
                <a:ext cx="1746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78" extrusionOk="0">
                    <a:moveTo>
                      <a:pt x="492" y="0"/>
                    </a:moveTo>
                    <a:cubicBezTo>
                      <a:pt x="219" y="0"/>
                      <a:pt x="0" y="235"/>
                      <a:pt x="85" y="545"/>
                    </a:cubicBezTo>
                    <a:lnTo>
                      <a:pt x="1503" y="5712"/>
                    </a:lnTo>
                    <a:cubicBezTo>
                      <a:pt x="1559" y="5882"/>
                      <a:pt x="1707" y="5984"/>
                      <a:pt x="1856" y="5984"/>
                    </a:cubicBezTo>
                    <a:cubicBezTo>
                      <a:pt x="1956" y="5984"/>
                      <a:pt x="2057" y="5939"/>
                      <a:pt x="2133" y="5838"/>
                    </a:cubicBezTo>
                    <a:lnTo>
                      <a:pt x="2889" y="4735"/>
                    </a:lnTo>
                    <a:lnTo>
                      <a:pt x="3739" y="5712"/>
                    </a:lnTo>
                    <a:lnTo>
                      <a:pt x="4622" y="6594"/>
                    </a:lnTo>
                    <a:cubicBezTo>
                      <a:pt x="4811" y="6783"/>
                      <a:pt x="5086" y="6878"/>
                      <a:pt x="5362" y="6878"/>
                    </a:cubicBezTo>
                    <a:cubicBezTo>
                      <a:pt x="5638" y="6878"/>
                      <a:pt x="5913" y="6783"/>
                      <a:pt x="6102" y="6594"/>
                    </a:cubicBezTo>
                    <a:lnTo>
                      <a:pt x="6575" y="6122"/>
                    </a:lnTo>
                    <a:cubicBezTo>
                      <a:pt x="6984" y="5712"/>
                      <a:pt x="6984" y="5113"/>
                      <a:pt x="6575" y="4672"/>
                    </a:cubicBezTo>
                    <a:lnTo>
                      <a:pt x="4811" y="2814"/>
                    </a:lnTo>
                    <a:lnTo>
                      <a:pt x="5913" y="2058"/>
                    </a:lnTo>
                    <a:cubicBezTo>
                      <a:pt x="6134" y="1900"/>
                      <a:pt x="6102" y="1522"/>
                      <a:pt x="5787" y="1427"/>
                    </a:cubicBezTo>
                    <a:lnTo>
                      <a:pt x="589" y="10"/>
                    </a:lnTo>
                    <a:cubicBezTo>
                      <a:pt x="556" y="3"/>
                      <a:pt x="524" y="0"/>
                      <a:pt x="4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885;p54">
                <a:extLst>
                  <a:ext uri="{FF2B5EF4-FFF2-40B4-BE49-F238E27FC236}">
                    <a16:creationId xmlns:a16="http://schemas.microsoft.com/office/drawing/2014/main" id="{E9669D47-3803-4D54-A4CF-868A255D4E3D}"/>
                  </a:ext>
                </a:extLst>
              </p:cNvPr>
              <p:cNvSpPr/>
              <p:nvPr/>
            </p:nvSpPr>
            <p:spPr>
              <a:xfrm>
                <a:off x="-6272400" y="3691975"/>
                <a:ext cx="13630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5420" extrusionOk="0">
                    <a:moveTo>
                      <a:pt x="2742" y="0"/>
                    </a:moveTo>
                    <a:cubicBezTo>
                      <a:pt x="1261" y="0"/>
                      <a:pt x="1" y="1229"/>
                      <a:pt x="1" y="2710"/>
                    </a:cubicBezTo>
                    <a:cubicBezTo>
                      <a:pt x="1" y="4127"/>
                      <a:pt x="1041" y="5293"/>
                      <a:pt x="2427" y="5419"/>
                    </a:cubicBezTo>
                    <a:lnTo>
                      <a:pt x="2112" y="4317"/>
                    </a:lnTo>
                    <a:cubicBezTo>
                      <a:pt x="1482" y="4096"/>
                      <a:pt x="1009" y="3466"/>
                      <a:pt x="1009" y="2741"/>
                    </a:cubicBezTo>
                    <a:cubicBezTo>
                      <a:pt x="1041" y="1765"/>
                      <a:pt x="1828" y="1009"/>
                      <a:pt x="2773" y="1009"/>
                    </a:cubicBezTo>
                    <a:cubicBezTo>
                      <a:pt x="3530" y="1009"/>
                      <a:pt x="4128" y="1481"/>
                      <a:pt x="4349" y="2143"/>
                    </a:cubicBezTo>
                    <a:lnTo>
                      <a:pt x="5451" y="2458"/>
                    </a:lnTo>
                    <a:cubicBezTo>
                      <a:pt x="5294" y="1072"/>
                      <a:pt x="4160" y="0"/>
                      <a:pt x="2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886;p54">
                <a:extLst>
                  <a:ext uri="{FF2B5EF4-FFF2-40B4-BE49-F238E27FC236}">
                    <a16:creationId xmlns:a16="http://schemas.microsoft.com/office/drawing/2014/main" id="{7AF3C9D2-DCC9-4E47-9020-F13AE76E2C29}"/>
                  </a:ext>
                </a:extLst>
              </p:cNvPr>
              <p:cNvSpPr/>
              <p:nvPr/>
            </p:nvSpPr>
            <p:spPr>
              <a:xfrm>
                <a:off x="-6329100" y="3632100"/>
                <a:ext cx="25757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241" extrusionOk="0">
                    <a:moveTo>
                      <a:pt x="5136" y="1"/>
                    </a:moveTo>
                    <a:cubicBezTo>
                      <a:pt x="2301" y="1"/>
                      <a:pt x="1" y="2269"/>
                      <a:pt x="1" y="5105"/>
                    </a:cubicBezTo>
                    <a:cubicBezTo>
                      <a:pt x="1" y="7972"/>
                      <a:pt x="2332" y="10240"/>
                      <a:pt x="5136" y="10240"/>
                    </a:cubicBezTo>
                    <a:cubicBezTo>
                      <a:pt x="5262" y="10240"/>
                      <a:pt x="5356" y="10240"/>
                      <a:pt x="5451" y="10177"/>
                    </a:cubicBezTo>
                    <a:lnTo>
                      <a:pt x="4978" y="8444"/>
                    </a:lnTo>
                    <a:cubicBezTo>
                      <a:pt x="4959" y="8445"/>
                      <a:pt x="4940" y="8445"/>
                      <a:pt x="4921" y="8445"/>
                    </a:cubicBezTo>
                    <a:cubicBezTo>
                      <a:pt x="3089" y="8445"/>
                      <a:pt x="1639" y="6945"/>
                      <a:pt x="1639" y="5105"/>
                    </a:cubicBezTo>
                    <a:cubicBezTo>
                      <a:pt x="1639" y="3214"/>
                      <a:pt x="3151" y="1702"/>
                      <a:pt x="5073" y="1702"/>
                    </a:cubicBezTo>
                    <a:cubicBezTo>
                      <a:pt x="6900" y="1702"/>
                      <a:pt x="8412" y="3151"/>
                      <a:pt x="8475" y="4979"/>
                    </a:cubicBezTo>
                    <a:lnTo>
                      <a:pt x="10208" y="5451"/>
                    </a:lnTo>
                    <a:cubicBezTo>
                      <a:pt x="10303" y="4002"/>
                      <a:pt x="9799" y="2553"/>
                      <a:pt x="8759" y="1482"/>
                    </a:cubicBezTo>
                    <a:cubicBezTo>
                      <a:pt x="7782" y="505"/>
                      <a:pt x="6522" y="1"/>
                      <a:pt x="5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406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1E6D3-3684-4EA8-A922-8121D4294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094" y="3456948"/>
            <a:ext cx="2076000" cy="196200"/>
          </a:xfrm>
        </p:spPr>
        <p:txBody>
          <a:bodyPr/>
          <a:lstStyle/>
          <a:p>
            <a:r>
              <a:rPr lang="en-GB" sz="2000" dirty="0">
                <a:solidFill>
                  <a:srgbClr val="2CB4FC"/>
                </a:solidFill>
              </a:rPr>
              <a:t>php</a:t>
            </a:r>
            <a:endParaRPr lang="fr-BE" sz="2000" dirty="0">
              <a:solidFill>
                <a:srgbClr val="2CB4FC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4FB6038-D269-4D99-9C19-A9521D417A25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4808892" y="4089535"/>
            <a:ext cx="2076000" cy="196200"/>
          </a:xfrm>
        </p:spPr>
        <p:txBody>
          <a:bodyPr/>
          <a:lstStyle/>
          <a:p>
            <a:r>
              <a:rPr lang="en-GB" sz="2000" dirty="0" err="1">
                <a:solidFill>
                  <a:srgbClr val="2CB4FC"/>
                </a:solidFill>
              </a:rPr>
              <a:t>nodejs</a:t>
            </a:r>
            <a:endParaRPr lang="fr-BE" sz="2000" dirty="0">
              <a:solidFill>
                <a:srgbClr val="2CB4FC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8BB09DF-2106-437F-B096-CA3708AF2C73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4808892" y="2946068"/>
            <a:ext cx="2076000" cy="196200"/>
          </a:xfrm>
        </p:spPr>
        <p:txBody>
          <a:bodyPr/>
          <a:lstStyle/>
          <a:p>
            <a:r>
              <a:rPr lang="en-GB" sz="2000" dirty="0">
                <a:solidFill>
                  <a:srgbClr val="2CB4FC"/>
                </a:solidFill>
              </a:rPr>
              <a:t>python</a:t>
            </a:r>
            <a:endParaRPr lang="fr-BE" sz="2000" dirty="0">
              <a:solidFill>
                <a:srgbClr val="2CB4FC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71A9427-090B-4E20-AA2B-BF959D91BBB1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GB" dirty="0" err="1"/>
              <a:t>Webapplication</a:t>
            </a:r>
            <a:endParaRPr lang="fr-BE" dirty="0"/>
          </a:p>
        </p:txBody>
      </p:sp>
      <p:pic>
        <p:nvPicPr>
          <p:cNvPr id="7" name="Afbeelding 6" descr="Afbeelding met schermafbeelding, computer&#10;&#10;Automatisch gegenereerde beschrijving">
            <a:extLst>
              <a:ext uri="{FF2B5EF4-FFF2-40B4-BE49-F238E27FC236}">
                <a16:creationId xmlns:a16="http://schemas.microsoft.com/office/drawing/2014/main" id="{CA034520-B386-45C0-8E50-B1DF84323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5"/>
          <a:stretch/>
        </p:blipFill>
        <p:spPr>
          <a:xfrm>
            <a:off x="686694" y="82153"/>
            <a:ext cx="2469952" cy="4979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E57E12B4-8E41-4512-8AC6-565F6D0178C9}"/>
              </a:ext>
            </a:extLst>
          </p:cNvPr>
          <p:cNvCxnSpPr>
            <a:cxnSpLocks/>
          </p:cNvCxnSpPr>
          <p:nvPr/>
        </p:nvCxnSpPr>
        <p:spPr>
          <a:xfrm>
            <a:off x="6455959" y="3007356"/>
            <a:ext cx="0" cy="269823"/>
          </a:xfrm>
          <a:prstGeom prst="straightConnector1">
            <a:avLst/>
          </a:prstGeom>
          <a:ln>
            <a:solidFill>
              <a:srgbClr val="2CB4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753E31F5-4BD5-42B8-B2B8-EA3AB8B16876}"/>
              </a:ext>
            </a:extLst>
          </p:cNvPr>
          <p:cNvCxnSpPr>
            <a:cxnSpLocks/>
          </p:cNvCxnSpPr>
          <p:nvPr/>
        </p:nvCxnSpPr>
        <p:spPr>
          <a:xfrm>
            <a:off x="6451157" y="3555048"/>
            <a:ext cx="4802" cy="312414"/>
          </a:xfrm>
          <a:prstGeom prst="straightConnector1">
            <a:avLst/>
          </a:prstGeom>
          <a:ln>
            <a:solidFill>
              <a:srgbClr val="2CB4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E3729770-4ACA-472F-A905-0D2CB86B7AD0}"/>
              </a:ext>
            </a:extLst>
          </p:cNvPr>
          <p:cNvSpPr txBox="1"/>
          <p:nvPr/>
        </p:nvSpPr>
        <p:spPr>
          <a:xfrm>
            <a:off x="5032031" y="1747430"/>
            <a:ext cx="265464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vergemakkelijken voor gebruiker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nieuwe uitdaging</a:t>
            </a:r>
          </a:p>
        </p:txBody>
      </p:sp>
    </p:spTree>
    <p:extLst>
      <p:ext uri="{BB962C8B-B14F-4D97-AF65-F5344CB8AC3E}">
        <p14:creationId xmlns:p14="http://schemas.microsoft.com/office/powerpoint/2010/main" val="211274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9;p26">
            <a:extLst>
              <a:ext uri="{FF2B5EF4-FFF2-40B4-BE49-F238E27FC236}">
                <a16:creationId xmlns:a16="http://schemas.microsoft.com/office/drawing/2014/main" id="{BF0CFEBC-DD91-47AA-9CDA-A98F2C23B6CA}"/>
              </a:ext>
            </a:extLst>
          </p:cNvPr>
          <p:cNvSpPr txBox="1">
            <a:spLocks/>
          </p:cNvSpPr>
          <p:nvPr/>
        </p:nvSpPr>
        <p:spPr>
          <a:xfrm>
            <a:off x="1202362" y="1035844"/>
            <a:ext cx="3755723" cy="22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sz="3000" dirty="0" err="1">
                <a:solidFill>
                  <a:srgbClr val="FFFFFF"/>
                </a:solidFill>
              </a:rPr>
              <a:t>Sterktes</a:t>
            </a:r>
            <a:r>
              <a:rPr lang="en-GB" sz="3000" dirty="0">
                <a:solidFill>
                  <a:srgbClr val="FFFFFF"/>
                </a:solidFill>
              </a:rPr>
              <a:t> &amp; </a:t>
            </a:r>
            <a:r>
              <a:rPr lang="en-GB" sz="3000" dirty="0" err="1">
                <a:solidFill>
                  <a:srgbClr val="FFFFFF"/>
                </a:solidFill>
              </a:rPr>
              <a:t>zwaktes</a:t>
            </a:r>
            <a:endParaRPr lang="en-GB" sz="3000" dirty="0">
              <a:solidFill>
                <a:srgbClr val="FFFFFF"/>
              </a:solidFill>
            </a:endParaRPr>
          </a:p>
        </p:txBody>
      </p:sp>
      <p:cxnSp>
        <p:nvCxnSpPr>
          <p:cNvPr id="9" name="Google Shape;403;p26">
            <a:extLst>
              <a:ext uri="{FF2B5EF4-FFF2-40B4-BE49-F238E27FC236}">
                <a16:creationId xmlns:a16="http://schemas.microsoft.com/office/drawing/2014/main" id="{4112D3AC-DDD3-4576-9785-A79381AEB415}"/>
              </a:ext>
            </a:extLst>
          </p:cNvPr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42AE10C-AE97-4F54-81E1-DA55C20F1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0EACC1EB-53A4-4FD6-9828-31E75EB01CFA}"/>
              </a:ext>
            </a:extLst>
          </p:cNvPr>
          <p:cNvSpPr txBox="1"/>
          <p:nvPr/>
        </p:nvSpPr>
        <p:spPr>
          <a:xfrm>
            <a:off x="987938" y="2221706"/>
            <a:ext cx="2757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sterktes</a:t>
            </a:r>
            <a:r>
              <a:rPr lang="en-GB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1"/>
                </a:solidFill>
              </a:rPr>
              <a:t>overzicht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behouden</a:t>
            </a: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bg1"/>
                </a:solidFill>
              </a:rPr>
              <a:t>efficiente </a:t>
            </a:r>
            <a:r>
              <a:rPr lang="fr-BE" dirty="0" err="1">
                <a:solidFill>
                  <a:schemeClr val="bg1"/>
                </a:solidFill>
              </a:rPr>
              <a:t>werking</a:t>
            </a: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1"/>
                </a:solidFill>
              </a:rPr>
              <a:t>communicatie</a:t>
            </a:r>
            <a:r>
              <a:rPr lang="fr-BE" dirty="0">
                <a:solidFill>
                  <a:schemeClr val="bg1"/>
                </a:solidFill>
              </a:rPr>
              <a:t> &amp; </a:t>
            </a:r>
            <a:r>
              <a:rPr lang="fr-BE" dirty="0" err="1">
                <a:solidFill>
                  <a:schemeClr val="bg1"/>
                </a:solidFill>
              </a:rPr>
              <a:t>samenwerking</a:t>
            </a: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531FB242-2CA1-404D-9FE2-00729EDBADF9}"/>
              </a:ext>
            </a:extLst>
          </p:cNvPr>
          <p:cNvSpPr txBox="1"/>
          <p:nvPr/>
        </p:nvSpPr>
        <p:spPr>
          <a:xfrm>
            <a:off x="5017294" y="2300287"/>
            <a:ext cx="2757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zwaktes</a:t>
            </a:r>
            <a:r>
              <a:rPr lang="en-GB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1"/>
                </a:solidFill>
              </a:rPr>
              <a:t>tijdsbesef</a:t>
            </a: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bg1"/>
                </a:solidFill>
              </a:rPr>
              <a:t>te </a:t>
            </a:r>
            <a:r>
              <a:rPr lang="fr-BE" dirty="0" err="1">
                <a:solidFill>
                  <a:schemeClr val="bg1"/>
                </a:solidFill>
              </a:rPr>
              <a:t>lang</a:t>
            </a:r>
            <a:r>
              <a:rPr lang="fr-BE" dirty="0">
                <a:solidFill>
                  <a:schemeClr val="bg1"/>
                </a:solidFill>
              </a:rPr>
              <a:t> in </a:t>
            </a:r>
            <a:r>
              <a:rPr lang="fr-BE" dirty="0" err="1">
                <a:solidFill>
                  <a:schemeClr val="bg1"/>
                </a:solidFill>
              </a:rPr>
              <a:t>iets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vastbijten</a:t>
            </a:r>
            <a:r>
              <a:rPr lang="fr-BE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5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2F43E7F-C3B6-4951-9201-FEA08623EF6F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GB" dirty="0" err="1"/>
              <a:t>Teamwerk</a:t>
            </a:r>
            <a:endParaRPr lang="fr-BE" dirty="0"/>
          </a:p>
        </p:txBody>
      </p:sp>
      <p:pic>
        <p:nvPicPr>
          <p:cNvPr id="7" name="Afbeelding 6" descr="Afbeelding met laptop, computer, zitten, tafel&#10;&#10;Automatisch gegenereerde beschrijving">
            <a:extLst>
              <a:ext uri="{FF2B5EF4-FFF2-40B4-BE49-F238E27FC236}">
                <a16:creationId xmlns:a16="http://schemas.microsoft.com/office/drawing/2014/main" id="{9B042C53-9B0C-4E42-A3DE-9790301C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56035">
            <a:off x="1351491" y="1595490"/>
            <a:ext cx="3143250" cy="2357438"/>
          </a:xfrm>
          <a:prstGeom prst="rect">
            <a:avLst/>
          </a:prstGeom>
        </p:spPr>
      </p:pic>
      <p:pic>
        <p:nvPicPr>
          <p:cNvPr id="9" name="Afbeelding 8" descr="Afbeelding met persoon, voedsel, zitten, tafel&#10;&#10;Automatisch gegenereerde beschrijving">
            <a:extLst>
              <a:ext uri="{FF2B5EF4-FFF2-40B4-BE49-F238E27FC236}">
                <a16:creationId xmlns:a16="http://schemas.microsoft.com/office/drawing/2014/main" id="{1824B394-F262-4371-8F79-AF6AF392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87" y="2768494"/>
            <a:ext cx="3166673" cy="2375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40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26">
            <a:extLst>
              <a:ext uri="{FF2B5EF4-FFF2-40B4-BE49-F238E27FC236}">
                <a16:creationId xmlns:a16="http://schemas.microsoft.com/office/drawing/2014/main" id="{FB290246-3C2A-4CDD-AD5E-EE0C0ED92D4C}"/>
              </a:ext>
            </a:extLst>
          </p:cNvPr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" name="Google Shape;400;p26">
            <a:extLst>
              <a:ext uri="{FF2B5EF4-FFF2-40B4-BE49-F238E27FC236}">
                <a16:creationId xmlns:a16="http://schemas.microsoft.com/office/drawing/2014/main" id="{B3355ECC-F66E-4F58-9116-F13CCDBD6A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4703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BIT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" name="Google Shape;399;p26">
            <a:extLst>
              <a:ext uri="{FF2B5EF4-FFF2-40B4-BE49-F238E27FC236}">
                <a16:creationId xmlns:a16="http://schemas.microsoft.com/office/drawing/2014/main" id="{BF0CFEBC-DD91-47AA-9CDA-A98F2C23B6CA}"/>
              </a:ext>
            </a:extLst>
          </p:cNvPr>
          <p:cNvSpPr txBox="1">
            <a:spLocks/>
          </p:cNvSpPr>
          <p:nvPr/>
        </p:nvSpPr>
        <p:spPr>
          <a:xfrm>
            <a:off x="1202362" y="1035844"/>
            <a:ext cx="3755723" cy="22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sz="3000" dirty="0" err="1">
                <a:solidFill>
                  <a:srgbClr val="FFFFFF"/>
                </a:solidFill>
              </a:rPr>
              <a:t>Technische</a:t>
            </a:r>
            <a:r>
              <a:rPr lang="en-GB" sz="3000" dirty="0">
                <a:solidFill>
                  <a:srgbClr val="FFFFFF"/>
                </a:solidFill>
              </a:rPr>
              <a:t> skills</a:t>
            </a:r>
          </a:p>
        </p:txBody>
      </p:sp>
      <p:cxnSp>
        <p:nvCxnSpPr>
          <p:cNvPr id="9" name="Google Shape;403;p26">
            <a:extLst>
              <a:ext uri="{FF2B5EF4-FFF2-40B4-BE49-F238E27FC236}">
                <a16:creationId xmlns:a16="http://schemas.microsoft.com/office/drawing/2014/main" id="{4112D3AC-DDD3-4576-9785-A79381AEB415}"/>
              </a:ext>
            </a:extLst>
          </p:cNvPr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42AE10C-AE97-4F54-81E1-DA55C20F1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sp>
        <p:nvSpPr>
          <p:cNvPr id="16" name="Google Shape;398;p26">
            <a:extLst>
              <a:ext uri="{FF2B5EF4-FFF2-40B4-BE49-F238E27FC236}">
                <a16:creationId xmlns:a16="http://schemas.microsoft.com/office/drawing/2014/main" id="{CAE0AB6A-9C02-453F-B371-888109B93DAE}"/>
              </a:ext>
            </a:extLst>
          </p:cNvPr>
          <p:cNvSpPr/>
          <p:nvPr/>
        </p:nvSpPr>
        <p:spPr>
          <a:xfrm>
            <a:off x="1336225" y="29778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0;p26">
            <a:extLst>
              <a:ext uri="{FF2B5EF4-FFF2-40B4-BE49-F238E27FC236}">
                <a16:creationId xmlns:a16="http://schemas.microsoft.com/office/drawing/2014/main" id="{7957B99B-A204-408A-8A06-94DDEB22CE81}"/>
              </a:ext>
            </a:extLst>
          </p:cNvPr>
          <p:cNvSpPr txBox="1">
            <a:spLocks/>
          </p:cNvSpPr>
          <p:nvPr/>
        </p:nvSpPr>
        <p:spPr>
          <a:xfrm>
            <a:off x="1586725" y="31626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dirty="0">
                <a:solidFill>
                  <a:schemeClr val="dk1"/>
                </a:solidFill>
              </a:rPr>
              <a:t>CCS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31E2E80-6BA8-49B5-B460-6AF0B0304C3C}"/>
              </a:ext>
            </a:extLst>
          </p:cNvPr>
          <p:cNvSpPr txBox="1"/>
          <p:nvPr/>
        </p:nvSpPr>
        <p:spPr>
          <a:xfrm>
            <a:off x="4207669" y="1717388"/>
            <a:ext cx="3543300" cy="75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nodejs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neo4j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werken</a:t>
            </a:r>
            <a:r>
              <a:rPr lang="en-GB" dirty="0">
                <a:solidFill>
                  <a:schemeClr val="bg1"/>
                </a:solidFill>
              </a:rPr>
              <a:t> met </a:t>
            </a:r>
            <a:r>
              <a:rPr lang="en-GB" dirty="0" err="1">
                <a:solidFill>
                  <a:schemeClr val="bg1"/>
                </a:solidFill>
              </a:rPr>
              <a:t>niet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relationele</a:t>
            </a:r>
            <a:r>
              <a:rPr lang="en-GB" dirty="0">
                <a:solidFill>
                  <a:schemeClr val="bg1"/>
                </a:solidFill>
              </a:rPr>
              <a:t> database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EF3204A5-745C-4604-A490-698D07BC0AB4}"/>
              </a:ext>
            </a:extLst>
          </p:cNvPr>
          <p:cNvSpPr txBox="1"/>
          <p:nvPr/>
        </p:nvSpPr>
        <p:spPr>
          <a:xfrm>
            <a:off x="4207669" y="2666159"/>
            <a:ext cx="354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werken</a:t>
            </a:r>
            <a:r>
              <a:rPr lang="en-GB" dirty="0">
                <a:solidFill>
                  <a:schemeClr val="bg1"/>
                </a:solidFill>
              </a:rPr>
              <a:t> met </a:t>
            </a:r>
            <a:r>
              <a:rPr lang="en-GB" dirty="0" err="1">
                <a:solidFill>
                  <a:schemeClr val="bg1"/>
                </a:solidFill>
              </a:rPr>
              <a:t>aws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certificaten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implementeren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nodejs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hosten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hosten</a:t>
            </a:r>
            <a:r>
              <a:rPr lang="en-GB" dirty="0">
                <a:solidFill>
                  <a:schemeClr val="bg1"/>
                </a:solidFill>
              </a:rPr>
              <a:t> van back-end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0" name="Google Shape;398;p26">
            <a:extLst>
              <a:ext uri="{FF2B5EF4-FFF2-40B4-BE49-F238E27FC236}">
                <a16:creationId xmlns:a16="http://schemas.microsoft.com/office/drawing/2014/main" id="{F78C89BA-565F-4777-8394-060F217E3933}"/>
              </a:ext>
            </a:extLst>
          </p:cNvPr>
          <p:cNvSpPr/>
          <p:nvPr/>
        </p:nvSpPr>
        <p:spPr>
          <a:xfrm>
            <a:off x="1336225" y="3945925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" name="Google Shape;400;p26">
            <a:extLst>
              <a:ext uri="{FF2B5EF4-FFF2-40B4-BE49-F238E27FC236}">
                <a16:creationId xmlns:a16="http://schemas.microsoft.com/office/drawing/2014/main" id="{D23676B0-C8FF-4F06-8662-ABD5E01500BF}"/>
              </a:ext>
            </a:extLst>
          </p:cNvPr>
          <p:cNvSpPr txBox="1">
            <a:spLocks/>
          </p:cNvSpPr>
          <p:nvPr/>
        </p:nvSpPr>
        <p:spPr>
          <a:xfrm>
            <a:off x="1586725" y="41307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GB" dirty="0">
                <a:solidFill>
                  <a:schemeClr val="dk1"/>
                </a:solidFill>
              </a:rPr>
              <a:t>APP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2A645B6-008D-4B9E-8BE7-BD11DB3E884B}"/>
              </a:ext>
            </a:extLst>
          </p:cNvPr>
          <p:cNvSpPr txBox="1"/>
          <p:nvPr/>
        </p:nvSpPr>
        <p:spPr>
          <a:xfrm>
            <a:off x="4207669" y="3818437"/>
            <a:ext cx="354330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flutter/ dart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1"/>
                </a:solidFill>
              </a:rPr>
              <a:t>gebruik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maken</a:t>
            </a:r>
            <a:r>
              <a:rPr lang="fr-BE" dirty="0">
                <a:solidFill>
                  <a:schemeClr val="bg1"/>
                </a:solidFill>
              </a:rPr>
              <a:t> van google apis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bg1"/>
                </a:solidFill>
              </a:rPr>
              <a:t>Event-</a:t>
            </a:r>
            <a:r>
              <a:rPr lang="fr-BE" dirty="0" err="1">
                <a:solidFill>
                  <a:schemeClr val="bg1"/>
                </a:solidFill>
              </a:rPr>
              <a:t>driven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programmeren</a:t>
            </a: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1"/>
                </a:solidFill>
              </a:rPr>
              <a:t>Dependecy</a:t>
            </a:r>
            <a:r>
              <a:rPr lang="fr-BE" dirty="0">
                <a:solidFill>
                  <a:schemeClr val="bg1"/>
                </a:solidFill>
              </a:rPr>
              <a:t> injections</a:t>
            </a:r>
          </a:p>
        </p:txBody>
      </p:sp>
    </p:spTree>
    <p:extLst>
      <p:ext uri="{BB962C8B-B14F-4D97-AF65-F5344CB8AC3E}">
        <p14:creationId xmlns:p14="http://schemas.microsoft.com/office/powerpoint/2010/main" val="94382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2592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err="1"/>
              <a:t>Inhoudsopgave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87967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B4FC"/>
                </a:solidFill>
              </a:rPr>
              <a:t>05</a:t>
            </a: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201354" y="272796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B4FC"/>
                </a:solidFill>
              </a:rPr>
              <a:t>06</a:t>
            </a: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54167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B4FC"/>
                </a:solidFill>
              </a:rPr>
              <a:t>07</a:t>
            </a: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894106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B4FC"/>
                </a:solidFill>
              </a:rPr>
              <a:t>01</a:t>
            </a:r>
            <a:endParaRPr>
              <a:solidFill>
                <a:srgbClr val="2CB4FC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0831"/>
            <a:ext cx="1176900" cy="6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B4FC"/>
                </a:solidFill>
              </a:rPr>
              <a:t>02</a:t>
            </a: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40863" y="433893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B4FC"/>
                </a:solidFill>
              </a:rPr>
              <a:t>04</a:t>
            </a:r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810479" y="467343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nl-BE" sz="1400"/>
              <a:t>Sterkes &amp; zwaktes</a:t>
            </a:r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344025" y="217865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nl-BE" sz="1400" dirty="0"/>
              <a:t>Teamwerk</a:t>
            </a:r>
            <a:endParaRPr sz="1400"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344025" y="303192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nl-BE" sz="1400" dirty="0"/>
              <a:t>Technische skills</a:t>
            </a:r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344025" y="38688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nl-BE" sz="1400" dirty="0"/>
              <a:t>Soft skills</a:t>
            </a:r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638725" y="2016532"/>
            <a:ext cx="432963" cy="431585"/>
            <a:chOff x="5812000" y="2553488"/>
            <a:chExt cx="769850" cy="767400"/>
          </a:xfrm>
          <a:solidFill>
            <a:srgbClr val="2CB4FC"/>
          </a:solidFill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Afbeelding 41">
            <a:extLst>
              <a:ext uri="{FF2B5EF4-FFF2-40B4-BE49-F238E27FC236}">
                <a16:creationId xmlns:a16="http://schemas.microsoft.com/office/drawing/2014/main" id="{488FBD75-F8DD-4351-BF10-3FD468E3F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sp>
        <p:nvSpPr>
          <p:cNvPr id="37" name="Google Shape;226;p21">
            <a:extLst>
              <a:ext uri="{FF2B5EF4-FFF2-40B4-BE49-F238E27FC236}">
                <a16:creationId xmlns:a16="http://schemas.microsoft.com/office/drawing/2014/main" id="{CD057D73-4C9C-4062-B0BE-C2C92C7298BA}"/>
              </a:ext>
            </a:extLst>
          </p:cNvPr>
          <p:cNvSpPr txBox="1">
            <a:spLocks/>
          </p:cNvSpPr>
          <p:nvPr/>
        </p:nvSpPr>
        <p:spPr>
          <a:xfrm>
            <a:off x="2804753" y="356841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s">
                <a:solidFill>
                  <a:srgbClr val="2CB4FC"/>
                </a:solidFill>
              </a:rPr>
              <a:t>03</a:t>
            </a:r>
          </a:p>
        </p:txBody>
      </p:sp>
      <p:sp>
        <p:nvSpPr>
          <p:cNvPr id="55" name="Google Shape;228;p21">
            <a:extLst>
              <a:ext uri="{FF2B5EF4-FFF2-40B4-BE49-F238E27FC236}">
                <a16:creationId xmlns:a16="http://schemas.microsoft.com/office/drawing/2014/main" id="{870C7B0C-C78D-4A0C-8024-A6A182F87FB3}"/>
              </a:ext>
            </a:extLst>
          </p:cNvPr>
          <p:cNvSpPr txBox="1">
            <a:spLocks/>
          </p:cNvSpPr>
          <p:nvPr/>
        </p:nvSpPr>
        <p:spPr>
          <a:xfrm>
            <a:off x="727762" y="398170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nl-BE" sz="1400" dirty="0"/>
              <a:t>Uitwerking &amp; realisaties</a:t>
            </a:r>
          </a:p>
        </p:txBody>
      </p:sp>
      <p:sp>
        <p:nvSpPr>
          <p:cNvPr id="52" name="Google Shape;232;p21">
            <a:extLst>
              <a:ext uri="{FF2B5EF4-FFF2-40B4-BE49-F238E27FC236}">
                <a16:creationId xmlns:a16="http://schemas.microsoft.com/office/drawing/2014/main" id="{165EFFFC-7574-4F9D-9ED3-01B5D0285BA7}"/>
              </a:ext>
            </a:extLst>
          </p:cNvPr>
          <p:cNvSpPr txBox="1">
            <a:spLocks/>
          </p:cNvSpPr>
          <p:nvPr/>
        </p:nvSpPr>
        <p:spPr>
          <a:xfrm>
            <a:off x="6393974" y="463477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nl-BE" sz="1400"/>
              <a:t>Besluit</a:t>
            </a:r>
          </a:p>
        </p:txBody>
      </p:sp>
      <p:grpSp>
        <p:nvGrpSpPr>
          <p:cNvPr id="79" name="Google Shape;6394;p48">
            <a:extLst>
              <a:ext uri="{FF2B5EF4-FFF2-40B4-BE49-F238E27FC236}">
                <a16:creationId xmlns:a16="http://schemas.microsoft.com/office/drawing/2014/main" id="{211DEA03-E737-4B34-811C-D4B7EFAA6676}"/>
              </a:ext>
            </a:extLst>
          </p:cNvPr>
          <p:cNvGrpSpPr/>
          <p:nvPr/>
        </p:nvGrpSpPr>
        <p:grpSpPr>
          <a:xfrm>
            <a:off x="3673633" y="3672868"/>
            <a:ext cx="360000" cy="428400"/>
            <a:chOff x="-48233050" y="3569725"/>
            <a:chExt cx="252050" cy="299475"/>
          </a:xfrm>
          <a:solidFill>
            <a:srgbClr val="2CB4FC"/>
          </a:solidFill>
        </p:grpSpPr>
        <p:sp>
          <p:nvSpPr>
            <p:cNvPr id="80" name="Google Shape;6395;p48">
              <a:extLst>
                <a:ext uri="{FF2B5EF4-FFF2-40B4-BE49-F238E27FC236}">
                  <a16:creationId xmlns:a16="http://schemas.microsoft.com/office/drawing/2014/main" id="{467E6AD5-DF02-4D72-9B6B-09DD0D596806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396;p48">
              <a:extLst>
                <a:ext uri="{FF2B5EF4-FFF2-40B4-BE49-F238E27FC236}">
                  <a16:creationId xmlns:a16="http://schemas.microsoft.com/office/drawing/2014/main" id="{02F8F6AC-A74E-4BB8-99EA-B021E11AF259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397;p48">
              <a:extLst>
                <a:ext uri="{FF2B5EF4-FFF2-40B4-BE49-F238E27FC236}">
                  <a16:creationId xmlns:a16="http://schemas.microsoft.com/office/drawing/2014/main" id="{8F937ED4-ED8B-45A6-A3E5-4785014A1910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9587;p55">
            <a:extLst>
              <a:ext uri="{FF2B5EF4-FFF2-40B4-BE49-F238E27FC236}">
                <a16:creationId xmlns:a16="http://schemas.microsoft.com/office/drawing/2014/main" id="{4854E6CD-C70A-4213-ADB0-2DBDEFE0870A}"/>
              </a:ext>
            </a:extLst>
          </p:cNvPr>
          <p:cNvGrpSpPr/>
          <p:nvPr/>
        </p:nvGrpSpPr>
        <p:grpSpPr>
          <a:xfrm>
            <a:off x="5199014" y="4415475"/>
            <a:ext cx="428400" cy="428400"/>
            <a:chOff x="6543825" y="3202075"/>
            <a:chExt cx="296975" cy="275350"/>
          </a:xfrm>
          <a:solidFill>
            <a:srgbClr val="2CB4FC"/>
          </a:solidFill>
        </p:grpSpPr>
        <p:sp>
          <p:nvSpPr>
            <p:cNvPr id="87" name="Google Shape;9588;p55">
              <a:extLst>
                <a:ext uri="{FF2B5EF4-FFF2-40B4-BE49-F238E27FC236}">
                  <a16:creationId xmlns:a16="http://schemas.microsoft.com/office/drawing/2014/main" id="{3C114C2C-26A5-4497-81A2-F9C79B71A25D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89;p55">
              <a:extLst>
                <a:ext uri="{FF2B5EF4-FFF2-40B4-BE49-F238E27FC236}">
                  <a16:creationId xmlns:a16="http://schemas.microsoft.com/office/drawing/2014/main" id="{E78E7530-B5BF-4563-8447-69F3BBE94B27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90;p55">
              <a:extLst>
                <a:ext uri="{FF2B5EF4-FFF2-40B4-BE49-F238E27FC236}">
                  <a16:creationId xmlns:a16="http://schemas.microsoft.com/office/drawing/2014/main" id="{53E5B214-0014-41B1-9D4F-AB76C86AB3B6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91;p55">
              <a:extLst>
                <a:ext uri="{FF2B5EF4-FFF2-40B4-BE49-F238E27FC236}">
                  <a16:creationId xmlns:a16="http://schemas.microsoft.com/office/drawing/2014/main" id="{80F62A6F-3C47-4A7F-879C-A0D810090102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92;p55">
              <a:extLst>
                <a:ext uri="{FF2B5EF4-FFF2-40B4-BE49-F238E27FC236}">
                  <a16:creationId xmlns:a16="http://schemas.microsoft.com/office/drawing/2014/main" id="{E503D68F-51D2-4A30-BE92-E64EFCDA5DD9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93;p55">
              <a:extLst>
                <a:ext uri="{FF2B5EF4-FFF2-40B4-BE49-F238E27FC236}">
                  <a16:creationId xmlns:a16="http://schemas.microsoft.com/office/drawing/2014/main" id="{445BCF41-5967-49C8-9472-7CE45D347263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94;p55">
              <a:extLst>
                <a:ext uri="{FF2B5EF4-FFF2-40B4-BE49-F238E27FC236}">
                  <a16:creationId xmlns:a16="http://schemas.microsoft.com/office/drawing/2014/main" id="{C62350A1-EDE2-4EE9-8EDF-B0E8786BBB56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220;p21">
            <a:extLst>
              <a:ext uri="{FF2B5EF4-FFF2-40B4-BE49-F238E27FC236}">
                <a16:creationId xmlns:a16="http://schemas.microsoft.com/office/drawing/2014/main" id="{7D3EC1B7-F9C1-404C-A722-DEA4EFE7BFBB}"/>
              </a:ext>
            </a:extLst>
          </p:cNvPr>
          <p:cNvSpPr txBox="1">
            <a:spLocks/>
          </p:cNvSpPr>
          <p:nvPr/>
        </p:nvSpPr>
        <p:spPr>
          <a:xfrm>
            <a:off x="5167125" y="432280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>
                <a:solidFill>
                  <a:srgbClr val="2CB4FC"/>
                </a:solidFill>
              </a:rPr>
              <a:t>08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30BDC27-5632-4015-B34F-F9E695531269}"/>
              </a:ext>
            </a:extLst>
          </p:cNvPr>
          <p:cNvSpPr>
            <a:spLocks noGrp="1"/>
          </p:cNvSpPr>
          <p:nvPr>
            <p:ph type="ctrTitle" idx="17"/>
          </p:nvPr>
        </p:nvSpPr>
        <p:spPr>
          <a:xfrm>
            <a:off x="693979" y="3057983"/>
            <a:ext cx="2076000" cy="1962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95" name="Google Shape;228;p21">
            <a:extLst>
              <a:ext uri="{FF2B5EF4-FFF2-40B4-BE49-F238E27FC236}">
                <a16:creationId xmlns:a16="http://schemas.microsoft.com/office/drawing/2014/main" id="{F32BDC18-72B5-4548-A204-CCE1DAE0EB9A}"/>
              </a:ext>
            </a:extLst>
          </p:cNvPr>
          <p:cNvSpPr txBox="1">
            <a:spLocks noGrp="1"/>
          </p:cNvSpPr>
          <p:nvPr/>
        </p:nvSpPr>
        <p:spPr>
          <a:xfrm>
            <a:off x="727762" y="22550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lvl="0">
              <a:buClr>
                <a:schemeClr val="dk1"/>
              </a:buClr>
              <a:buSzPts val="1100"/>
            </a:pPr>
            <a:r>
              <a:rPr lang="es"/>
              <a:t>Projectorganisati</a:t>
            </a:r>
            <a:r>
              <a:rPr lang="en-GB"/>
              <a:t>e</a:t>
            </a:r>
            <a:endParaRPr/>
          </a:p>
        </p:txBody>
      </p:sp>
      <p:grpSp>
        <p:nvGrpSpPr>
          <p:cNvPr id="66" name="Google Shape;5484;p46">
            <a:extLst>
              <a:ext uri="{FF2B5EF4-FFF2-40B4-BE49-F238E27FC236}">
                <a16:creationId xmlns:a16="http://schemas.microsoft.com/office/drawing/2014/main" id="{67825A5A-E7B8-4B9A-84C5-E38CFA262390}"/>
              </a:ext>
            </a:extLst>
          </p:cNvPr>
          <p:cNvGrpSpPr/>
          <p:nvPr/>
        </p:nvGrpSpPr>
        <p:grpSpPr>
          <a:xfrm>
            <a:off x="3672607" y="4514560"/>
            <a:ext cx="384789" cy="382203"/>
            <a:chOff x="-63679950" y="3360375"/>
            <a:chExt cx="318225" cy="316650"/>
          </a:xfrm>
          <a:solidFill>
            <a:srgbClr val="2CB4FC"/>
          </a:solidFill>
        </p:grpSpPr>
        <p:sp>
          <p:nvSpPr>
            <p:cNvPr id="67" name="Google Shape;5485;p46">
              <a:extLst>
                <a:ext uri="{FF2B5EF4-FFF2-40B4-BE49-F238E27FC236}">
                  <a16:creationId xmlns:a16="http://schemas.microsoft.com/office/drawing/2014/main" id="{8AA7647F-5B49-4916-B333-593A08C4DA57}"/>
                </a:ext>
              </a:extLst>
            </p:cNvPr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486;p46">
              <a:extLst>
                <a:ext uri="{FF2B5EF4-FFF2-40B4-BE49-F238E27FC236}">
                  <a16:creationId xmlns:a16="http://schemas.microsoft.com/office/drawing/2014/main" id="{08F1DFDE-4040-482F-AB42-FB4E4D94351B}"/>
                </a:ext>
              </a:extLst>
            </p:cNvPr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87;p46">
              <a:extLst>
                <a:ext uri="{FF2B5EF4-FFF2-40B4-BE49-F238E27FC236}">
                  <a16:creationId xmlns:a16="http://schemas.microsoft.com/office/drawing/2014/main" id="{BF27FEF1-4D37-4216-882D-9B7D6149CCAF}"/>
                </a:ext>
              </a:extLst>
            </p:cNvPr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88;p46">
              <a:extLst>
                <a:ext uri="{FF2B5EF4-FFF2-40B4-BE49-F238E27FC236}">
                  <a16:creationId xmlns:a16="http://schemas.microsoft.com/office/drawing/2014/main" id="{E522679B-DC8B-4459-8CB0-2DD99E45226D}"/>
                </a:ext>
              </a:extLst>
            </p:cNvPr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4459;p45">
            <a:extLst>
              <a:ext uri="{FF2B5EF4-FFF2-40B4-BE49-F238E27FC236}">
                <a16:creationId xmlns:a16="http://schemas.microsoft.com/office/drawing/2014/main" id="{2B59B892-9666-4104-BF2D-ED3AF29DAC6F}"/>
              </a:ext>
            </a:extLst>
          </p:cNvPr>
          <p:cNvGrpSpPr/>
          <p:nvPr/>
        </p:nvGrpSpPr>
        <p:grpSpPr>
          <a:xfrm>
            <a:off x="3685536" y="2924466"/>
            <a:ext cx="360000" cy="345472"/>
            <a:chOff x="5660400" y="238125"/>
            <a:chExt cx="481825" cy="481825"/>
          </a:xfrm>
          <a:solidFill>
            <a:srgbClr val="2CB4FC"/>
          </a:solidFill>
        </p:grpSpPr>
        <p:sp>
          <p:nvSpPr>
            <p:cNvPr id="99" name="Google Shape;4460;p45">
              <a:extLst>
                <a:ext uri="{FF2B5EF4-FFF2-40B4-BE49-F238E27FC236}">
                  <a16:creationId xmlns:a16="http://schemas.microsoft.com/office/drawing/2014/main" id="{CEA1C316-C0FF-4640-963F-D54E7C96DC4F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" name="Google Shape;4461;p45">
              <a:extLst>
                <a:ext uri="{FF2B5EF4-FFF2-40B4-BE49-F238E27FC236}">
                  <a16:creationId xmlns:a16="http://schemas.microsoft.com/office/drawing/2014/main" id="{909E6F84-168A-4E33-9E77-DC4B92E083BF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1" name="Google Shape;9365;p55">
            <a:extLst>
              <a:ext uri="{FF2B5EF4-FFF2-40B4-BE49-F238E27FC236}">
                <a16:creationId xmlns:a16="http://schemas.microsoft.com/office/drawing/2014/main" id="{2F2D39CD-C0FA-495C-B201-940131659963}"/>
              </a:ext>
            </a:extLst>
          </p:cNvPr>
          <p:cNvGrpSpPr/>
          <p:nvPr/>
        </p:nvGrpSpPr>
        <p:grpSpPr>
          <a:xfrm>
            <a:off x="5167125" y="1977488"/>
            <a:ext cx="411519" cy="445550"/>
            <a:chOff x="583100" y="3982600"/>
            <a:chExt cx="296175" cy="296175"/>
          </a:xfrm>
          <a:solidFill>
            <a:srgbClr val="2CB4FC"/>
          </a:solidFill>
        </p:grpSpPr>
        <p:sp>
          <p:nvSpPr>
            <p:cNvPr id="102" name="Google Shape;9366;p55">
              <a:extLst>
                <a:ext uri="{FF2B5EF4-FFF2-40B4-BE49-F238E27FC236}">
                  <a16:creationId xmlns:a16="http://schemas.microsoft.com/office/drawing/2014/main" id="{8A5223FB-A7CA-4A93-9F70-7DBE33E90CE6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367;p55">
              <a:extLst>
                <a:ext uri="{FF2B5EF4-FFF2-40B4-BE49-F238E27FC236}">
                  <a16:creationId xmlns:a16="http://schemas.microsoft.com/office/drawing/2014/main" id="{2A171F06-B878-4A4F-AD72-39C2A53D2836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368;p55">
              <a:extLst>
                <a:ext uri="{FF2B5EF4-FFF2-40B4-BE49-F238E27FC236}">
                  <a16:creationId xmlns:a16="http://schemas.microsoft.com/office/drawing/2014/main" id="{5649D0DB-B818-4889-A152-F5CF0DAAFE99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69;p55">
              <a:extLst>
                <a:ext uri="{FF2B5EF4-FFF2-40B4-BE49-F238E27FC236}">
                  <a16:creationId xmlns:a16="http://schemas.microsoft.com/office/drawing/2014/main" id="{39952203-8E44-48CB-85D6-B383594A36D0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70;p55">
              <a:extLst>
                <a:ext uri="{FF2B5EF4-FFF2-40B4-BE49-F238E27FC236}">
                  <a16:creationId xmlns:a16="http://schemas.microsoft.com/office/drawing/2014/main" id="{F34E1F56-AF21-43B9-B076-CC09B3F8BF44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371;p55">
              <a:extLst>
                <a:ext uri="{FF2B5EF4-FFF2-40B4-BE49-F238E27FC236}">
                  <a16:creationId xmlns:a16="http://schemas.microsoft.com/office/drawing/2014/main" id="{F04BF395-D30F-409F-B95B-2DE99452B3A6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372;p55">
              <a:extLst>
                <a:ext uri="{FF2B5EF4-FFF2-40B4-BE49-F238E27FC236}">
                  <a16:creationId xmlns:a16="http://schemas.microsoft.com/office/drawing/2014/main" id="{EF11A865-BBA7-43AD-B78A-CBCAFBDB7751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8871;p54">
            <a:extLst>
              <a:ext uri="{FF2B5EF4-FFF2-40B4-BE49-F238E27FC236}">
                <a16:creationId xmlns:a16="http://schemas.microsoft.com/office/drawing/2014/main" id="{3886041D-7EF1-4EED-B567-6BA130E53344}"/>
              </a:ext>
            </a:extLst>
          </p:cNvPr>
          <p:cNvGrpSpPr/>
          <p:nvPr/>
        </p:nvGrpSpPr>
        <p:grpSpPr>
          <a:xfrm>
            <a:off x="5169774" y="2912931"/>
            <a:ext cx="371632" cy="345600"/>
            <a:chOff x="-3030525" y="3973150"/>
            <a:chExt cx="293025" cy="257575"/>
          </a:xfrm>
          <a:solidFill>
            <a:srgbClr val="2CB4FC"/>
          </a:solidFill>
        </p:grpSpPr>
        <p:sp>
          <p:nvSpPr>
            <p:cNvPr id="110" name="Google Shape;8872;p54">
              <a:extLst>
                <a:ext uri="{FF2B5EF4-FFF2-40B4-BE49-F238E27FC236}">
                  <a16:creationId xmlns:a16="http://schemas.microsoft.com/office/drawing/2014/main" id="{7DA3D2CF-0381-4C9D-B5CE-5FD0906C91AA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73;p54">
              <a:extLst>
                <a:ext uri="{FF2B5EF4-FFF2-40B4-BE49-F238E27FC236}">
                  <a16:creationId xmlns:a16="http://schemas.microsoft.com/office/drawing/2014/main" id="{3485C8D3-FF7C-4D4F-A483-E5B6DA3BE15D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7228;p50">
            <a:extLst>
              <a:ext uri="{FF2B5EF4-FFF2-40B4-BE49-F238E27FC236}">
                <a16:creationId xmlns:a16="http://schemas.microsoft.com/office/drawing/2014/main" id="{B2AC3B37-5B26-4E21-A296-88B321637B4E}"/>
              </a:ext>
            </a:extLst>
          </p:cNvPr>
          <p:cNvGrpSpPr/>
          <p:nvPr/>
        </p:nvGrpSpPr>
        <p:grpSpPr>
          <a:xfrm>
            <a:off x="5167125" y="3751476"/>
            <a:ext cx="360000" cy="345600"/>
            <a:chOff x="-35123050" y="3561225"/>
            <a:chExt cx="292225" cy="291100"/>
          </a:xfrm>
          <a:solidFill>
            <a:srgbClr val="2CB4FC"/>
          </a:solidFill>
        </p:grpSpPr>
        <p:sp>
          <p:nvSpPr>
            <p:cNvPr id="113" name="Google Shape;7229;p50">
              <a:extLst>
                <a:ext uri="{FF2B5EF4-FFF2-40B4-BE49-F238E27FC236}">
                  <a16:creationId xmlns:a16="http://schemas.microsoft.com/office/drawing/2014/main" id="{08CC3966-1E1E-460F-8CBA-445F0F89A79F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230;p50">
              <a:extLst>
                <a:ext uri="{FF2B5EF4-FFF2-40B4-BE49-F238E27FC236}">
                  <a16:creationId xmlns:a16="http://schemas.microsoft.com/office/drawing/2014/main" id="{FD7C7305-51BC-41C5-9E78-5B4693695601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5229E06-0372-43D4-8DAF-44C11AF4E1D4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GB" dirty="0"/>
              <a:t>Soft skills</a:t>
            </a:r>
            <a:endParaRPr lang="fr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0E213C1-D45B-4E72-9D9E-7FDA04CAD751}"/>
              </a:ext>
            </a:extLst>
          </p:cNvPr>
          <p:cNvSpPr txBox="1"/>
          <p:nvPr/>
        </p:nvSpPr>
        <p:spPr>
          <a:xfrm>
            <a:off x="857251" y="1807370"/>
            <a:ext cx="3850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CB4FC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CB4FC"/>
                </a:solidFill>
              </a:rPr>
              <a:t>communiceren doorheen de studierichtingen</a:t>
            </a:r>
          </a:p>
          <a:p>
            <a:pPr marL="285750" indent="-285750">
              <a:buClr>
                <a:srgbClr val="2CB4FC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CB4FC"/>
                </a:solidFill>
              </a:rPr>
              <a:t>leren plannen/sprinten</a:t>
            </a:r>
          </a:p>
          <a:p>
            <a:pPr marL="285750" indent="-285750">
              <a:buClr>
                <a:srgbClr val="2CB4FC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CB4FC"/>
                </a:solidFill>
              </a:rPr>
              <a:t>Professioneel communiceren met externe bedrijven (</a:t>
            </a:r>
            <a:r>
              <a:rPr lang="nl-NL" dirty="0" err="1">
                <a:solidFill>
                  <a:srgbClr val="2CB4FC"/>
                </a:solidFill>
              </a:rPr>
              <a:t>Romwear</a:t>
            </a:r>
            <a:r>
              <a:rPr lang="nl-NL" dirty="0">
                <a:solidFill>
                  <a:srgbClr val="2CB4FC"/>
                </a:solidFill>
              </a:rPr>
              <a:t>, Vollers)</a:t>
            </a:r>
          </a:p>
          <a:p>
            <a:pPr marL="285750" indent="-285750">
              <a:buClr>
                <a:srgbClr val="2CB4FC"/>
              </a:buClr>
              <a:buFont typeface="Arial" panose="020B0604020202020204" pitchFamily="34" charset="0"/>
              <a:buChar char="•"/>
            </a:pPr>
            <a:endParaRPr lang="nl-NL" dirty="0"/>
          </a:p>
        </p:txBody>
      </p:sp>
      <p:grpSp>
        <p:nvGrpSpPr>
          <p:cNvPr id="7" name="Google Shape;9542;p55">
            <a:extLst>
              <a:ext uri="{FF2B5EF4-FFF2-40B4-BE49-F238E27FC236}">
                <a16:creationId xmlns:a16="http://schemas.microsoft.com/office/drawing/2014/main" id="{AE58D5CD-6212-46F7-829C-92AA743944F8}"/>
              </a:ext>
            </a:extLst>
          </p:cNvPr>
          <p:cNvGrpSpPr/>
          <p:nvPr/>
        </p:nvGrpSpPr>
        <p:grpSpPr>
          <a:xfrm>
            <a:off x="6254575" y="1892232"/>
            <a:ext cx="1189212" cy="1215270"/>
            <a:chOff x="3497300" y="3227275"/>
            <a:chExt cx="296175" cy="296175"/>
          </a:xfrm>
          <a:solidFill>
            <a:srgbClr val="2CB4FC"/>
          </a:solidFill>
        </p:grpSpPr>
        <p:sp>
          <p:nvSpPr>
            <p:cNvPr id="8" name="Google Shape;9543;p55">
              <a:extLst>
                <a:ext uri="{FF2B5EF4-FFF2-40B4-BE49-F238E27FC236}">
                  <a16:creationId xmlns:a16="http://schemas.microsoft.com/office/drawing/2014/main" id="{D95F0664-E5B5-4DA4-8046-F602BA9B2E73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B4FC"/>
                </a:solidFill>
              </a:endParaRPr>
            </a:p>
          </p:txBody>
        </p:sp>
        <p:sp>
          <p:nvSpPr>
            <p:cNvPr id="9" name="Google Shape;9544;p55">
              <a:extLst>
                <a:ext uri="{FF2B5EF4-FFF2-40B4-BE49-F238E27FC236}">
                  <a16:creationId xmlns:a16="http://schemas.microsoft.com/office/drawing/2014/main" id="{6ECEC6A0-DFA4-411D-B210-2ECFD7D4664F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B4FC"/>
                </a:solidFill>
              </a:endParaRPr>
            </a:p>
          </p:txBody>
        </p:sp>
        <p:sp>
          <p:nvSpPr>
            <p:cNvPr id="10" name="Google Shape;9545;p55">
              <a:extLst>
                <a:ext uri="{FF2B5EF4-FFF2-40B4-BE49-F238E27FC236}">
                  <a16:creationId xmlns:a16="http://schemas.microsoft.com/office/drawing/2014/main" id="{DB6DE8C7-4F80-456E-AB05-65620CA8F9B0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B4FC"/>
                </a:solidFill>
              </a:endParaRPr>
            </a:p>
          </p:txBody>
        </p:sp>
        <p:sp>
          <p:nvSpPr>
            <p:cNvPr id="11" name="Google Shape;9546;p55">
              <a:extLst>
                <a:ext uri="{FF2B5EF4-FFF2-40B4-BE49-F238E27FC236}">
                  <a16:creationId xmlns:a16="http://schemas.microsoft.com/office/drawing/2014/main" id="{1ABF2EF1-12DF-459F-B1B0-8C4B4F01F66E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B4FC"/>
                </a:solidFill>
              </a:endParaRPr>
            </a:p>
          </p:txBody>
        </p:sp>
        <p:sp>
          <p:nvSpPr>
            <p:cNvPr id="12" name="Google Shape;9547;p55">
              <a:extLst>
                <a:ext uri="{FF2B5EF4-FFF2-40B4-BE49-F238E27FC236}">
                  <a16:creationId xmlns:a16="http://schemas.microsoft.com/office/drawing/2014/main" id="{FD6023F8-5ADA-4EC4-BF4A-88BAF980B51F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B4FC"/>
                </a:solidFill>
              </a:endParaRPr>
            </a:p>
          </p:txBody>
        </p:sp>
        <p:sp>
          <p:nvSpPr>
            <p:cNvPr id="13" name="Google Shape;9548;p55">
              <a:extLst>
                <a:ext uri="{FF2B5EF4-FFF2-40B4-BE49-F238E27FC236}">
                  <a16:creationId xmlns:a16="http://schemas.microsoft.com/office/drawing/2014/main" id="{070DD089-3E0C-4937-AED3-BD82D20860E3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B4FC"/>
                </a:solidFill>
              </a:endParaRPr>
            </a:p>
          </p:txBody>
        </p:sp>
        <p:sp>
          <p:nvSpPr>
            <p:cNvPr id="14" name="Google Shape;9549;p55">
              <a:extLst>
                <a:ext uri="{FF2B5EF4-FFF2-40B4-BE49-F238E27FC236}">
                  <a16:creationId xmlns:a16="http://schemas.microsoft.com/office/drawing/2014/main" id="{D861B888-F22F-4105-8699-DD0BC6F8364D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B4FC"/>
                </a:solidFill>
              </a:endParaRPr>
            </a:p>
          </p:txBody>
        </p:sp>
        <p:sp>
          <p:nvSpPr>
            <p:cNvPr id="15" name="Google Shape;9550;p55">
              <a:extLst>
                <a:ext uri="{FF2B5EF4-FFF2-40B4-BE49-F238E27FC236}">
                  <a16:creationId xmlns:a16="http://schemas.microsoft.com/office/drawing/2014/main" id="{4F14C538-A588-4870-A5D8-5E51B068F83B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B4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74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430160" y="216404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50" dirty="0">
                <a:solidFill>
                  <a:srgbClr val="0E2A47"/>
                </a:solidFill>
              </a:rPr>
              <a:t>Voorbereiding</a:t>
            </a:r>
            <a:br>
              <a:rPr lang="fr-BE" sz="1050" dirty="0">
                <a:solidFill>
                  <a:srgbClr val="0E2A47"/>
                </a:solidFill>
              </a:rPr>
            </a:br>
            <a:r>
              <a:rPr lang="fr-BE" sz="1000" dirty="0">
                <a:solidFill>
                  <a:srgbClr val="0E2A47"/>
                </a:solidFill>
              </a:rPr>
              <a:t>Planning </a:t>
            </a:r>
            <a:r>
              <a:rPr lang="nl-NL" sz="1000" dirty="0">
                <a:solidFill>
                  <a:srgbClr val="0E2A47"/>
                </a:solidFill>
              </a:rPr>
              <a:t>aanpassen</a:t>
            </a:r>
            <a:endParaRPr lang="nl-NL" sz="1050" dirty="0"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393881" y="356838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solidFill>
                  <a:srgbClr val="0E2A47"/>
                </a:solidFill>
              </a:rPr>
              <a:t>Samenwerking</a:t>
            </a:r>
            <a:br>
              <a:rPr lang="nl-BE" dirty="0">
                <a:solidFill>
                  <a:srgbClr val="0E2A47"/>
                </a:solidFill>
              </a:rPr>
            </a:br>
            <a:r>
              <a:rPr lang="nl-BE" sz="1000" dirty="0">
                <a:solidFill>
                  <a:srgbClr val="0E2A47"/>
                </a:solidFill>
              </a:rPr>
              <a:t>Efficiënte communicatie</a:t>
            </a:r>
            <a:endParaRPr lang="nl-BE"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93881" y="28507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0E2A47"/>
                </a:solidFill>
              </a:rPr>
              <a:t>Evolueren</a:t>
            </a:r>
            <a:br>
              <a:rPr lang="fr-BE" dirty="0">
                <a:solidFill>
                  <a:srgbClr val="0E2A47"/>
                </a:solidFill>
              </a:rPr>
            </a:br>
            <a:r>
              <a:rPr lang="fr-BE" sz="1000" dirty="0" err="1">
                <a:solidFill>
                  <a:srgbClr val="0E2A47"/>
                </a:solidFill>
              </a:rPr>
              <a:t>Nieuwe</a:t>
            </a:r>
            <a:r>
              <a:rPr lang="fr-BE" sz="1000" dirty="0">
                <a:solidFill>
                  <a:srgbClr val="0E2A47"/>
                </a:solidFill>
              </a:rPr>
              <a:t> </a:t>
            </a:r>
            <a:r>
              <a:rPr lang="nl-NL" sz="1000" dirty="0">
                <a:solidFill>
                  <a:srgbClr val="0E2A47"/>
                </a:solidFill>
              </a:rPr>
              <a:t>technologieën</a:t>
            </a:r>
            <a:endParaRPr lang="nl-NL" dirty="0">
              <a:solidFill>
                <a:srgbClr val="0E2A47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FFFFFF"/>
                </a:solidFill>
              </a:rPr>
              <a:t>Besluit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27"/>
          <p:cNvSpPr/>
          <p:nvPr/>
        </p:nvSpPr>
        <p:spPr>
          <a:xfrm>
            <a:off x="7916877" y="2573072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Afbeelding 120">
            <a:extLst>
              <a:ext uri="{FF2B5EF4-FFF2-40B4-BE49-F238E27FC236}">
                <a16:creationId xmlns:a16="http://schemas.microsoft.com/office/drawing/2014/main" id="{5D3B4C8C-618F-46E4-9E70-66FAAE8E0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grpSp>
        <p:nvGrpSpPr>
          <p:cNvPr id="122" name="Google Shape;9323;p55">
            <a:extLst>
              <a:ext uri="{FF2B5EF4-FFF2-40B4-BE49-F238E27FC236}">
                <a16:creationId xmlns:a16="http://schemas.microsoft.com/office/drawing/2014/main" id="{D381EFD4-D059-4925-A200-F7037B87F3D0}"/>
              </a:ext>
            </a:extLst>
          </p:cNvPr>
          <p:cNvGrpSpPr/>
          <p:nvPr/>
        </p:nvGrpSpPr>
        <p:grpSpPr>
          <a:xfrm>
            <a:off x="7963414" y="1910341"/>
            <a:ext cx="330827" cy="330827"/>
            <a:chOff x="3963575" y="2317575"/>
            <a:chExt cx="296175" cy="296175"/>
          </a:xfrm>
          <a:solidFill>
            <a:schemeClr val="tx1"/>
          </a:solidFill>
        </p:grpSpPr>
        <p:sp>
          <p:nvSpPr>
            <p:cNvPr id="123" name="Google Shape;9324;p55">
              <a:extLst>
                <a:ext uri="{FF2B5EF4-FFF2-40B4-BE49-F238E27FC236}">
                  <a16:creationId xmlns:a16="http://schemas.microsoft.com/office/drawing/2014/main" id="{6499CF26-327B-4ED6-888C-47B970DA65B9}"/>
                </a:ext>
              </a:extLst>
            </p:cNvPr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325;p55">
              <a:extLst>
                <a:ext uri="{FF2B5EF4-FFF2-40B4-BE49-F238E27FC236}">
                  <a16:creationId xmlns:a16="http://schemas.microsoft.com/office/drawing/2014/main" id="{7FD38A23-03B9-4C52-ACB1-22796BB6DBFB}"/>
                </a:ext>
              </a:extLst>
            </p:cNvPr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326;p55">
              <a:extLst>
                <a:ext uri="{FF2B5EF4-FFF2-40B4-BE49-F238E27FC236}">
                  <a16:creationId xmlns:a16="http://schemas.microsoft.com/office/drawing/2014/main" id="{3E01617F-3045-464E-A7C1-93A79A8BC06B}"/>
                </a:ext>
              </a:extLst>
            </p:cNvPr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327;p55">
              <a:extLst>
                <a:ext uri="{FF2B5EF4-FFF2-40B4-BE49-F238E27FC236}">
                  <a16:creationId xmlns:a16="http://schemas.microsoft.com/office/drawing/2014/main" id="{0D1F1908-53A6-46CA-8ABF-76BE4057B549}"/>
                </a:ext>
              </a:extLst>
            </p:cNvPr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328;p55">
              <a:extLst>
                <a:ext uri="{FF2B5EF4-FFF2-40B4-BE49-F238E27FC236}">
                  <a16:creationId xmlns:a16="http://schemas.microsoft.com/office/drawing/2014/main" id="{A49B44A1-A362-458B-836E-618DE4BF7B98}"/>
                </a:ext>
              </a:extLst>
            </p:cNvPr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329;p55">
              <a:extLst>
                <a:ext uri="{FF2B5EF4-FFF2-40B4-BE49-F238E27FC236}">
                  <a16:creationId xmlns:a16="http://schemas.microsoft.com/office/drawing/2014/main" id="{8B46EB4C-9F97-4FA2-AEC7-2FA62DBD3EBE}"/>
                </a:ext>
              </a:extLst>
            </p:cNvPr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330;p55">
              <a:extLst>
                <a:ext uri="{FF2B5EF4-FFF2-40B4-BE49-F238E27FC236}">
                  <a16:creationId xmlns:a16="http://schemas.microsoft.com/office/drawing/2014/main" id="{A251959D-D47A-4B33-99B8-04E2186C74B1}"/>
                </a:ext>
              </a:extLst>
            </p:cNvPr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331;p55">
              <a:extLst>
                <a:ext uri="{FF2B5EF4-FFF2-40B4-BE49-F238E27FC236}">
                  <a16:creationId xmlns:a16="http://schemas.microsoft.com/office/drawing/2014/main" id="{E2022E40-4625-4909-B66A-A438A39BA65D}"/>
                </a:ext>
              </a:extLst>
            </p:cNvPr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332;p55">
              <a:extLst>
                <a:ext uri="{FF2B5EF4-FFF2-40B4-BE49-F238E27FC236}">
                  <a16:creationId xmlns:a16="http://schemas.microsoft.com/office/drawing/2014/main" id="{DA9EB83F-32D6-4BD8-9EB5-6C133C3D7648}"/>
                </a:ext>
              </a:extLst>
            </p:cNvPr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333;p55">
              <a:extLst>
                <a:ext uri="{FF2B5EF4-FFF2-40B4-BE49-F238E27FC236}">
                  <a16:creationId xmlns:a16="http://schemas.microsoft.com/office/drawing/2014/main" id="{ECCDF8A0-FBDA-4E07-B89D-0603C5CF75DD}"/>
                </a:ext>
              </a:extLst>
            </p:cNvPr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334;p55">
              <a:extLst>
                <a:ext uri="{FF2B5EF4-FFF2-40B4-BE49-F238E27FC236}">
                  <a16:creationId xmlns:a16="http://schemas.microsoft.com/office/drawing/2014/main" id="{69068439-74E8-4F90-94EA-5A13B2A07D56}"/>
                </a:ext>
              </a:extLst>
            </p:cNvPr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335;p55">
              <a:extLst>
                <a:ext uri="{FF2B5EF4-FFF2-40B4-BE49-F238E27FC236}">
                  <a16:creationId xmlns:a16="http://schemas.microsoft.com/office/drawing/2014/main" id="{E427BB90-34D9-416B-8AD3-4799878BD759}"/>
                </a:ext>
              </a:extLst>
            </p:cNvPr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336;p55">
              <a:extLst>
                <a:ext uri="{FF2B5EF4-FFF2-40B4-BE49-F238E27FC236}">
                  <a16:creationId xmlns:a16="http://schemas.microsoft.com/office/drawing/2014/main" id="{E0B53410-6373-457D-B854-BE01E4FCE8F8}"/>
                </a:ext>
              </a:extLst>
            </p:cNvPr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337;p55">
              <a:extLst>
                <a:ext uri="{FF2B5EF4-FFF2-40B4-BE49-F238E27FC236}">
                  <a16:creationId xmlns:a16="http://schemas.microsoft.com/office/drawing/2014/main" id="{3D78985E-05EE-4C68-8EC5-ACFD94D2C146}"/>
                </a:ext>
              </a:extLst>
            </p:cNvPr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338;p55">
              <a:extLst>
                <a:ext uri="{FF2B5EF4-FFF2-40B4-BE49-F238E27FC236}">
                  <a16:creationId xmlns:a16="http://schemas.microsoft.com/office/drawing/2014/main" id="{18A10160-901B-4C29-9985-D4D7D022CF9E}"/>
                </a:ext>
              </a:extLst>
            </p:cNvPr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339;p55">
              <a:extLst>
                <a:ext uri="{FF2B5EF4-FFF2-40B4-BE49-F238E27FC236}">
                  <a16:creationId xmlns:a16="http://schemas.microsoft.com/office/drawing/2014/main" id="{294C8F64-2EBF-4FD0-9DED-3F68484DEAA5}"/>
                </a:ext>
              </a:extLst>
            </p:cNvPr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6262;p48">
            <a:extLst>
              <a:ext uri="{FF2B5EF4-FFF2-40B4-BE49-F238E27FC236}">
                <a16:creationId xmlns:a16="http://schemas.microsoft.com/office/drawing/2014/main" id="{EF2340F7-E274-42BB-BBD6-7EE100D655C8}"/>
              </a:ext>
            </a:extLst>
          </p:cNvPr>
          <p:cNvGrpSpPr/>
          <p:nvPr/>
        </p:nvGrpSpPr>
        <p:grpSpPr>
          <a:xfrm>
            <a:off x="7963414" y="2644706"/>
            <a:ext cx="316708" cy="282807"/>
            <a:chOff x="-45665400" y="2703250"/>
            <a:chExt cx="301500" cy="299575"/>
          </a:xfrm>
          <a:solidFill>
            <a:schemeClr val="tx1"/>
          </a:solidFill>
        </p:grpSpPr>
        <p:sp>
          <p:nvSpPr>
            <p:cNvPr id="140" name="Google Shape;6263;p48">
              <a:extLst>
                <a:ext uri="{FF2B5EF4-FFF2-40B4-BE49-F238E27FC236}">
                  <a16:creationId xmlns:a16="http://schemas.microsoft.com/office/drawing/2014/main" id="{FDE562DB-8364-44F6-BD22-0C8A183F0A20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264;p48">
              <a:extLst>
                <a:ext uri="{FF2B5EF4-FFF2-40B4-BE49-F238E27FC236}">
                  <a16:creationId xmlns:a16="http://schemas.microsoft.com/office/drawing/2014/main" id="{B6A19C31-2C1B-456C-9C06-AB7678B593F1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265;p48">
              <a:extLst>
                <a:ext uri="{FF2B5EF4-FFF2-40B4-BE49-F238E27FC236}">
                  <a16:creationId xmlns:a16="http://schemas.microsoft.com/office/drawing/2014/main" id="{06184118-B637-47CA-B4C5-1814DF591257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266;p48">
              <a:extLst>
                <a:ext uri="{FF2B5EF4-FFF2-40B4-BE49-F238E27FC236}">
                  <a16:creationId xmlns:a16="http://schemas.microsoft.com/office/drawing/2014/main" id="{17A62A5D-AE7A-4497-9963-C3D72316E94C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6694;p49">
            <a:extLst>
              <a:ext uri="{FF2B5EF4-FFF2-40B4-BE49-F238E27FC236}">
                <a16:creationId xmlns:a16="http://schemas.microsoft.com/office/drawing/2014/main" id="{ADC05048-A5BF-477A-A69A-11001F46F1A1}"/>
              </a:ext>
            </a:extLst>
          </p:cNvPr>
          <p:cNvGrpSpPr/>
          <p:nvPr/>
        </p:nvGrpSpPr>
        <p:grpSpPr>
          <a:xfrm>
            <a:off x="7944422" y="3285394"/>
            <a:ext cx="349819" cy="342047"/>
            <a:chOff x="-42430625" y="1949750"/>
            <a:chExt cx="322950" cy="315775"/>
          </a:xfrm>
          <a:solidFill>
            <a:schemeClr val="tx1"/>
          </a:solidFill>
        </p:grpSpPr>
        <p:sp>
          <p:nvSpPr>
            <p:cNvPr id="145" name="Google Shape;6695;p49">
              <a:extLst>
                <a:ext uri="{FF2B5EF4-FFF2-40B4-BE49-F238E27FC236}">
                  <a16:creationId xmlns:a16="http://schemas.microsoft.com/office/drawing/2014/main" id="{EAC83F55-6B28-4A68-9BC8-231EF8250709}"/>
                </a:ext>
              </a:extLst>
            </p:cNvPr>
            <p:cNvSpPr/>
            <p:nvPr/>
          </p:nvSpPr>
          <p:spPr>
            <a:xfrm>
              <a:off x="-423534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696;p49">
              <a:extLst>
                <a:ext uri="{FF2B5EF4-FFF2-40B4-BE49-F238E27FC236}">
                  <a16:creationId xmlns:a16="http://schemas.microsoft.com/office/drawing/2014/main" id="{14395D34-E4C1-4EF3-8E8E-2B05462EF9DD}"/>
                </a:ext>
              </a:extLst>
            </p:cNvPr>
            <p:cNvSpPr/>
            <p:nvPr/>
          </p:nvSpPr>
          <p:spPr>
            <a:xfrm>
              <a:off x="-422896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697;p49">
              <a:extLst>
                <a:ext uri="{FF2B5EF4-FFF2-40B4-BE49-F238E27FC236}">
                  <a16:creationId xmlns:a16="http://schemas.microsoft.com/office/drawing/2014/main" id="{7115A608-9BEB-48B9-86E7-4158C0532614}"/>
                </a:ext>
              </a:extLst>
            </p:cNvPr>
            <p:cNvSpPr/>
            <p:nvPr/>
          </p:nvSpPr>
          <p:spPr>
            <a:xfrm>
              <a:off x="-42226625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698;p49">
              <a:extLst>
                <a:ext uri="{FF2B5EF4-FFF2-40B4-BE49-F238E27FC236}">
                  <a16:creationId xmlns:a16="http://schemas.microsoft.com/office/drawing/2014/main" id="{45B455F4-F4EF-4474-BA05-69E590CCB388}"/>
                </a:ext>
              </a:extLst>
            </p:cNvPr>
            <p:cNvSpPr/>
            <p:nvPr/>
          </p:nvSpPr>
          <p:spPr>
            <a:xfrm>
              <a:off x="-42430625" y="1949750"/>
              <a:ext cx="322950" cy="315775"/>
            </a:xfrm>
            <a:custGeom>
              <a:avLst/>
              <a:gdLst/>
              <a:ahLst/>
              <a:cxnLst/>
              <a:rect l="l" t="t" r="r" b="b"/>
              <a:pathLst>
                <a:path w="12918" h="12631" extrusionOk="0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5059;p45">
            <a:extLst>
              <a:ext uri="{FF2B5EF4-FFF2-40B4-BE49-F238E27FC236}">
                <a16:creationId xmlns:a16="http://schemas.microsoft.com/office/drawing/2014/main" id="{01DB5F89-240F-42D2-ACBA-8891B1C9A281}"/>
              </a:ext>
            </a:extLst>
          </p:cNvPr>
          <p:cNvGrpSpPr/>
          <p:nvPr/>
        </p:nvGrpSpPr>
        <p:grpSpPr>
          <a:xfrm>
            <a:off x="6348396" y="3932494"/>
            <a:ext cx="1053790" cy="1068668"/>
            <a:chOff x="5648375" y="3804850"/>
            <a:chExt cx="483125" cy="483125"/>
          </a:xfrm>
          <a:solidFill>
            <a:srgbClr val="2CB4FC"/>
          </a:solidFill>
        </p:grpSpPr>
        <p:sp>
          <p:nvSpPr>
            <p:cNvPr id="155" name="Google Shape;5060;p45">
              <a:extLst>
                <a:ext uri="{FF2B5EF4-FFF2-40B4-BE49-F238E27FC236}">
                  <a16:creationId xmlns:a16="http://schemas.microsoft.com/office/drawing/2014/main" id="{36ACAB15-F4B4-46D1-9ADD-8F523B0F3F73}"/>
                </a:ext>
              </a:extLst>
            </p:cNvPr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5061;p45">
              <a:extLst>
                <a:ext uri="{FF2B5EF4-FFF2-40B4-BE49-F238E27FC236}">
                  <a16:creationId xmlns:a16="http://schemas.microsoft.com/office/drawing/2014/main" id="{E73A8034-17B9-4066-95F2-AF192484F50D}"/>
                </a:ext>
              </a:extLst>
            </p:cNvPr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5062;p45">
              <a:extLst>
                <a:ext uri="{FF2B5EF4-FFF2-40B4-BE49-F238E27FC236}">
                  <a16:creationId xmlns:a16="http://schemas.microsoft.com/office/drawing/2014/main" id="{72812E52-815C-4D78-86D4-5D51C9E6222E}"/>
                </a:ext>
              </a:extLst>
            </p:cNvPr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5063;p45">
              <a:extLst>
                <a:ext uri="{FF2B5EF4-FFF2-40B4-BE49-F238E27FC236}">
                  <a16:creationId xmlns:a16="http://schemas.microsoft.com/office/drawing/2014/main" id="{0B9B0B02-FCCC-4F36-B88E-E2227EFDF745}"/>
                </a:ext>
              </a:extLst>
            </p:cNvPr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35172" y="1184496"/>
            <a:ext cx="51574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solidFill>
                  <a:schemeClr val="bg1"/>
                </a:solidFill>
              </a:rPr>
              <a:t>Bedankt voor uw aandacht!</a:t>
            </a:r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650081" y="2421700"/>
            <a:ext cx="7807394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rgbClr val="2CB4FC"/>
                </a:solidFill>
              </a:rPr>
              <a:t>Zijn er nog vragen?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BE" sz="1400"/>
          </a:p>
        </p:txBody>
      </p:sp>
      <p:pic>
        <p:nvPicPr>
          <p:cNvPr id="153" name="Afbeelding 152">
            <a:extLst>
              <a:ext uri="{FF2B5EF4-FFF2-40B4-BE49-F238E27FC236}">
                <a16:creationId xmlns:a16="http://schemas.microsoft.com/office/drawing/2014/main" id="{7ECB0FC6-258B-4838-8AAE-469FE8A4F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3918683" y="3768941"/>
            <a:ext cx="1393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Bert Caeyers- CCS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Verantwoordelijk voor de documentatie.</a:t>
            </a:r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666530" y="3621550"/>
            <a:ext cx="1882014" cy="585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Esteban Beerens – </a:t>
            </a:r>
            <a:r>
              <a:rPr lang="fr-BE" dirty="0">
                <a:solidFill>
                  <a:schemeClr val="lt1"/>
                </a:solidFill>
              </a:rPr>
              <a:t>APP</a:t>
            </a:r>
            <a:r>
              <a:rPr lang="es" dirty="0">
                <a:solidFill>
                  <a:schemeClr val="lt1"/>
                </a:solidFill>
              </a:rPr>
              <a:t>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nl-BE" dirty="0"/>
              <a:t>Mats </a:t>
            </a:r>
            <a:r>
              <a:rPr lang="nl-BE" dirty="0" err="1"/>
              <a:t>Fockaert</a:t>
            </a:r>
            <a:r>
              <a:rPr lang="nl-BE" dirty="0"/>
              <a:t> – BIT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BE" dirty="0">
                <a:solidFill>
                  <a:schemeClr val="lt1"/>
                </a:solidFill>
              </a:rPr>
              <a:t>Joey Van </a:t>
            </a:r>
            <a:r>
              <a:rPr lang="fr-BE" dirty="0" err="1">
                <a:solidFill>
                  <a:schemeClr val="lt1"/>
                </a:solidFill>
              </a:rPr>
              <a:t>Erum</a:t>
            </a:r>
            <a:r>
              <a:rPr lang="fr-BE" dirty="0">
                <a:solidFill>
                  <a:schemeClr val="lt1"/>
                </a:solidFill>
              </a:rPr>
              <a:t> – CCS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BE" dirty="0">
                <a:solidFill>
                  <a:schemeClr val="lt1"/>
                </a:solidFill>
              </a:rPr>
              <a:t>Tom Van </a:t>
            </a:r>
            <a:r>
              <a:rPr lang="fr-BE" dirty="0" err="1">
                <a:solidFill>
                  <a:schemeClr val="lt1"/>
                </a:solidFill>
              </a:rPr>
              <a:t>Ouytsel</a:t>
            </a:r>
            <a:r>
              <a:rPr lang="fr-BE" dirty="0">
                <a:solidFill>
                  <a:schemeClr val="lt1"/>
                </a:solidFill>
              </a:rPr>
              <a:t> – CCS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BE" dirty="0" err="1">
                <a:solidFill>
                  <a:schemeClr val="lt1"/>
                </a:solidFill>
              </a:rPr>
              <a:t>Dries</a:t>
            </a:r>
            <a:r>
              <a:rPr lang="fr-BE" dirty="0">
                <a:solidFill>
                  <a:schemeClr val="lt1"/>
                </a:solidFill>
              </a:rPr>
              <a:t> </a:t>
            </a:r>
            <a:r>
              <a:rPr lang="fr-BE" dirty="0" err="1">
                <a:solidFill>
                  <a:schemeClr val="lt1"/>
                </a:solidFill>
              </a:rPr>
              <a:t>Bierens</a:t>
            </a:r>
            <a:r>
              <a:rPr lang="fr-BE" dirty="0">
                <a:solidFill>
                  <a:schemeClr val="lt1"/>
                </a:solidFill>
              </a:rPr>
              <a:t> - APP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BE" dirty="0">
              <a:solidFill>
                <a:schemeClr val="lt1"/>
              </a:solidFill>
            </a:endParaRPr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913778" y="3768941"/>
            <a:ext cx="1393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Bert Caeyers - CCS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Verantwoordelijk voor het eindresultaat en communicatie.</a:t>
            </a:r>
          </a:p>
        </p:txBody>
      </p:sp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fr-BE"/>
              <a:t>OSSIERBEHEERDER</a:t>
            </a:r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RESTERENDE LEDEN</a:t>
            </a:r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PROJECTLEIDER</a:t>
            </a:r>
            <a:endParaRPr sz="900" dirty="0"/>
          </a:p>
        </p:txBody>
      </p:sp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Projectorganisatie</a:t>
            </a: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6153779" y="1999050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6384;p48">
            <a:extLst>
              <a:ext uri="{FF2B5EF4-FFF2-40B4-BE49-F238E27FC236}">
                <a16:creationId xmlns:a16="http://schemas.microsoft.com/office/drawing/2014/main" id="{B65E7EF1-6D6E-4D83-82F4-9383B992704A}"/>
              </a:ext>
            </a:extLst>
          </p:cNvPr>
          <p:cNvGrpSpPr/>
          <p:nvPr/>
        </p:nvGrpSpPr>
        <p:grpSpPr>
          <a:xfrm>
            <a:off x="4400499" y="2174113"/>
            <a:ext cx="333562" cy="331821"/>
            <a:chOff x="-48262200" y="3200500"/>
            <a:chExt cx="301675" cy="300100"/>
          </a:xfrm>
          <a:solidFill>
            <a:srgbClr val="2CB4FC"/>
          </a:solidFill>
        </p:grpSpPr>
        <p:sp>
          <p:nvSpPr>
            <p:cNvPr id="41" name="Google Shape;6385;p48">
              <a:extLst>
                <a:ext uri="{FF2B5EF4-FFF2-40B4-BE49-F238E27FC236}">
                  <a16:creationId xmlns:a16="http://schemas.microsoft.com/office/drawing/2014/main" id="{8FE4C4B4-8EC3-4C41-B28C-D9BFF597FECC}"/>
                </a:ext>
              </a:extLst>
            </p:cNvPr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86;p48">
              <a:extLst>
                <a:ext uri="{FF2B5EF4-FFF2-40B4-BE49-F238E27FC236}">
                  <a16:creationId xmlns:a16="http://schemas.microsoft.com/office/drawing/2014/main" id="{9F9FA27A-7A71-47F3-A16A-3254B7197C0C}"/>
                </a:ext>
              </a:extLst>
            </p:cNvPr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87;p48">
              <a:extLst>
                <a:ext uri="{FF2B5EF4-FFF2-40B4-BE49-F238E27FC236}">
                  <a16:creationId xmlns:a16="http://schemas.microsoft.com/office/drawing/2014/main" id="{DA68AC67-8915-4582-9D9B-261527237E94}"/>
                </a:ext>
              </a:extLst>
            </p:cNvPr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88;p48">
              <a:extLst>
                <a:ext uri="{FF2B5EF4-FFF2-40B4-BE49-F238E27FC236}">
                  <a16:creationId xmlns:a16="http://schemas.microsoft.com/office/drawing/2014/main" id="{170CA485-F885-43C7-80A8-A2A0EF2C148A}"/>
                </a:ext>
              </a:extLst>
            </p:cNvPr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9;p48">
              <a:extLst>
                <a:ext uri="{FF2B5EF4-FFF2-40B4-BE49-F238E27FC236}">
                  <a16:creationId xmlns:a16="http://schemas.microsoft.com/office/drawing/2014/main" id="{B8F756AB-481A-400D-A9E6-12B88383816A}"/>
                </a:ext>
              </a:extLst>
            </p:cNvPr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90;p48">
              <a:extLst>
                <a:ext uri="{FF2B5EF4-FFF2-40B4-BE49-F238E27FC236}">
                  <a16:creationId xmlns:a16="http://schemas.microsoft.com/office/drawing/2014/main" id="{ECBF51CA-3B0B-4DF0-955D-867649D48C27}"/>
                </a:ext>
              </a:extLst>
            </p:cNvPr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91;p48">
              <a:extLst>
                <a:ext uri="{FF2B5EF4-FFF2-40B4-BE49-F238E27FC236}">
                  <a16:creationId xmlns:a16="http://schemas.microsoft.com/office/drawing/2014/main" id="{928DD20E-6752-4DC1-8C32-473219145A82}"/>
                </a:ext>
              </a:extLst>
            </p:cNvPr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92;p48">
              <a:extLst>
                <a:ext uri="{FF2B5EF4-FFF2-40B4-BE49-F238E27FC236}">
                  <a16:creationId xmlns:a16="http://schemas.microsoft.com/office/drawing/2014/main" id="{F87035ED-09E1-4C3F-9B60-39F892573F32}"/>
                </a:ext>
              </a:extLst>
            </p:cNvPr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93;p48">
              <a:extLst>
                <a:ext uri="{FF2B5EF4-FFF2-40B4-BE49-F238E27FC236}">
                  <a16:creationId xmlns:a16="http://schemas.microsoft.com/office/drawing/2014/main" id="{FEB223B3-4DFE-4212-831E-248DBDEF6956}"/>
                </a:ext>
              </a:extLst>
            </p:cNvPr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571;p28">
            <a:extLst>
              <a:ext uri="{FF2B5EF4-FFF2-40B4-BE49-F238E27FC236}">
                <a16:creationId xmlns:a16="http://schemas.microsoft.com/office/drawing/2014/main" id="{47F81370-5922-4683-A12A-751AC257EAB9}"/>
              </a:ext>
            </a:extLst>
          </p:cNvPr>
          <p:cNvSpPr/>
          <p:nvPr/>
        </p:nvSpPr>
        <p:spPr>
          <a:xfrm>
            <a:off x="21157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74;p28">
            <a:extLst>
              <a:ext uri="{FF2B5EF4-FFF2-40B4-BE49-F238E27FC236}">
                <a16:creationId xmlns:a16="http://schemas.microsoft.com/office/drawing/2014/main" id="{EA099107-20DC-4182-9DAF-52AEA9248877}"/>
              </a:ext>
            </a:extLst>
          </p:cNvPr>
          <p:cNvSpPr/>
          <p:nvPr/>
        </p:nvSpPr>
        <p:spPr>
          <a:xfrm>
            <a:off x="2265534" y="1999051"/>
            <a:ext cx="744184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75;p28">
            <a:extLst>
              <a:ext uri="{FF2B5EF4-FFF2-40B4-BE49-F238E27FC236}">
                <a16:creationId xmlns:a16="http://schemas.microsoft.com/office/drawing/2014/main" id="{806F330D-5024-4CBC-8896-AC16DEE2FA2B}"/>
              </a:ext>
            </a:extLst>
          </p:cNvPr>
          <p:cNvSpPr/>
          <p:nvPr/>
        </p:nvSpPr>
        <p:spPr>
          <a:xfrm>
            <a:off x="2174227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9278;p55">
            <a:extLst>
              <a:ext uri="{FF2B5EF4-FFF2-40B4-BE49-F238E27FC236}">
                <a16:creationId xmlns:a16="http://schemas.microsoft.com/office/drawing/2014/main" id="{5C79D514-6DA7-4C31-BC69-062407A36663}"/>
              </a:ext>
            </a:extLst>
          </p:cNvPr>
          <p:cNvSpPr/>
          <p:nvPr/>
        </p:nvSpPr>
        <p:spPr>
          <a:xfrm>
            <a:off x="2457823" y="2145807"/>
            <a:ext cx="361336" cy="365826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892" y="693"/>
                </a:moveTo>
                <a:cubicBezTo>
                  <a:pt x="6302" y="693"/>
                  <a:pt x="6617" y="1008"/>
                  <a:pt x="6617" y="1418"/>
                </a:cubicBezTo>
                <a:cubicBezTo>
                  <a:pt x="6617" y="1796"/>
                  <a:pt x="6302" y="2111"/>
                  <a:pt x="5892" y="2111"/>
                </a:cubicBezTo>
                <a:cubicBezTo>
                  <a:pt x="5514" y="2111"/>
                  <a:pt x="5199" y="1796"/>
                  <a:pt x="5199" y="1418"/>
                </a:cubicBezTo>
                <a:cubicBezTo>
                  <a:pt x="5231" y="1008"/>
                  <a:pt x="5546" y="693"/>
                  <a:pt x="5892" y="693"/>
                </a:cubicBezTo>
                <a:close/>
                <a:moveTo>
                  <a:pt x="5892" y="2741"/>
                </a:moveTo>
                <a:cubicBezTo>
                  <a:pt x="6837" y="2741"/>
                  <a:pt x="7625" y="3529"/>
                  <a:pt x="7625" y="4505"/>
                </a:cubicBezTo>
                <a:lnTo>
                  <a:pt x="7625" y="5545"/>
                </a:lnTo>
                <a:lnTo>
                  <a:pt x="4159" y="5545"/>
                </a:lnTo>
                <a:lnTo>
                  <a:pt x="4159" y="4505"/>
                </a:lnTo>
                <a:cubicBezTo>
                  <a:pt x="4159" y="3529"/>
                  <a:pt x="4947" y="2741"/>
                  <a:pt x="5892" y="2741"/>
                </a:cubicBezTo>
                <a:close/>
                <a:moveTo>
                  <a:pt x="8381" y="5104"/>
                </a:moveTo>
                <a:cubicBezTo>
                  <a:pt x="9326" y="5356"/>
                  <a:pt x="9767" y="5703"/>
                  <a:pt x="9767" y="5892"/>
                </a:cubicBezTo>
                <a:cubicBezTo>
                  <a:pt x="9767" y="6238"/>
                  <a:pt x="8381" y="6931"/>
                  <a:pt x="5955" y="6931"/>
                </a:cubicBezTo>
                <a:cubicBezTo>
                  <a:pt x="5898" y="6932"/>
                  <a:pt x="5842" y="6932"/>
                  <a:pt x="5787" y="6932"/>
                </a:cubicBezTo>
                <a:cubicBezTo>
                  <a:pt x="3434" y="6932"/>
                  <a:pt x="2112" y="6292"/>
                  <a:pt x="2112" y="5892"/>
                </a:cubicBezTo>
                <a:cubicBezTo>
                  <a:pt x="2112" y="5703"/>
                  <a:pt x="2553" y="5388"/>
                  <a:pt x="3498" y="5104"/>
                </a:cubicBezTo>
                <a:lnTo>
                  <a:pt x="3498" y="5892"/>
                </a:lnTo>
                <a:cubicBezTo>
                  <a:pt x="3498" y="6081"/>
                  <a:pt x="3655" y="6238"/>
                  <a:pt x="3844" y="6238"/>
                </a:cubicBezTo>
                <a:lnTo>
                  <a:pt x="8034" y="6238"/>
                </a:lnTo>
                <a:cubicBezTo>
                  <a:pt x="8223" y="6238"/>
                  <a:pt x="8381" y="6081"/>
                  <a:pt x="8381" y="5892"/>
                </a:cubicBezTo>
                <a:lnTo>
                  <a:pt x="8381" y="5104"/>
                </a:lnTo>
                <a:close/>
                <a:moveTo>
                  <a:pt x="1765" y="10428"/>
                </a:moveTo>
                <a:cubicBezTo>
                  <a:pt x="2427" y="10428"/>
                  <a:pt x="2805" y="10680"/>
                  <a:pt x="2805" y="10775"/>
                </a:cubicBezTo>
                <a:cubicBezTo>
                  <a:pt x="2805" y="10869"/>
                  <a:pt x="2427" y="11121"/>
                  <a:pt x="1765" y="11121"/>
                </a:cubicBezTo>
                <a:cubicBezTo>
                  <a:pt x="1072" y="11121"/>
                  <a:pt x="694" y="10869"/>
                  <a:pt x="694" y="10775"/>
                </a:cubicBezTo>
                <a:cubicBezTo>
                  <a:pt x="694" y="10712"/>
                  <a:pt x="1072" y="10428"/>
                  <a:pt x="1765" y="10428"/>
                </a:cubicBezTo>
                <a:close/>
                <a:moveTo>
                  <a:pt x="5955" y="10428"/>
                </a:moveTo>
                <a:cubicBezTo>
                  <a:pt x="6617" y="10428"/>
                  <a:pt x="6963" y="10712"/>
                  <a:pt x="6963" y="10775"/>
                </a:cubicBezTo>
                <a:cubicBezTo>
                  <a:pt x="6963" y="10869"/>
                  <a:pt x="6617" y="11121"/>
                  <a:pt x="5955" y="11121"/>
                </a:cubicBezTo>
                <a:cubicBezTo>
                  <a:pt x="5262" y="11121"/>
                  <a:pt x="4915" y="10869"/>
                  <a:pt x="4915" y="10775"/>
                </a:cubicBezTo>
                <a:cubicBezTo>
                  <a:pt x="4915" y="10712"/>
                  <a:pt x="5262" y="10428"/>
                  <a:pt x="5955" y="10428"/>
                </a:cubicBezTo>
                <a:close/>
                <a:moveTo>
                  <a:pt x="10082" y="10428"/>
                </a:moveTo>
                <a:cubicBezTo>
                  <a:pt x="10775" y="10428"/>
                  <a:pt x="11153" y="10680"/>
                  <a:pt x="11153" y="10775"/>
                </a:cubicBezTo>
                <a:cubicBezTo>
                  <a:pt x="11153" y="10869"/>
                  <a:pt x="10775" y="11121"/>
                  <a:pt x="10082" y="11121"/>
                </a:cubicBezTo>
                <a:cubicBezTo>
                  <a:pt x="9421" y="11121"/>
                  <a:pt x="9043" y="10869"/>
                  <a:pt x="9043" y="10775"/>
                </a:cubicBezTo>
                <a:cubicBezTo>
                  <a:pt x="9043" y="10712"/>
                  <a:pt x="9421" y="10428"/>
                  <a:pt x="10082" y="10428"/>
                </a:cubicBezTo>
                <a:close/>
                <a:moveTo>
                  <a:pt x="5987" y="0"/>
                </a:moveTo>
                <a:cubicBezTo>
                  <a:pt x="5231" y="0"/>
                  <a:pt x="4600" y="630"/>
                  <a:pt x="4600" y="1355"/>
                </a:cubicBezTo>
                <a:cubicBezTo>
                  <a:pt x="4600" y="1733"/>
                  <a:pt x="4726" y="2016"/>
                  <a:pt x="4947" y="2300"/>
                </a:cubicBezTo>
                <a:cubicBezTo>
                  <a:pt x="4159" y="2710"/>
                  <a:pt x="3624" y="3497"/>
                  <a:pt x="3561" y="4442"/>
                </a:cubicBezTo>
                <a:cubicBezTo>
                  <a:pt x="2742" y="4631"/>
                  <a:pt x="1481" y="5072"/>
                  <a:pt x="1481" y="5923"/>
                </a:cubicBezTo>
                <a:cubicBezTo>
                  <a:pt x="1481" y="6679"/>
                  <a:pt x="2427" y="7120"/>
                  <a:pt x="3151" y="7309"/>
                </a:cubicBezTo>
                <a:lnTo>
                  <a:pt x="1954" y="9798"/>
                </a:lnTo>
                <a:lnTo>
                  <a:pt x="1828" y="9798"/>
                </a:lnTo>
                <a:cubicBezTo>
                  <a:pt x="851" y="9798"/>
                  <a:pt x="64" y="10239"/>
                  <a:pt x="64" y="10806"/>
                </a:cubicBezTo>
                <a:cubicBezTo>
                  <a:pt x="1" y="11373"/>
                  <a:pt x="725" y="11846"/>
                  <a:pt x="1765" y="11846"/>
                </a:cubicBezTo>
                <a:cubicBezTo>
                  <a:pt x="2679" y="11846"/>
                  <a:pt x="3498" y="11436"/>
                  <a:pt x="3498" y="10806"/>
                </a:cubicBezTo>
                <a:cubicBezTo>
                  <a:pt x="3498" y="10334"/>
                  <a:pt x="3057" y="10019"/>
                  <a:pt x="2584" y="9924"/>
                </a:cubicBezTo>
                <a:lnTo>
                  <a:pt x="3781" y="7498"/>
                </a:lnTo>
                <a:cubicBezTo>
                  <a:pt x="4317" y="7624"/>
                  <a:pt x="4947" y="7656"/>
                  <a:pt x="5577" y="7719"/>
                </a:cubicBezTo>
                <a:lnTo>
                  <a:pt x="5577" y="9830"/>
                </a:lnTo>
                <a:cubicBezTo>
                  <a:pt x="4947" y="9924"/>
                  <a:pt x="4222" y="10239"/>
                  <a:pt x="4222" y="10869"/>
                </a:cubicBezTo>
                <a:cubicBezTo>
                  <a:pt x="4222" y="11499"/>
                  <a:pt x="5041" y="11877"/>
                  <a:pt x="5955" y="11877"/>
                </a:cubicBezTo>
                <a:cubicBezTo>
                  <a:pt x="6837" y="11877"/>
                  <a:pt x="7688" y="11499"/>
                  <a:pt x="7688" y="10869"/>
                </a:cubicBezTo>
                <a:cubicBezTo>
                  <a:pt x="7688" y="10239"/>
                  <a:pt x="6932" y="9924"/>
                  <a:pt x="6302" y="9830"/>
                </a:cubicBezTo>
                <a:lnTo>
                  <a:pt x="6302" y="7719"/>
                </a:lnTo>
                <a:cubicBezTo>
                  <a:pt x="6932" y="7719"/>
                  <a:pt x="7562" y="7624"/>
                  <a:pt x="8097" y="7498"/>
                </a:cubicBezTo>
                <a:lnTo>
                  <a:pt x="9295" y="9924"/>
                </a:lnTo>
                <a:cubicBezTo>
                  <a:pt x="8822" y="10082"/>
                  <a:pt x="8381" y="10334"/>
                  <a:pt x="8381" y="10806"/>
                </a:cubicBezTo>
                <a:cubicBezTo>
                  <a:pt x="8381" y="11436"/>
                  <a:pt x="9200" y="11846"/>
                  <a:pt x="10114" y="11846"/>
                </a:cubicBezTo>
                <a:cubicBezTo>
                  <a:pt x="11090" y="11846"/>
                  <a:pt x="11878" y="11405"/>
                  <a:pt x="11878" y="10806"/>
                </a:cubicBezTo>
                <a:cubicBezTo>
                  <a:pt x="11878" y="10239"/>
                  <a:pt x="11153" y="9798"/>
                  <a:pt x="10114" y="9798"/>
                </a:cubicBezTo>
                <a:lnTo>
                  <a:pt x="9988" y="9798"/>
                </a:lnTo>
                <a:lnTo>
                  <a:pt x="8822" y="7309"/>
                </a:lnTo>
                <a:cubicBezTo>
                  <a:pt x="9515" y="7120"/>
                  <a:pt x="10460" y="6679"/>
                  <a:pt x="10460" y="5923"/>
                </a:cubicBezTo>
                <a:cubicBezTo>
                  <a:pt x="10460" y="5072"/>
                  <a:pt x="9200" y="4631"/>
                  <a:pt x="8381" y="4442"/>
                </a:cubicBezTo>
                <a:cubicBezTo>
                  <a:pt x="8350" y="3497"/>
                  <a:pt x="7782" y="2710"/>
                  <a:pt x="6995" y="2300"/>
                </a:cubicBezTo>
                <a:cubicBezTo>
                  <a:pt x="7247" y="2080"/>
                  <a:pt x="7341" y="1764"/>
                  <a:pt x="7341" y="1355"/>
                </a:cubicBezTo>
                <a:cubicBezTo>
                  <a:pt x="7341" y="630"/>
                  <a:pt x="6711" y="0"/>
                  <a:pt x="5987" y="0"/>
                </a:cubicBezTo>
                <a:close/>
              </a:path>
            </a:pathLst>
          </a:cu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9195;p55">
            <a:extLst>
              <a:ext uri="{FF2B5EF4-FFF2-40B4-BE49-F238E27FC236}">
                <a16:creationId xmlns:a16="http://schemas.microsoft.com/office/drawing/2014/main" id="{7B795CB5-6C7D-42BF-9CCF-64935CC9952A}"/>
              </a:ext>
            </a:extLst>
          </p:cNvPr>
          <p:cNvGrpSpPr/>
          <p:nvPr/>
        </p:nvGrpSpPr>
        <p:grpSpPr>
          <a:xfrm>
            <a:off x="6323719" y="2123219"/>
            <a:ext cx="362394" cy="344740"/>
            <a:chOff x="685475" y="2318350"/>
            <a:chExt cx="297750" cy="296200"/>
          </a:xfrm>
          <a:solidFill>
            <a:srgbClr val="2CB4FC"/>
          </a:solidFill>
        </p:grpSpPr>
        <p:sp>
          <p:nvSpPr>
            <p:cNvPr id="66" name="Google Shape;9196;p55">
              <a:extLst>
                <a:ext uri="{FF2B5EF4-FFF2-40B4-BE49-F238E27FC236}">
                  <a16:creationId xmlns:a16="http://schemas.microsoft.com/office/drawing/2014/main" id="{48E8BF57-2CC5-4583-BF90-51CEE3826478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97;p55">
              <a:extLst>
                <a:ext uri="{FF2B5EF4-FFF2-40B4-BE49-F238E27FC236}">
                  <a16:creationId xmlns:a16="http://schemas.microsoft.com/office/drawing/2014/main" id="{0C7A3A69-32A7-4FE4-8473-A7383F1CF5AF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98;p55">
              <a:extLst>
                <a:ext uri="{FF2B5EF4-FFF2-40B4-BE49-F238E27FC236}">
                  <a16:creationId xmlns:a16="http://schemas.microsoft.com/office/drawing/2014/main" id="{EEC4FF01-3ED1-44D5-8FE4-FD9415E0E4CB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Afbeelding 49">
            <a:extLst>
              <a:ext uri="{FF2B5EF4-FFF2-40B4-BE49-F238E27FC236}">
                <a16:creationId xmlns:a16="http://schemas.microsoft.com/office/drawing/2014/main" id="{117F99E7-12EA-4A26-966E-77F92AB8C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3A6BAD-89EC-4DF1-B5AF-A471CF02058B}"/>
              </a:ext>
            </a:extLst>
          </p:cNvPr>
          <p:cNvSpPr txBox="1"/>
          <p:nvPr/>
        </p:nvSpPr>
        <p:spPr>
          <a:xfrm>
            <a:off x="5882164" y="4529217"/>
            <a:ext cx="1393200" cy="586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nl-BE" sz="1000" dirty="0">
                <a:solidFill>
                  <a:srgbClr val="FFFFFF"/>
                </a:solidFill>
                <a:latin typeface="Proxima Nova"/>
                <a:sym typeface="Proxima Nova"/>
              </a:rPr>
              <a:t>Werken mee aan het project.</a:t>
            </a:r>
          </a:p>
          <a:p>
            <a:endParaRPr lang="nl-BE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Planning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E10F5551-53E6-4DAF-B7F1-2F9F78426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20717E89-FAB6-403C-9BC2-DE366702CE0D}"/>
              </a:ext>
            </a:extLst>
          </p:cNvPr>
          <p:cNvSpPr txBox="1"/>
          <p:nvPr/>
        </p:nvSpPr>
        <p:spPr>
          <a:xfrm>
            <a:off x="725408" y="1640824"/>
            <a:ext cx="66630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stand-up meeting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sprint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1"/>
                </a:solidFill>
              </a:rPr>
              <a:t>SCRUM-bord</a:t>
            </a:r>
          </a:p>
          <a:p>
            <a:pPr marL="285750" indent="-285750">
              <a:buFontTx/>
              <a:buChar char="-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4" name="Afbeelding 3" descr="Afbeelding met whiteboard, tekst, koelkast, keuken&#10;&#10;Automatisch gegenereerde beschrijving">
            <a:extLst>
              <a:ext uri="{FF2B5EF4-FFF2-40B4-BE49-F238E27FC236}">
                <a16:creationId xmlns:a16="http://schemas.microsoft.com/office/drawing/2014/main" id="{F710FB55-CBBB-4309-B8E5-A2650E7B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458" y="1407006"/>
            <a:ext cx="3614737" cy="2711053"/>
          </a:xfrm>
          <a:prstGeom prst="rect">
            <a:avLst/>
          </a:prstGeom>
        </p:spPr>
      </p:pic>
      <p:pic>
        <p:nvPicPr>
          <p:cNvPr id="6" name="Afbeelding 5" descr="Afbeelding met binnen&#10;&#10;Automatisch gegenereerde beschrijving">
            <a:extLst>
              <a:ext uri="{FF2B5EF4-FFF2-40B4-BE49-F238E27FC236}">
                <a16:creationId xmlns:a16="http://schemas.microsoft.com/office/drawing/2014/main" id="{6AEEB177-729D-4B17-8D22-8FB97C485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458" y="1407006"/>
            <a:ext cx="3614736" cy="2711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58;p22">
            <a:extLst>
              <a:ext uri="{FF2B5EF4-FFF2-40B4-BE49-F238E27FC236}">
                <a16:creationId xmlns:a16="http://schemas.microsoft.com/office/drawing/2014/main" id="{495DC3F5-57ED-41D8-868A-748CFE940C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000" dirty="0"/>
              <a:t>Uitwerking</a:t>
            </a:r>
            <a:endParaRPr sz="3000" dirty="0"/>
          </a:p>
        </p:txBody>
      </p:sp>
      <p:sp>
        <p:nvSpPr>
          <p:cNvPr id="53" name="Google Shape;259;p22">
            <a:extLst>
              <a:ext uri="{FF2B5EF4-FFF2-40B4-BE49-F238E27FC236}">
                <a16:creationId xmlns:a16="http://schemas.microsoft.com/office/drawing/2014/main" id="{5DD7EC40-1E28-48B2-BCE9-A5C98D5EC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BE" sz="1200" dirty="0"/>
              <a:t>voorbereiden: 12 weken / 3 uur per week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BE" sz="1200" dirty="0"/>
              <a:t>omzetten in praktijk: 3 weken / 30 uur per week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B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B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BE" sz="1200" dirty="0"/>
          </a:p>
        </p:txBody>
      </p:sp>
      <p:cxnSp>
        <p:nvCxnSpPr>
          <p:cNvPr id="54" name="Google Shape;260;p22">
            <a:extLst>
              <a:ext uri="{FF2B5EF4-FFF2-40B4-BE49-F238E27FC236}">
                <a16:creationId xmlns:a16="http://schemas.microsoft.com/office/drawing/2014/main" id="{A2142A96-D2DB-4E0C-A88A-500229C13E90}"/>
              </a:ext>
            </a:extLst>
          </p:cNvPr>
          <p:cNvCxnSpPr>
            <a:cxnSpLocks/>
          </p:cNvCxnSpPr>
          <p:nvPr/>
        </p:nvCxnSpPr>
        <p:spPr>
          <a:xfrm>
            <a:off x="4969825" y="2283850"/>
            <a:ext cx="417417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Afbeelding 54">
            <a:extLst>
              <a:ext uri="{FF2B5EF4-FFF2-40B4-BE49-F238E27FC236}">
                <a16:creationId xmlns:a16="http://schemas.microsoft.com/office/drawing/2014/main" id="{9839D2EE-F7D5-49E2-8D5C-0FF749222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8" name="Afbeelding 7" descr="Afbeelding met gebouw, buiten, staand, man&#10;&#10;Automatisch gegenereerde beschrijving">
            <a:extLst>
              <a:ext uri="{FF2B5EF4-FFF2-40B4-BE49-F238E27FC236}">
                <a16:creationId xmlns:a16="http://schemas.microsoft.com/office/drawing/2014/main" id="{2D5FE97C-72C1-4ADA-862B-70BE8066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900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2;p24">
            <a:extLst>
              <a:ext uri="{FF2B5EF4-FFF2-40B4-BE49-F238E27FC236}">
                <a16:creationId xmlns:a16="http://schemas.microsoft.com/office/drawing/2014/main" id="{C4486F4B-53B9-447D-A0BE-E18BD3F293D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699" y="1737500"/>
            <a:ext cx="38788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000" dirty="0">
                <a:solidFill>
                  <a:srgbClr val="FFFFFF"/>
                </a:solidFill>
              </a:rPr>
              <a:t>Cloud &amp; cybersecurity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" name="Google Shape;293;p24">
            <a:extLst>
              <a:ext uri="{FF2B5EF4-FFF2-40B4-BE49-F238E27FC236}">
                <a16:creationId xmlns:a16="http://schemas.microsoft.com/office/drawing/2014/main" id="{57C6F3FE-C9B8-43F8-BC91-B34505DF1F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700" y="2507225"/>
            <a:ext cx="3457500" cy="2279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l">
              <a:buFontTx/>
              <a:buChar char="-"/>
            </a:pPr>
            <a:r>
              <a:rPr lang="nl-BE" sz="1200" dirty="0" err="1"/>
              <a:t>kubernetes</a:t>
            </a:r>
            <a:r>
              <a:rPr lang="nl-BE" sz="1200" dirty="0"/>
              <a:t> -&gt; AWS</a:t>
            </a:r>
          </a:p>
          <a:p>
            <a:pPr marL="628650" lvl="1" indent="-171450" algn="l">
              <a:buFontTx/>
              <a:buChar char="-"/>
            </a:pPr>
            <a:r>
              <a:rPr lang="nl-BE" sz="1200" dirty="0"/>
              <a:t>hosting:</a:t>
            </a:r>
          </a:p>
          <a:p>
            <a:pPr marL="1085850" lvl="2" indent="-171450" algn="l">
              <a:buFontTx/>
              <a:buChar char="-"/>
            </a:pPr>
            <a:r>
              <a:rPr lang="nl-BE" sz="1200" dirty="0"/>
              <a:t>webapplicatie</a:t>
            </a:r>
          </a:p>
          <a:p>
            <a:pPr marL="1085850" lvl="2" indent="-171450" algn="l">
              <a:buFontTx/>
              <a:buChar char="-"/>
            </a:pPr>
            <a:r>
              <a:rPr lang="nl-BE" sz="1200" dirty="0"/>
              <a:t>database</a:t>
            </a:r>
          </a:p>
          <a:p>
            <a:pPr marL="1085850" lvl="2" indent="-171450" algn="l">
              <a:buFontTx/>
              <a:buChar char="-"/>
            </a:pPr>
            <a:r>
              <a:rPr lang="nl-BE" sz="1200" dirty="0" err="1"/>
              <a:t>back-end</a:t>
            </a:r>
            <a:r>
              <a:rPr lang="nl-BE" sz="1200" dirty="0"/>
              <a:t> applicatie</a:t>
            </a:r>
          </a:p>
          <a:p>
            <a:pPr marL="1085850" lvl="2" indent="-171450" algn="l">
              <a:buFontTx/>
              <a:buChar char="-"/>
            </a:pPr>
            <a:r>
              <a:rPr lang="nl-BE" sz="1200" dirty="0"/>
              <a:t>certificaten</a:t>
            </a:r>
          </a:p>
          <a:p>
            <a:pPr marL="628650" lvl="1" indent="-171450" algn="l">
              <a:buFontTx/>
              <a:buChar char="-"/>
            </a:pPr>
            <a:r>
              <a:rPr lang="nl-BE" sz="1200" dirty="0"/>
              <a:t>alarm notificaties -&gt; SIGNL4</a:t>
            </a:r>
          </a:p>
          <a:p>
            <a:pPr marL="628650" lvl="1" indent="-171450" algn="l">
              <a:buFontTx/>
              <a:buChar char="-"/>
            </a:pPr>
            <a:endParaRPr lang="nl-BE" sz="1200" dirty="0"/>
          </a:p>
          <a:p>
            <a:pPr marL="628650" lvl="1" indent="-171450" algn="l">
              <a:buFontTx/>
              <a:buChar char="-"/>
            </a:pPr>
            <a:endParaRPr lang="nl-BE" sz="1200" dirty="0"/>
          </a:p>
          <a:p>
            <a:pPr marL="1085850" lvl="2" indent="-171450" algn="l">
              <a:buFontTx/>
              <a:buChar char="-"/>
            </a:pPr>
            <a:endParaRPr lang="nl-BE" sz="1200" dirty="0"/>
          </a:p>
          <a:p>
            <a:pPr marL="1085850" lvl="2" indent="-171450" algn="l">
              <a:buFontTx/>
              <a:buChar char="-"/>
            </a:pPr>
            <a:endParaRPr lang="nl-BE" sz="1200" dirty="0"/>
          </a:p>
          <a:p>
            <a:pPr marL="1085850" lvl="2" indent="-171450" algn="l">
              <a:buFontTx/>
              <a:buChar char="-"/>
            </a:pPr>
            <a:endParaRPr lang="nl-BE" sz="1200" dirty="0"/>
          </a:p>
          <a:p>
            <a:pPr marL="628650" lvl="1" indent="-171450" algn="l">
              <a:buFontTx/>
              <a:buChar char="-"/>
            </a:pPr>
            <a:endParaRPr lang="nl-BE" sz="1200" dirty="0"/>
          </a:p>
          <a:p>
            <a:pPr marL="628650" lvl="1" indent="-171450" algn="l">
              <a:buFontTx/>
              <a:buChar char="-"/>
            </a:pPr>
            <a:endParaRPr lang="nl-BE" sz="1200" dirty="0"/>
          </a:p>
          <a:p>
            <a:pPr marL="628650" lvl="1" indent="-171450" algn="l">
              <a:buFontTx/>
              <a:buChar char="-"/>
            </a:pPr>
            <a:endParaRPr lang="nl-BE" sz="1200" dirty="0"/>
          </a:p>
        </p:txBody>
      </p:sp>
      <p:cxnSp>
        <p:nvCxnSpPr>
          <p:cNvPr id="11" name="Google Shape;294;p24">
            <a:extLst>
              <a:ext uri="{FF2B5EF4-FFF2-40B4-BE49-F238E27FC236}">
                <a16:creationId xmlns:a16="http://schemas.microsoft.com/office/drawing/2014/main" id="{2C644CD2-E2EA-44A4-BD23-B643B1671EBB}"/>
              </a:ext>
            </a:extLst>
          </p:cNvPr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Afbeelding 88">
            <a:extLst>
              <a:ext uri="{FF2B5EF4-FFF2-40B4-BE49-F238E27FC236}">
                <a16:creationId xmlns:a16="http://schemas.microsoft.com/office/drawing/2014/main" id="{46D6FA75-8DE0-4D44-8B3E-6232D4259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2050" name="Picture 2" descr="Afbeeldingsresultaat voor aws">
            <a:extLst>
              <a:ext uri="{FF2B5EF4-FFF2-40B4-BE49-F238E27FC236}">
                <a16:creationId xmlns:a16="http://schemas.microsoft.com/office/drawing/2014/main" id="{F60CD21B-53EB-4D0C-B169-ED8739B2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48" y="1343696"/>
            <a:ext cx="2484276" cy="18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signl4">
            <a:extLst>
              <a:ext uri="{FF2B5EF4-FFF2-40B4-BE49-F238E27FC236}">
                <a16:creationId xmlns:a16="http://schemas.microsoft.com/office/drawing/2014/main" id="{34816412-A1CF-4D24-97BC-35973FD2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29" y="3206903"/>
            <a:ext cx="2957513" cy="13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Kruis 4">
            <a:extLst>
              <a:ext uri="{FF2B5EF4-FFF2-40B4-BE49-F238E27FC236}">
                <a16:creationId xmlns:a16="http://schemas.microsoft.com/office/drawing/2014/main" id="{52F38863-BF2D-454D-BEFA-15D265744FD8}"/>
              </a:ext>
            </a:extLst>
          </p:cNvPr>
          <p:cNvSpPr/>
          <p:nvPr/>
        </p:nvSpPr>
        <p:spPr>
          <a:xfrm>
            <a:off x="2271713" y="3031880"/>
            <a:ext cx="378618" cy="354257"/>
          </a:xfrm>
          <a:prstGeom prst="plus">
            <a:avLst/>
          </a:prstGeom>
          <a:solidFill>
            <a:srgbClr val="2CB4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499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Business intelligence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507225"/>
            <a:ext cx="3457500" cy="2279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1200" dirty="0"/>
              <a:t>niet-relationele database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1200" dirty="0"/>
              <a:t>spelen met locaties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1200" dirty="0"/>
              <a:t>artificiële algoritmes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BE" sz="1200" dirty="0"/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7"/>
            <a:ext cx="744752" cy="45719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376507" y="250722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402058" y="2397641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408862" y="23364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2CB4FC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4437;p45">
            <a:extLst>
              <a:ext uri="{FF2B5EF4-FFF2-40B4-BE49-F238E27FC236}">
                <a16:creationId xmlns:a16="http://schemas.microsoft.com/office/drawing/2014/main" id="{ADE80C8E-6C32-4AB7-801B-95C16AC4F1B9}"/>
              </a:ext>
            </a:extLst>
          </p:cNvPr>
          <p:cNvGrpSpPr/>
          <p:nvPr/>
        </p:nvGrpSpPr>
        <p:grpSpPr>
          <a:xfrm>
            <a:off x="1258513" y="1875270"/>
            <a:ext cx="282494" cy="316729"/>
            <a:chOff x="3300325" y="249875"/>
            <a:chExt cx="433725" cy="480900"/>
          </a:xfrm>
          <a:solidFill>
            <a:srgbClr val="2CB4FC"/>
          </a:solidFill>
        </p:grpSpPr>
        <p:sp>
          <p:nvSpPr>
            <p:cNvPr id="80" name="Google Shape;4438;p45">
              <a:extLst>
                <a:ext uri="{FF2B5EF4-FFF2-40B4-BE49-F238E27FC236}">
                  <a16:creationId xmlns:a16="http://schemas.microsoft.com/office/drawing/2014/main" id="{F35D7F6A-A97E-4E51-ACC7-501BE661417D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4439;p45">
              <a:extLst>
                <a:ext uri="{FF2B5EF4-FFF2-40B4-BE49-F238E27FC236}">
                  <a16:creationId xmlns:a16="http://schemas.microsoft.com/office/drawing/2014/main" id="{746DEFE5-BFC8-49B5-A209-DECA7B4B8A2A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4440;p45">
              <a:extLst>
                <a:ext uri="{FF2B5EF4-FFF2-40B4-BE49-F238E27FC236}">
                  <a16:creationId xmlns:a16="http://schemas.microsoft.com/office/drawing/2014/main" id="{99378FFA-9768-4498-83C8-6DCF87811150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4441;p45">
              <a:extLst>
                <a:ext uri="{FF2B5EF4-FFF2-40B4-BE49-F238E27FC236}">
                  <a16:creationId xmlns:a16="http://schemas.microsoft.com/office/drawing/2014/main" id="{A2804882-707F-461D-AA9A-0EED48F4FBDB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4442;p45">
              <a:extLst>
                <a:ext uri="{FF2B5EF4-FFF2-40B4-BE49-F238E27FC236}">
                  <a16:creationId xmlns:a16="http://schemas.microsoft.com/office/drawing/2014/main" id="{976E4A59-C3FB-4E76-99D5-3CB0BA7FD2EB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4443;p45">
              <a:extLst>
                <a:ext uri="{FF2B5EF4-FFF2-40B4-BE49-F238E27FC236}">
                  <a16:creationId xmlns:a16="http://schemas.microsoft.com/office/drawing/2014/main" id="{0CE68E88-2F4D-4108-A92C-B5C51E66F673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" name="Google Shape;4961;p45">
            <a:extLst>
              <a:ext uri="{FF2B5EF4-FFF2-40B4-BE49-F238E27FC236}">
                <a16:creationId xmlns:a16="http://schemas.microsoft.com/office/drawing/2014/main" id="{3619C017-5DA7-4217-A1FB-D18485CF0379}"/>
              </a:ext>
            </a:extLst>
          </p:cNvPr>
          <p:cNvGrpSpPr/>
          <p:nvPr/>
        </p:nvGrpSpPr>
        <p:grpSpPr>
          <a:xfrm>
            <a:off x="3231003" y="3620583"/>
            <a:ext cx="341948" cy="319236"/>
            <a:chOff x="5053900" y="2021500"/>
            <a:chExt cx="483750" cy="483125"/>
          </a:xfrm>
          <a:solidFill>
            <a:srgbClr val="2CB4FC"/>
          </a:solidFill>
        </p:grpSpPr>
        <p:sp>
          <p:nvSpPr>
            <p:cNvPr id="87" name="Google Shape;4962;p45">
              <a:extLst>
                <a:ext uri="{FF2B5EF4-FFF2-40B4-BE49-F238E27FC236}">
                  <a16:creationId xmlns:a16="http://schemas.microsoft.com/office/drawing/2014/main" id="{150725D2-62CA-4A45-B85B-EA9F7462F23D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4963;p45">
              <a:extLst>
                <a:ext uri="{FF2B5EF4-FFF2-40B4-BE49-F238E27FC236}">
                  <a16:creationId xmlns:a16="http://schemas.microsoft.com/office/drawing/2014/main" id="{F276D421-3C48-4487-BA40-A51CE692E7F3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4964;p45">
              <a:extLst>
                <a:ext uri="{FF2B5EF4-FFF2-40B4-BE49-F238E27FC236}">
                  <a16:creationId xmlns:a16="http://schemas.microsoft.com/office/drawing/2014/main" id="{D92A2856-48DB-436C-93F1-D48112F1A505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4965;p45">
              <a:extLst>
                <a:ext uri="{FF2B5EF4-FFF2-40B4-BE49-F238E27FC236}">
                  <a16:creationId xmlns:a16="http://schemas.microsoft.com/office/drawing/2014/main" id="{3314100B-1280-45E6-A2A7-61278790ACDC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4966;p45">
              <a:extLst>
                <a:ext uri="{FF2B5EF4-FFF2-40B4-BE49-F238E27FC236}">
                  <a16:creationId xmlns:a16="http://schemas.microsoft.com/office/drawing/2014/main" id="{1AF08B76-2B11-479A-A9A6-804DE1FA460C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" name="Google Shape;4967;p45">
              <a:extLst>
                <a:ext uri="{FF2B5EF4-FFF2-40B4-BE49-F238E27FC236}">
                  <a16:creationId xmlns:a16="http://schemas.microsoft.com/office/drawing/2014/main" id="{34143969-0C3A-40BD-AF07-6955E66AF3C9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4968;p45">
              <a:extLst>
                <a:ext uri="{FF2B5EF4-FFF2-40B4-BE49-F238E27FC236}">
                  <a16:creationId xmlns:a16="http://schemas.microsoft.com/office/drawing/2014/main" id="{C3CEEF55-9D88-44BA-8732-EFA77924D540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4969;p45">
              <a:extLst>
                <a:ext uri="{FF2B5EF4-FFF2-40B4-BE49-F238E27FC236}">
                  <a16:creationId xmlns:a16="http://schemas.microsoft.com/office/drawing/2014/main" id="{E3895DAB-9E63-4C32-B5D5-FAF484C1DC77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" name="Google Shape;6157;p48">
            <a:extLst>
              <a:ext uri="{FF2B5EF4-FFF2-40B4-BE49-F238E27FC236}">
                <a16:creationId xmlns:a16="http://schemas.microsoft.com/office/drawing/2014/main" id="{3C1B9D7B-C679-426B-BC21-6D6DE0340880}"/>
              </a:ext>
            </a:extLst>
          </p:cNvPr>
          <p:cNvGrpSpPr/>
          <p:nvPr/>
        </p:nvGrpSpPr>
        <p:grpSpPr>
          <a:xfrm>
            <a:off x="2682352" y="982827"/>
            <a:ext cx="417139" cy="446967"/>
            <a:chOff x="-50154075" y="1948175"/>
            <a:chExt cx="300100" cy="300900"/>
          </a:xfrm>
          <a:solidFill>
            <a:srgbClr val="2CB4FC"/>
          </a:solidFill>
        </p:grpSpPr>
        <p:sp>
          <p:nvSpPr>
            <p:cNvPr id="96" name="Google Shape;6158;p48">
              <a:extLst>
                <a:ext uri="{FF2B5EF4-FFF2-40B4-BE49-F238E27FC236}">
                  <a16:creationId xmlns:a16="http://schemas.microsoft.com/office/drawing/2014/main" id="{AC317755-263A-44CE-A7E3-FFF633EEE170}"/>
                </a:ext>
              </a:extLst>
            </p:cNvPr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159;p48">
              <a:extLst>
                <a:ext uri="{FF2B5EF4-FFF2-40B4-BE49-F238E27FC236}">
                  <a16:creationId xmlns:a16="http://schemas.microsoft.com/office/drawing/2014/main" id="{A3D42FD7-B040-46BF-9578-FFE9B26CC803}"/>
                </a:ext>
              </a:extLst>
            </p:cNvPr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6192;p48">
            <a:extLst>
              <a:ext uri="{FF2B5EF4-FFF2-40B4-BE49-F238E27FC236}">
                <a16:creationId xmlns:a16="http://schemas.microsoft.com/office/drawing/2014/main" id="{B86B451C-9C1A-4E54-9B38-2214399B97A3}"/>
              </a:ext>
            </a:extLst>
          </p:cNvPr>
          <p:cNvSpPr/>
          <p:nvPr/>
        </p:nvSpPr>
        <p:spPr>
          <a:xfrm>
            <a:off x="1147612" y="3425817"/>
            <a:ext cx="348094" cy="378670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2CB4FC"/>
          </a:solidFill>
          <a:ln>
            <a:solidFill>
              <a:srgbClr val="2CB4F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7284;p50">
            <a:extLst>
              <a:ext uri="{FF2B5EF4-FFF2-40B4-BE49-F238E27FC236}">
                <a16:creationId xmlns:a16="http://schemas.microsoft.com/office/drawing/2014/main" id="{5EBB63A2-053A-4FB0-9F2C-F1B85268489B}"/>
              </a:ext>
            </a:extLst>
          </p:cNvPr>
          <p:cNvSpPr/>
          <p:nvPr/>
        </p:nvSpPr>
        <p:spPr>
          <a:xfrm>
            <a:off x="3222776" y="1884231"/>
            <a:ext cx="372171" cy="376412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2CB4FC"/>
          </a:solidFill>
          <a:ln>
            <a:solidFill>
              <a:srgbClr val="2CB4F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29;p24">
            <a:extLst>
              <a:ext uri="{FF2B5EF4-FFF2-40B4-BE49-F238E27FC236}">
                <a16:creationId xmlns:a16="http://schemas.microsoft.com/office/drawing/2014/main" id="{8CBD9F71-02AF-4136-94EF-2F6BA267F993}"/>
              </a:ext>
            </a:extLst>
          </p:cNvPr>
          <p:cNvSpPr/>
          <p:nvPr/>
        </p:nvSpPr>
        <p:spPr>
          <a:xfrm>
            <a:off x="2739770" y="269750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2CB4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6220;p48">
            <a:extLst>
              <a:ext uri="{FF2B5EF4-FFF2-40B4-BE49-F238E27FC236}">
                <a16:creationId xmlns:a16="http://schemas.microsoft.com/office/drawing/2014/main" id="{0C47AB08-DBB1-4AD6-B931-F935DE5AC1A4}"/>
              </a:ext>
            </a:extLst>
          </p:cNvPr>
          <p:cNvGrpSpPr/>
          <p:nvPr/>
        </p:nvGrpSpPr>
        <p:grpSpPr>
          <a:xfrm>
            <a:off x="3735271" y="2499690"/>
            <a:ext cx="329842" cy="425456"/>
            <a:chOff x="-45998575" y="2702625"/>
            <a:chExt cx="229225" cy="298625"/>
          </a:xfrm>
          <a:solidFill>
            <a:srgbClr val="2CB4FC"/>
          </a:solidFill>
        </p:grpSpPr>
        <p:sp>
          <p:nvSpPr>
            <p:cNvPr id="75" name="Google Shape;6221;p48">
              <a:extLst>
                <a:ext uri="{FF2B5EF4-FFF2-40B4-BE49-F238E27FC236}">
                  <a16:creationId xmlns:a16="http://schemas.microsoft.com/office/drawing/2014/main" id="{B27579A9-8EFB-47CE-A632-D9DEDAF0F926}"/>
                </a:ext>
              </a:extLst>
            </p:cNvPr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222;p48">
              <a:extLst>
                <a:ext uri="{FF2B5EF4-FFF2-40B4-BE49-F238E27FC236}">
                  <a16:creationId xmlns:a16="http://schemas.microsoft.com/office/drawing/2014/main" id="{244E0296-0AAD-46B9-A61C-0A8AE18FF21A}"/>
                </a:ext>
              </a:extLst>
            </p:cNvPr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223;p48">
              <a:extLst>
                <a:ext uri="{FF2B5EF4-FFF2-40B4-BE49-F238E27FC236}">
                  <a16:creationId xmlns:a16="http://schemas.microsoft.com/office/drawing/2014/main" id="{CE8F55F9-D62E-46ED-A875-774DAF1DDA1C}"/>
                </a:ext>
              </a:extLst>
            </p:cNvPr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24;p48">
              <a:extLst>
                <a:ext uri="{FF2B5EF4-FFF2-40B4-BE49-F238E27FC236}">
                  <a16:creationId xmlns:a16="http://schemas.microsoft.com/office/drawing/2014/main" id="{8A97D30A-9226-44B8-8F04-98828C49916D}"/>
                </a:ext>
              </a:extLst>
            </p:cNvPr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25;p48">
              <a:extLst>
                <a:ext uri="{FF2B5EF4-FFF2-40B4-BE49-F238E27FC236}">
                  <a16:creationId xmlns:a16="http://schemas.microsoft.com/office/drawing/2014/main" id="{DB9A55F2-3AFB-4614-A24E-30F6A2F64766}"/>
                </a:ext>
              </a:extLst>
            </p:cNvPr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26;p48">
              <a:extLst>
                <a:ext uri="{FF2B5EF4-FFF2-40B4-BE49-F238E27FC236}">
                  <a16:creationId xmlns:a16="http://schemas.microsoft.com/office/drawing/2014/main" id="{139F3BCE-314F-4CED-9CCA-1E84F6CC8D0E}"/>
                </a:ext>
              </a:extLst>
            </p:cNvPr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27;p48">
              <a:extLst>
                <a:ext uri="{FF2B5EF4-FFF2-40B4-BE49-F238E27FC236}">
                  <a16:creationId xmlns:a16="http://schemas.microsoft.com/office/drawing/2014/main" id="{322065CA-FE28-49D3-8211-64CC36DBCD02}"/>
                </a:ext>
              </a:extLst>
            </p:cNvPr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" name="Afbeelding 102">
            <a:extLst>
              <a:ext uri="{FF2B5EF4-FFF2-40B4-BE49-F238E27FC236}">
                <a16:creationId xmlns:a16="http://schemas.microsoft.com/office/drawing/2014/main" id="{EED31215-4D3E-4D44-A03E-126CAEA26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pic>
        <p:nvPicPr>
          <p:cNvPr id="7" name="Afbeelding 6" descr="Afbeelding met scherm, computer, tafel&#10;&#10;Automatisch gegenereerde beschrijving">
            <a:extLst>
              <a:ext uri="{FF2B5EF4-FFF2-40B4-BE49-F238E27FC236}">
                <a16:creationId xmlns:a16="http://schemas.microsoft.com/office/drawing/2014/main" id="{0951DCAD-F2AD-4AE8-938A-368667CEF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95" y="681427"/>
            <a:ext cx="7001610" cy="3967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D2022-E18C-496E-81E7-14AAFB163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ontwikkeling</a:t>
            </a:r>
            <a:endParaRPr lang="fr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802A52-B3DA-4949-9CD7-50A758B8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back-end</a:t>
            </a:r>
            <a:r>
              <a:rPr lang="nl-NL" dirty="0"/>
              <a:t>: 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front-end: Flutter/dart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geen voorgaande kennis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811074-23DA-46BD-917B-E321DAB1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" y="757238"/>
            <a:ext cx="2407443" cy="2407443"/>
          </a:xfrm>
          <a:prstGeom prst="rect">
            <a:avLst/>
          </a:prstGeom>
        </p:spPr>
      </p:pic>
      <p:pic>
        <p:nvPicPr>
          <p:cNvPr id="1026" name="Picture 2" descr="Afbeeldingsresultaat voor go lang">
            <a:extLst>
              <a:ext uri="{FF2B5EF4-FFF2-40B4-BE49-F238E27FC236}">
                <a16:creationId xmlns:a16="http://schemas.microsoft.com/office/drawing/2014/main" id="{9C0B41C4-9F4D-40D1-A8BF-1FA7D108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1759432"/>
            <a:ext cx="2407443" cy="24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2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3794835" y="1502137"/>
            <a:ext cx="2326500" cy="381000"/>
          </a:xfrm>
          <a:prstGeom prst="homePlate">
            <a:avLst>
              <a:gd name="adj" fmla="val 125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4023313" y="16869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solidFill>
                  <a:schemeClr val="dk1"/>
                </a:solidFill>
              </a:rPr>
              <a:t>Login page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3"/>
          </p:nvPr>
        </p:nvSpPr>
        <p:spPr>
          <a:xfrm>
            <a:off x="1202362" y="1068438"/>
            <a:ext cx="3755723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err="1">
                <a:solidFill>
                  <a:srgbClr val="FFFFFF"/>
                </a:solidFill>
              </a:rPr>
              <a:t>Applicatie</a:t>
            </a:r>
            <a:endParaRPr lang="en-GB" sz="3000"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4733365" cy="0"/>
          </a:xfrm>
          <a:prstGeom prst="straightConnector1">
            <a:avLst/>
          </a:prstGeom>
          <a:noFill/>
          <a:ln w="9525" cap="flat" cmpd="sng">
            <a:solidFill>
              <a:srgbClr val="2CB4F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3278535" y="1480687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44" name="Afbeelding 43">
            <a:extLst>
              <a:ext uri="{FF2B5EF4-FFF2-40B4-BE49-F238E27FC236}">
                <a16:creationId xmlns:a16="http://schemas.microsoft.com/office/drawing/2014/main" id="{17C78ECD-B621-4256-8FB7-60C90EFF6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-516730" y="-250033"/>
            <a:ext cx="2484276" cy="1285877"/>
          </a:xfrm>
          <a:prstGeom prst="rect">
            <a:avLst/>
          </a:prstGeom>
        </p:spPr>
      </p:pic>
      <p:grpSp>
        <p:nvGrpSpPr>
          <p:cNvPr id="53" name="Google Shape;8883;p54">
            <a:extLst>
              <a:ext uri="{FF2B5EF4-FFF2-40B4-BE49-F238E27FC236}">
                <a16:creationId xmlns:a16="http://schemas.microsoft.com/office/drawing/2014/main" id="{67B47D22-C559-4382-B7DC-78A7F7BC3D9E}"/>
              </a:ext>
            </a:extLst>
          </p:cNvPr>
          <p:cNvGrpSpPr/>
          <p:nvPr/>
        </p:nvGrpSpPr>
        <p:grpSpPr>
          <a:xfrm>
            <a:off x="3338390" y="1535661"/>
            <a:ext cx="304189" cy="302554"/>
            <a:chOff x="-6329100" y="3632100"/>
            <a:chExt cx="293025" cy="291450"/>
          </a:xfrm>
          <a:solidFill>
            <a:schemeClr val="tx1"/>
          </a:solidFill>
        </p:grpSpPr>
        <p:sp>
          <p:nvSpPr>
            <p:cNvPr id="54" name="Google Shape;8884;p54">
              <a:extLst>
                <a:ext uri="{FF2B5EF4-FFF2-40B4-BE49-F238E27FC236}">
                  <a16:creationId xmlns:a16="http://schemas.microsoft.com/office/drawing/2014/main" id="{7387DF54-159B-4765-AAAF-F1582F8E8424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885;p54">
              <a:extLst>
                <a:ext uri="{FF2B5EF4-FFF2-40B4-BE49-F238E27FC236}">
                  <a16:creationId xmlns:a16="http://schemas.microsoft.com/office/drawing/2014/main" id="{C4C709DC-204D-4724-9516-F168DDFA7B9F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886;p54">
              <a:extLst>
                <a:ext uri="{FF2B5EF4-FFF2-40B4-BE49-F238E27FC236}">
                  <a16:creationId xmlns:a16="http://schemas.microsoft.com/office/drawing/2014/main" id="{F37167CD-9510-418D-822F-4202D989347C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98;p26">
            <a:extLst>
              <a:ext uri="{FF2B5EF4-FFF2-40B4-BE49-F238E27FC236}">
                <a16:creationId xmlns:a16="http://schemas.microsoft.com/office/drawing/2014/main" id="{397AD87B-6158-4115-A35A-F037343F4C9D}"/>
              </a:ext>
            </a:extLst>
          </p:cNvPr>
          <p:cNvSpPr/>
          <p:nvPr/>
        </p:nvSpPr>
        <p:spPr>
          <a:xfrm>
            <a:off x="3797211" y="2040303"/>
            <a:ext cx="2326500" cy="381000"/>
          </a:xfrm>
          <a:prstGeom prst="homePlate">
            <a:avLst>
              <a:gd name="adj" fmla="val 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" name="Google Shape;400;p26">
            <a:extLst>
              <a:ext uri="{FF2B5EF4-FFF2-40B4-BE49-F238E27FC236}">
                <a16:creationId xmlns:a16="http://schemas.microsoft.com/office/drawing/2014/main" id="{8F0CB299-1E2C-4DF3-831A-718AE76CFB03}"/>
              </a:ext>
            </a:extLst>
          </p:cNvPr>
          <p:cNvSpPr txBox="1">
            <a:spLocks/>
          </p:cNvSpPr>
          <p:nvPr/>
        </p:nvSpPr>
        <p:spPr>
          <a:xfrm>
            <a:off x="4025689" y="222510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>
                <a:solidFill>
                  <a:schemeClr val="dk1"/>
                </a:solidFill>
              </a:rPr>
              <a:t>Home page</a:t>
            </a:r>
            <a:endParaRPr lang="nl-BE" dirty="0">
              <a:solidFill>
                <a:schemeClr val="dk1"/>
              </a:solidFill>
            </a:endParaRPr>
          </a:p>
        </p:txBody>
      </p:sp>
      <p:sp>
        <p:nvSpPr>
          <p:cNvPr id="24" name="Google Shape;404;p26">
            <a:extLst>
              <a:ext uri="{FF2B5EF4-FFF2-40B4-BE49-F238E27FC236}">
                <a16:creationId xmlns:a16="http://schemas.microsoft.com/office/drawing/2014/main" id="{D86FE837-65CA-48C6-99FD-755AA87E5EFF}"/>
              </a:ext>
            </a:extLst>
          </p:cNvPr>
          <p:cNvSpPr/>
          <p:nvPr/>
        </p:nvSpPr>
        <p:spPr>
          <a:xfrm>
            <a:off x="3262510" y="2024202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20" name="Google Shape;8883;p54">
            <a:extLst>
              <a:ext uri="{FF2B5EF4-FFF2-40B4-BE49-F238E27FC236}">
                <a16:creationId xmlns:a16="http://schemas.microsoft.com/office/drawing/2014/main" id="{D30E09C4-D737-45C6-B4E3-8F2249DB6727}"/>
              </a:ext>
            </a:extLst>
          </p:cNvPr>
          <p:cNvGrpSpPr/>
          <p:nvPr/>
        </p:nvGrpSpPr>
        <p:grpSpPr>
          <a:xfrm>
            <a:off x="3340766" y="2073827"/>
            <a:ext cx="304189" cy="302554"/>
            <a:chOff x="-6329100" y="3632100"/>
            <a:chExt cx="293025" cy="291450"/>
          </a:xfrm>
          <a:solidFill>
            <a:schemeClr val="tx1"/>
          </a:solidFill>
        </p:grpSpPr>
        <p:sp>
          <p:nvSpPr>
            <p:cNvPr id="21" name="Google Shape;8884;p54">
              <a:extLst>
                <a:ext uri="{FF2B5EF4-FFF2-40B4-BE49-F238E27FC236}">
                  <a16:creationId xmlns:a16="http://schemas.microsoft.com/office/drawing/2014/main" id="{B8561CD8-3ABC-4EE1-B55E-21B078B651AE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85;p54">
              <a:extLst>
                <a:ext uri="{FF2B5EF4-FFF2-40B4-BE49-F238E27FC236}">
                  <a16:creationId xmlns:a16="http://schemas.microsoft.com/office/drawing/2014/main" id="{81921F83-DB50-4432-AEF3-0800B17A49F0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86;p54">
              <a:extLst>
                <a:ext uri="{FF2B5EF4-FFF2-40B4-BE49-F238E27FC236}">
                  <a16:creationId xmlns:a16="http://schemas.microsoft.com/office/drawing/2014/main" id="{142ECFE9-B2F8-4C3A-869C-EA2F9338801D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98;p26">
            <a:extLst>
              <a:ext uri="{FF2B5EF4-FFF2-40B4-BE49-F238E27FC236}">
                <a16:creationId xmlns:a16="http://schemas.microsoft.com/office/drawing/2014/main" id="{D4A405EF-1B7C-4C92-9925-C36FC31D9847}"/>
              </a:ext>
            </a:extLst>
          </p:cNvPr>
          <p:cNvSpPr/>
          <p:nvPr/>
        </p:nvSpPr>
        <p:spPr>
          <a:xfrm>
            <a:off x="3794835" y="2548046"/>
            <a:ext cx="2326500" cy="381000"/>
          </a:xfrm>
          <a:prstGeom prst="homePlate">
            <a:avLst>
              <a:gd name="adj" fmla="val 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6" name="Google Shape;400;p26">
            <a:extLst>
              <a:ext uri="{FF2B5EF4-FFF2-40B4-BE49-F238E27FC236}">
                <a16:creationId xmlns:a16="http://schemas.microsoft.com/office/drawing/2014/main" id="{21E9E8A6-5BBF-476E-B866-8A1D86D9326A}"/>
              </a:ext>
            </a:extLst>
          </p:cNvPr>
          <p:cNvSpPr txBox="1">
            <a:spLocks/>
          </p:cNvSpPr>
          <p:nvPr/>
        </p:nvSpPr>
        <p:spPr>
          <a:xfrm>
            <a:off x="4023313" y="273284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Side menu page</a:t>
            </a:r>
          </a:p>
        </p:txBody>
      </p:sp>
      <p:sp>
        <p:nvSpPr>
          <p:cNvPr id="27" name="Google Shape;404;p26">
            <a:extLst>
              <a:ext uri="{FF2B5EF4-FFF2-40B4-BE49-F238E27FC236}">
                <a16:creationId xmlns:a16="http://schemas.microsoft.com/office/drawing/2014/main" id="{7D5B49C2-544A-46D0-A38E-5C5AD8E44D3C}"/>
              </a:ext>
            </a:extLst>
          </p:cNvPr>
          <p:cNvSpPr/>
          <p:nvPr/>
        </p:nvSpPr>
        <p:spPr>
          <a:xfrm>
            <a:off x="3278535" y="2526596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28" name="Google Shape;8883;p54">
            <a:extLst>
              <a:ext uri="{FF2B5EF4-FFF2-40B4-BE49-F238E27FC236}">
                <a16:creationId xmlns:a16="http://schemas.microsoft.com/office/drawing/2014/main" id="{0C38847A-0794-4DC7-A45C-401C17DEC6A8}"/>
              </a:ext>
            </a:extLst>
          </p:cNvPr>
          <p:cNvGrpSpPr/>
          <p:nvPr/>
        </p:nvGrpSpPr>
        <p:grpSpPr>
          <a:xfrm>
            <a:off x="3338390" y="2581570"/>
            <a:ext cx="304189" cy="302554"/>
            <a:chOff x="-6329100" y="3632100"/>
            <a:chExt cx="293025" cy="291450"/>
          </a:xfrm>
          <a:solidFill>
            <a:schemeClr val="tx1"/>
          </a:solidFill>
        </p:grpSpPr>
        <p:sp>
          <p:nvSpPr>
            <p:cNvPr id="29" name="Google Shape;8884;p54">
              <a:extLst>
                <a:ext uri="{FF2B5EF4-FFF2-40B4-BE49-F238E27FC236}">
                  <a16:creationId xmlns:a16="http://schemas.microsoft.com/office/drawing/2014/main" id="{7D385BBD-D803-4995-AED1-77AD2D38D4C5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85;p54">
              <a:extLst>
                <a:ext uri="{FF2B5EF4-FFF2-40B4-BE49-F238E27FC236}">
                  <a16:creationId xmlns:a16="http://schemas.microsoft.com/office/drawing/2014/main" id="{6F25166E-DADE-4ED7-B89E-DA7DAA07D23A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86;p54">
              <a:extLst>
                <a:ext uri="{FF2B5EF4-FFF2-40B4-BE49-F238E27FC236}">
                  <a16:creationId xmlns:a16="http://schemas.microsoft.com/office/drawing/2014/main" id="{625FA4D2-AF5E-47A3-850E-7139591FDDA8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98;p26">
            <a:extLst>
              <a:ext uri="{FF2B5EF4-FFF2-40B4-BE49-F238E27FC236}">
                <a16:creationId xmlns:a16="http://schemas.microsoft.com/office/drawing/2014/main" id="{A8FB49C0-94BD-4131-A8CE-60D9CCD935E1}"/>
              </a:ext>
            </a:extLst>
          </p:cNvPr>
          <p:cNvSpPr/>
          <p:nvPr/>
        </p:nvSpPr>
        <p:spPr>
          <a:xfrm>
            <a:off x="3797211" y="3086212"/>
            <a:ext cx="2326500" cy="381000"/>
          </a:xfrm>
          <a:prstGeom prst="homePlate">
            <a:avLst>
              <a:gd name="adj" fmla="val 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400;p26">
            <a:extLst>
              <a:ext uri="{FF2B5EF4-FFF2-40B4-BE49-F238E27FC236}">
                <a16:creationId xmlns:a16="http://schemas.microsoft.com/office/drawing/2014/main" id="{EDDDA25A-69FF-4CCF-ACC9-54329BE05CA2}"/>
              </a:ext>
            </a:extLst>
          </p:cNvPr>
          <p:cNvSpPr txBox="1">
            <a:spLocks/>
          </p:cNvSpPr>
          <p:nvPr/>
        </p:nvSpPr>
        <p:spPr>
          <a:xfrm>
            <a:off x="4025689" y="32710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 err="1">
                <a:solidFill>
                  <a:schemeClr val="dk1"/>
                </a:solidFill>
              </a:rPr>
              <a:t>Qr</a:t>
            </a:r>
            <a:r>
              <a:rPr lang="nl-BE" dirty="0">
                <a:solidFill>
                  <a:schemeClr val="dk1"/>
                </a:solidFill>
              </a:rPr>
              <a:t>-code scanner page</a:t>
            </a:r>
          </a:p>
        </p:txBody>
      </p:sp>
      <p:sp>
        <p:nvSpPr>
          <p:cNvPr id="34" name="Google Shape;404;p26">
            <a:extLst>
              <a:ext uri="{FF2B5EF4-FFF2-40B4-BE49-F238E27FC236}">
                <a16:creationId xmlns:a16="http://schemas.microsoft.com/office/drawing/2014/main" id="{57A71BCE-64F3-40FC-A1CB-7468868D42C1}"/>
              </a:ext>
            </a:extLst>
          </p:cNvPr>
          <p:cNvSpPr/>
          <p:nvPr/>
        </p:nvSpPr>
        <p:spPr>
          <a:xfrm>
            <a:off x="3262510" y="3070111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35" name="Google Shape;8883;p54">
            <a:extLst>
              <a:ext uri="{FF2B5EF4-FFF2-40B4-BE49-F238E27FC236}">
                <a16:creationId xmlns:a16="http://schemas.microsoft.com/office/drawing/2014/main" id="{19A85C1E-5196-49FA-BF59-30D3080C2602}"/>
              </a:ext>
            </a:extLst>
          </p:cNvPr>
          <p:cNvGrpSpPr/>
          <p:nvPr/>
        </p:nvGrpSpPr>
        <p:grpSpPr>
          <a:xfrm>
            <a:off x="3340766" y="3119736"/>
            <a:ext cx="304189" cy="302554"/>
            <a:chOff x="-6329100" y="3632100"/>
            <a:chExt cx="293025" cy="291450"/>
          </a:xfrm>
          <a:solidFill>
            <a:schemeClr val="tx1"/>
          </a:solidFill>
        </p:grpSpPr>
        <p:sp>
          <p:nvSpPr>
            <p:cNvPr id="36" name="Google Shape;8884;p54">
              <a:extLst>
                <a:ext uri="{FF2B5EF4-FFF2-40B4-BE49-F238E27FC236}">
                  <a16:creationId xmlns:a16="http://schemas.microsoft.com/office/drawing/2014/main" id="{5BDDB0AD-63C1-4819-A915-203BD4669587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85;p54">
              <a:extLst>
                <a:ext uri="{FF2B5EF4-FFF2-40B4-BE49-F238E27FC236}">
                  <a16:creationId xmlns:a16="http://schemas.microsoft.com/office/drawing/2014/main" id="{0A8081BF-A271-4749-83F9-59268B38DDC3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86;p54">
              <a:extLst>
                <a:ext uri="{FF2B5EF4-FFF2-40B4-BE49-F238E27FC236}">
                  <a16:creationId xmlns:a16="http://schemas.microsoft.com/office/drawing/2014/main" id="{931BAAAE-F695-4393-9047-A1805AF686A6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8;p26">
            <a:extLst>
              <a:ext uri="{FF2B5EF4-FFF2-40B4-BE49-F238E27FC236}">
                <a16:creationId xmlns:a16="http://schemas.microsoft.com/office/drawing/2014/main" id="{EBC1091D-A6C5-4508-8E91-0DCC9FFEF780}"/>
              </a:ext>
            </a:extLst>
          </p:cNvPr>
          <p:cNvSpPr/>
          <p:nvPr/>
        </p:nvSpPr>
        <p:spPr>
          <a:xfrm>
            <a:off x="3794835" y="3623818"/>
            <a:ext cx="2326500" cy="381000"/>
          </a:xfrm>
          <a:prstGeom prst="homePlate">
            <a:avLst>
              <a:gd name="adj" fmla="val 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" name="Google Shape;400;p26">
            <a:extLst>
              <a:ext uri="{FF2B5EF4-FFF2-40B4-BE49-F238E27FC236}">
                <a16:creationId xmlns:a16="http://schemas.microsoft.com/office/drawing/2014/main" id="{84BDBBA3-4224-4C6F-946C-CB033F25B615}"/>
              </a:ext>
            </a:extLst>
          </p:cNvPr>
          <p:cNvSpPr txBox="1">
            <a:spLocks/>
          </p:cNvSpPr>
          <p:nvPr/>
        </p:nvSpPr>
        <p:spPr>
          <a:xfrm>
            <a:off x="4023313" y="380861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Load page</a:t>
            </a:r>
          </a:p>
        </p:txBody>
      </p:sp>
      <p:sp>
        <p:nvSpPr>
          <p:cNvPr id="41" name="Google Shape;404;p26">
            <a:extLst>
              <a:ext uri="{FF2B5EF4-FFF2-40B4-BE49-F238E27FC236}">
                <a16:creationId xmlns:a16="http://schemas.microsoft.com/office/drawing/2014/main" id="{18AC0B5A-EAF3-4268-91FE-2C3F32A20BEA}"/>
              </a:ext>
            </a:extLst>
          </p:cNvPr>
          <p:cNvSpPr/>
          <p:nvPr/>
        </p:nvSpPr>
        <p:spPr>
          <a:xfrm>
            <a:off x="3278535" y="3602368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42" name="Google Shape;8883;p54">
            <a:extLst>
              <a:ext uri="{FF2B5EF4-FFF2-40B4-BE49-F238E27FC236}">
                <a16:creationId xmlns:a16="http://schemas.microsoft.com/office/drawing/2014/main" id="{09E1E756-4C15-4D40-8B86-41FBB0A36C20}"/>
              </a:ext>
            </a:extLst>
          </p:cNvPr>
          <p:cNvGrpSpPr/>
          <p:nvPr/>
        </p:nvGrpSpPr>
        <p:grpSpPr>
          <a:xfrm>
            <a:off x="3338390" y="3657342"/>
            <a:ext cx="304189" cy="302554"/>
            <a:chOff x="-6329100" y="3632100"/>
            <a:chExt cx="293025" cy="291450"/>
          </a:xfrm>
          <a:solidFill>
            <a:schemeClr val="tx1"/>
          </a:solidFill>
        </p:grpSpPr>
        <p:sp>
          <p:nvSpPr>
            <p:cNvPr id="43" name="Google Shape;8884;p54">
              <a:extLst>
                <a:ext uri="{FF2B5EF4-FFF2-40B4-BE49-F238E27FC236}">
                  <a16:creationId xmlns:a16="http://schemas.microsoft.com/office/drawing/2014/main" id="{6A38610D-1DF0-4780-BEB8-387C1EF2B172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85;p54">
              <a:extLst>
                <a:ext uri="{FF2B5EF4-FFF2-40B4-BE49-F238E27FC236}">
                  <a16:creationId xmlns:a16="http://schemas.microsoft.com/office/drawing/2014/main" id="{417D369C-3AF2-4C65-8349-66FEF83DA054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86;p54">
              <a:extLst>
                <a:ext uri="{FF2B5EF4-FFF2-40B4-BE49-F238E27FC236}">
                  <a16:creationId xmlns:a16="http://schemas.microsoft.com/office/drawing/2014/main" id="{FD3B7520-2D01-4773-AABA-FF9806B02C27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398;p26">
            <a:extLst>
              <a:ext uri="{FF2B5EF4-FFF2-40B4-BE49-F238E27FC236}">
                <a16:creationId xmlns:a16="http://schemas.microsoft.com/office/drawing/2014/main" id="{69D6E33E-8B29-4B32-945B-FFD17924F2DC}"/>
              </a:ext>
            </a:extLst>
          </p:cNvPr>
          <p:cNvSpPr/>
          <p:nvPr/>
        </p:nvSpPr>
        <p:spPr>
          <a:xfrm>
            <a:off x="3797211" y="4161984"/>
            <a:ext cx="2326500" cy="381000"/>
          </a:xfrm>
          <a:prstGeom prst="homePlate">
            <a:avLst>
              <a:gd name="adj" fmla="val 0"/>
            </a:avLst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8" name="Google Shape;400;p26">
            <a:extLst>
              <a:ext uri="{FF2B5EF4-FFF2-40B4-BE49-F238E27FC236}">
                <a16:creationId xmlns:a16="http://schemas.microsoft.com/office/drawing/2014/main" id="{E1B34D42-E8B4-4019-9418-A660CA9DBC92}"/>
              </a:ext>
            </a:extLst>
          </p:cNvPr>
          <p:cNvSpPr txBox="1">
            <a:spLocks/>
          </p:cNvSpPr>
          <p:nvPr/>
        </p:nvSpPr>
        <p:spPr>
          <a:xfrm>
            <a:off x="4025689" y="434678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nl-BE" dirty="0">
                <a:solidFill>
                  <a:schemeClr val="dk1"/>
                </a:solidFill>
              </a:rPr>
              <a:t>Map page</a:t>
            </a:r>
          </a:p>
        </p:txBody>
      </p:sp>
      <p:sp>
        <p:nvSpPr>
          <p:cNvPr id="49" name="Google Shape;404;p26">
            <a:extLst>
              <a:ext uri="{FF2B5EF4-FFF2-40B4-BE49-F238E27FC236}">
                <a16:creationId xmlns:a16="http://schemas.microsoft.com/office/drawing/2014/main" id="{36CF64A4-01BC-43B0-812A-C6E38DB20690}"/>
              </a:ext>
            </a:extLst>
          </p:cNvPr>
          <p:cNvSpPr/>
          <p:nvPr/>
        </p:nvSpPr>
        <p:spPr>
          <a:xfrm>
            <a:off x="3262510" y="4145883"/>
            <a:ext cx="423900" cy="423900"/>
          </a:xfrm>
          <a:prstGeom prst="ellipse">
            <a:avLst/>
          </a:prstGeom>
          <a:solidFill>
            <a:srgbClr val="2CB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50" name="Google Shape;8883;p54">
            <a:extLst>
              <a:ext uri="{FF2B5EF4-FFF2-40B4-BE49-F238E27FC236}">
                <a16:creationId xmlns:a16="http://schemas.microsoft.com/office/drawing/2014/main" id="{3E4FACF6-841B-4269-A809-C6EC4C595FBF}"/>
              </a:ext>
            </a:extLst>
          </p:cNvPr>
          <p:cNvGrpSpPr/>
          <p:nvPr/>
        </p:nvGrpSpPr>
        <p:grpSpPr>
          <a:xfrm>
            <a:off x="3340766" y="4195508"/>
            <a:ext cx="304189" cy="302554"/>
            <a:chOff x="-6329100" y="3632100"/>
            <a:chExt cx="293025" cy="291450"/>
          </a:xfrm>
          <a:solidFill>
            <a:schemeClr val="tx1"/>
          </a:solidFill>
        </p:grpSpPr>
        <p:sp>
          <p:nvSpPr>
            <p:cNvPr id="51" name="Google Shape;8884;p54">
              <a:extLst>
                <a:ext uri="{FF2B5EF4-FFF2-40B4-BE49-F238E27FC236}">
                  <a16:creationId xmlns:a16="http://schemas.microsoft.com/office/drawing/2014/main" id="{4AA61456-7DE9-4CE2-A80F-BC31B17F03AC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885;p54">
              <a:extLst>
                <a:ext uri="{FF2B5EF4-FFF2-40B4-BE49-F238E27FC236}">
                  <a16:creationId xmlns:a16="http://schemas.microsoft.com/office/drawing/2014/main" id="{D1123E31-1CD0-4A54-968F-50A40153C2E6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86;p54">
              <a:extLst>
                <a:ext uri="{FF2B5EF4-FFF2-40B4-BE49-F238E27FC236}">
                  <a16:creationId xmlns:a16="http://schemas.microsoft.com/office/drawing/2014/main" id="{7C9B0C43-73D0-4DB5-9813-A982A85DB9A7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solidFill>
                <a:srgbClr val="2CB4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381</Words>
  <Application>Microsoft Office PowerPoint</Application>
  <PresentationFormat>Diavoorstelling (16:9)</PresentationFormat>
  <Paragraphs>178</Paragraphs>
  <Slides>22</Slides>
  <Notes>18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SlidesGo Final Pages</vt:lpstr>
      <vt:lpstr>PROJECT 4.0 Team Knikker</vt:lpstr>
      <vt:lpstr>Inhoudsopgave</vt:lpstr>
      <vt:lpstr>DOSSIERBEHEERDER</vt:lpstr>
      <vt:lpstr>Planning</vt:lpstr>
      <vt:lpstr>Uitwerking</vt:lpstr>
      <vt:lpstr>Cloud &amp; cybersecurity</vt:lpstr>
      <vt:lpstr>Business intelligence</vt:lpstr>
      <vt:lpstr>Applicatie ontwikkeling</vt:lpstr>
      <vt:lpstr>Login page</vt:lpstr>
      <vt:lpstr>Applicatie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php</vt:lpstr>
      <vt:lpstr>PowerPoint-presentatie</vt:lpstr>
      <vt:lpstr>Teamwerk</vt:lpstr>
      <vt:lpstr>BIT</vt:lpstr>
      <vt:lpstr>Soft skills</vt:lpstr>
      <vt:lpstr>Voorbereiding Planning aanpassen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4.0 Team Knikker</dc:title>
  <dc:creator>Bert</dc:creator>
  <cp:lastModifiedBy>bert caeyers</cp:lastModifiedBy>
  <cp:revision>39</cp:revision>
  <dcterms:modified xsi:type="dcterms:W3CDTF">2020-05-22T19:37:13Z</dcterms:modified>
</cp:coreProperties>
</file>