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Innovatie</a:t>
            </a:r>
            <a:r>
              <a:rPr lang="en-US" sz="4000" dirty="0"/>
              <a:t> </a:t>
            </a:r>
            <a:r>
              <a:rPr lang="en-US" sz="4000" dirty="0" err="1"/>
              <a:t>presentaite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William van den Broek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A Watch watching your health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Health watch</a:t>
            </a:r>
          </a:p>
          <a:p>
            <a:r>
              <a:rPr lang="en-US" sz="2400" dirty="0" err="1"/>
              <a:t>Sturen</a:t>
            </a:r>
            <a:r>
              <a:rPr lang="en-US" sz="2400" dirty="0"/>
              <a:t> van data van </a:t>
            </a:r>
            <a:r>
              <a:rPr lang="en-US" sz="2400" dirty="0" err="1"/>
              <a:t>af</a:t>
            </a:r>
            <a:r>
              <a:rPr lang="en-US" sz="2400" dirty="0"/>
              <a:t> je pols</a:t>
            </a:r>
          </a:p>
          <a:p>
            <a:r>
              <a:rPr lang="en-US" sz="2400" dirty="0" err="1"/>
              <a:t>Stuur</a:t>
            </a:r>
            <a:r>
              <a:rPr lang="en-US" sz="2400" dirty="0"/>
              <a:t> data </a:t>
            </a:r>
            <a:r>
              <a:rPr lang="en-US" sz="2400" dirty="0" err="1"/>
              <a:t>naar</a:t>
            </a:r>
            <a:r>
              <a:rPr lang="en-US" sz="2400" dirty="0"/>
              <a:t> je arts</a:t>
            </a:r>
          </a:p>
          <a:p>
            <a:r>
              <a:rPr lang="en-US" sz="2400" dirty="0" err="1"/>
              <a:t>Bij</a:t>
            </a:r>
            <a:r>
              <a:rPr lang="en-US" sz="2400" dirty="0"/>
              <a:t> </a:t>
            </a:r>
            <a:r>
              <a:rPr lang="en-US" sz="2400" dirty="0" err="1"/>
              <a:t>noodgevallen</a:t>
            </a:r>
            <a:r>
              <a:rPr lang="en-US" sz="2400" dirty="0"/>
              <a:t> </a:t>
            </a:r>
            <a:r>
              <a:rPr lang="en-US" sz="2400" dirty="0" err="1"/>
              <a:t>automatisch</a:t>
            </a:r>
            <a:r>
              <a:rPr lang="en-US" sz="2400" dirty="0"/>
              <a:t> </a:t>
            </a:r>
            <a:r>
              <a:rPr lang="en-US" sz="2400" dirty="0" err="1"/>
              <a:t>sturen</a:t>
            </a:r>
            <a:r>
              <a:rPr lang="en-US" sz="2400" dirty="0"/>
              <a:t> van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abulance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9BED-C5F0-4240-8C71-8CE72E739208}"/>
              </a:ext>
            </a:extLst>
          </p:cNvPr>
          <p:cNvSpPr txBox="1"/>
          <p:nvPr/>
        </p:nvSpPr>
        <p:spPr>
          <a:xfrm>
            <a:off x="7067644" y="4466271"/>
            <a:ext cx="4879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Andere</a:t>
            </a:r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innovaties</a:t>
            </a:r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</a:t>
            </a:r>
          </a:p>
          <a:p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Immersive cooling.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Web 3.0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7664-B854-41C9-975C-7EE751BFE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02920"/>
            <a:ext cx="9440034" cy="1828801"/>
          </a:xfrm>
        </p:spPr>
        <p:txBody>
          <a:bodyPr/>
          <a:lstStyle/>
          <a:p>
            <a:r>
              <a:rPr lang="en-GB" dirty="0"/>
              <a:t>The Problems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9C02-C690-4DB7-9C2F-257DA3913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652" y="2131300"/>
            <a:ext cx="9440034" cy="4623780"/>
          </a:xfrm>
        </p:spPr>
        <p:txBody>
          <a:bodyPr>
            <a:normAutofit/>
          </a:bodyPr>
          <a:lstStyle/>
          <a:p>
            <a:r>
              <a:rPr lang="en-GB" dirty="0"/>
              <a:t>Security is </a:t>
            </a:r>
            <a:r>
              <a:rPr lang="en-GB" dirty="0" err="1"/>
              <a:t>cruciaal</a:t>
            </a:r>
            <a:endParaRPr lang="en-GB" dirty="0"/>
          </a:p>
          <a:p>
            <a:r>
              <a:rPr lang="en-GB" dirty="0"/>
              <a:t>Het </a:t>
            </a:r>
            <a:r>
              <a:rPr lang="en-GB" dirty="0" err="1"/>
              <a:t>kan</a:t>
            </a:r>
            <a:r>
              <a:rPr lang="en-GB" dirty="0"/>
              <a:t> heel erg </a:t>
            </a:r>
            <a:r>
              <a:rPr lang="en-GB" dirty="0" err="1"/>
              <a:t>fout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</a:t>
            </a:r>
            <a:r>
              <a:rPr lang="en-GB" dirty="0" err="1"/>
              <a:t>goede</a:t>
            </a:r>
            <a:r>
              <a:rPr lang="en-GB" dirty="0"/>
              <a:t> security</a:t>
            </a:r>
          </a:p>
          <a:p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verdien</a:t>
            </a:r>
            <a:r>
              <a:rPr lang="en-GB" dirty="0"/>
              <a:t> model tot later.</a:t>
            </a:r>
          </a:p>
          <a:p>
            <a:r>
              <a:rPr lang="en-GB" dirty="0" err="1"/>
              <a:t>Fouten</a:t>
            </a:r>
            <a:r>
              <a:rPr lang="en-GB" dirty="0"/>
              <a:t>, ambulance </a:t>
            </a:r>
            <a:r>
              <a:rPr lang="en-GB" dirty="0" err="1"/>
              <a:t>verkeerd</a:t>
            </a:r>
            <a:r>
              <a:rPr lang="en-GB" dirty="0"/>
              <a:t> </a:t>
            </a:r>
            <a:r>
              <a:rPr lang="en-GB" dirty="0" err="1"/>
              <a:t>ingeschakelen</a:t>
            </a:r>
            <a:r>
              <a:rPr lang="en-GB" dirty="0"/>
              <a:t>.</a:t>
            </a:r>
          </a:p>
          <a:p>
            <a:r>
              <a:rPr lang="en-GB" dirty="0"/>
              <a:t>Hoe meet je </a:t>
            </a:r>
            <a:r>
              <a:rPr lang="en-GB" dirty="0" err="1"/>
              <a:t>bepaalde</a:t>
            </a:r>
            <a:r>
              <a:rPr lang="en-GB" dirty="0"/>
              <a:t> data op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patienten</a:t>
            </a:r>
            <a:r>
              <a:rPr lang="en-GB" dirty="0"/>
              <a:t>?</a:t>
            </a:r>
          </a:p>
          <a:p>
            <a:r>
              <a:rPr lang="en-GB" dirty="0" err="1"/>
              <a:t>Hoeveel</a:t>
            </a:r>
            <a:r>
              <a:rPr lang="en-GB" dirty="0"/>
              <a:t> </a:t>
            </a:r>
            <a:r>
              <a:rPr lang="en-GB" dirty="0" err="1"/>
              <a:t>patienten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1 </a:t>
            </a:r>
            <a:r>
              <a:rPr lang="en-GB" dirty="0" err="1"/>
              <a:t>huisarts</a:t>
            </a:r>
            <a:r>
              <a:rPr lang="en-GB" dirty="0"/>
              <a:t> </a:t>
            </a:r>
            <a:r>
              <a:rPr lang="en-GB" dirty="0" err="1"/>
              <a:t>onderzien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en-NL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EFADA1-3D97-4CB3-AED1-10A01F65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CBE5-C962-48FD-B766-3565E4EC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Webdevelopment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F6C6-7A2D-466A-828E-390CC604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 heft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met software developers </a:t>
            </a:r>
            <a:r>
              <a:rPr lang="en-GB" dirty="0" err="1"/>
              <a:t>en</a:t>
            </a:r>
            <a:r>
              <a:rPr lang="en-GB" dirty="0"/>
              <a:t> wat heft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met je </a:t>
            </a:r>
            <a:r>
              <a:rPr lang="en-GB" dirty="0" err="1"/>
              <a:t>werkomgeving</a:t>
            </a:r>
            <a:r>
              <a:rPr lang="en-GB" dirty="0"/>
              <a:t>?</a:t>
            </a:r>
          </a:p>
          <a:p>
            <a:r>
              <a:rPr lang="en-GB" dirty="0"/>
              <a:t>Data </a:t>
            </a:r>
            <a:r>
              <a:rPr lang="en-GB" dirty="0" err="1"/>
              <a:t>opslaan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versturen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behouden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beveiligen</a:t>
            </a:r>
            <a:r>
              <a:rPr lang="en-GB" dirty="0"/>
              <a:t>.</a:t>
            </a:r>
          </a:p>
          <a:p>
            <a:r>
              <a:rPr lang="en-GB" dirty="0"/>
              <a:t>Interfaces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dokter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patient.</a:t>
            </a:r>
          </a:p>
          <a:p>
            <a:r>
              <a:rPr lang="en-GB" dirty="0"/>
              <a:t>Hoe </a:t>
            </a:r>
            <a:r>
              <a:rPr lang="en-GB" dirty="0" err="1"/>
              <a:t>wordt</a:t>
            </a:r>
            <a:r>
              <a:rPr lang="en-GB" dirty="0"/>
              <a:t> het </a:t>
            </a:r>
            <a:r>
              <a:rPr lang="en-GB" dirty="0" err="1"/>
              <a:t>opgeslagen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behouden</a:t>
            </a:r>
            <a:r>
              <a:rPr lang="en-GB" dirty="0"/>
              <a:t>? Hoe </a:t>
            </a:r>
            <a:r>
              <a:rPr lang="en-GB" dirty="0" err="1"/>
              <a:t>zie</a:t>
            </a:r>
            <a:r>
              <a:rPr lang="en-GB" dirty="0"/>
              <a:t> je het </a:t>
            </a:r>
            <a:r>
              <a:rPr lang="en-GB" dirty="0" err="1"/>
              <a:t>terug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010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8834-B21C-4038-A76D-C971C1A8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Disscussion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F600-03CD-4B7A-BA50-FD49B0BD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Stelling: Healthcare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sneller</a:t>
            </a:r>
            <a:r>
              <a:rPr lang="en-GB" dirty="0"/>
              <a:t> dan </a:t>
            </a:r>
            <a:r>
              <a:rPr lang="en-GB" dirty="0" err="1"/>
              <a:t>dat</a:t>
            </a:r>
            <a:r>
              <a:rPr lang="en-GB" dirty="0"/>
              <a:t> het op </a:t>
            </a:r>
            <a:r>
              <a:rPr lang="en-GB" dirty="0" err="1"/>
              <a:t>dit</a:t>
            </a:r>
            <a:r>
              <a:rPr lang="en-GB" dirty="0"/>
              <a:t> moment is.</a:t>
            </a:r>
          </a:p>
          <a:p>
            <a:endParaRPr lang="en-GB" dirty="0"/>
          </a:p>
          <a:p>
            <a:r>
              <a:rPr lang="en-GB" dirty="0"/>
              <a:t>Stelling: Healthcare </a:t>
            </a:r>
            <a:r>
              <a:rPr lang="en-GB" dirty="0" err="1"/>
              <a:t>technologie</a:t>
            </a:r>
            <a:r>
              <a:rPr lang="en-GB" dirty="0"/>
              <a:t> is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eens</a:t>
            </a:r>
            <a:r>
              <a:rPr lang="en-GB" dirty="0"/>
              <a:t> 10% </a:t>
            </a:r>
            <a:r>
              <a:rPr lang="en-GB" dirty="0" err="1"/>
              <a:t>dicht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de </a:t>
            </a:r>
            <a:r>
              <a:rPr lang="en-GB" dirty="0" err="1"/>
              <a:t>technologie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over 100 </a:t>
            </a:r>
            <a:r>
              <a:rPr lang="en-GB" dirty="0" err="1"/>
              <a:t>jaar</a:t>
            </a:r>
            <a:r>
              <a:rPr lang="en-GB" dirty="0"/>
              <a:t>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om </a:t>
            </a:r>
            <a:r>
              <a:rPr lang="en-GB" dirty="0" err="1"/>
              <a:t>mensen</a:t>
            </a:r>
            <a:r>
              <a:rPr lang="en-GB" dirty="0"/>
              <a:t> </a:t>
            </a:r>
            <a:r>
              <a:rPr lang="en-GB" dirty="0" err="1"/>
              <a:t>beter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871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82AE-70C0-4F1A-8F77-3B94B09C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8C83-AB5F-431B-9551-F472C9CE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12934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{9C08D7BC-1B1F-4D32-8ACE-674FAF3ACE0B}tf55705232_win32</Template>
  <TotalTime>0</TotalTime>
  <Words>178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Goudy Old Style</vt:lpstr>
      <vt:lpstr>Wingdings 2</vt:lpstr>
      <vt:lpstr>SlateVTI</vt:lpstr>
      <vt:lpstr>Innovatie presentaite</vt:lpstr>
      <vt:lpstr>A Watch watching your health </vt:lpstr>
      <vt:lpstr>The Problems</vt:lpstr>
      <vt:lpstr>Webdevelopment</vt:lpstr>
      <vt:lpstr>Disscussion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Innovatie presentaite</dc:title>
  <dc:creator>William Van den Broek</dc:creator>
  <cp:lastModifiedBy>William Van den Broek</cp:lastModifiedBy>
  <cp:revision>1</cp:revision>
  <dcterms:created xsi:type="dcterms:W3CDTF">2022-05-10T07:30:25Z</dcterms:created>
  <dcterms:modified xsi:type="dcterms:W3CDTF">2022-05-10T12:24:26Z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