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62" r:id="rId4"/>
    <p:sldId id="259" r:id="rId5"/>
    <p:sldId id="278" r:id="rId6"/>
    <p:sldId id="260" r:id="rId7"/>
    <p:sldId id="270" r:id="rId8"/>
    <p:sldId id="261" r:id="rId9"/>
    <p:sldId id="276" r:id="rId10"/>
    <p:sldId id="277" r:id="rId11"/>
    <p:sldId id="282" r:id="rId12"/>
    <p:sldId id="283" r:id="rId13"/>
    <p:sldId id="280" r:id="rId14"/>
    <p:sldId id="281" r:id="rId15"/>
    <p:sldId id="284" r:id="rId16"/>
    <p:sldId id="28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285" r:id="rId26"/>
    <p:sldId id="289" r:id="rId27"/>
    <p:sldId id="288" r:id="rId28"/>
    <p:sldId id="272" r:id="rId29"/>
    <p:sldId id="273" r:id="rId30"/>
    <p:sldId id="274" r:id="rId31"/>
    <p:sldId id="290" r:id="rId32"/>
    <p:sldId id="275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C71"/>
    <a:srgbClr val="BFBFB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2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8031" y="6393399"/>
            <a:ext cx="12192000" cy="48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415" y="1430888"/>
            <a:ext cx="6313716" cy="198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</a:t>
            </a:r>
            <a:endParaRPr lang="en-US" altLang="ko-KR" sz="4800" b="1" i="1" kern="0" dirty="0">
              <a:solidFill>
                <a:srgbClr val="FA3C7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7200" b="1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588345" y="6457720"/>
            <a:ext cx="276225" cy="276225"/>
            <a:chOff x="203886" y="3778542"/>
            <a:chExt cx="276225" cy="27622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E64729-725E-4910-BEF5-BD9D2266289C}"/>
                </a:ext>
              </a:extLst>
            </p:cNvPr>
            <p:cNvSpPr/>
            <p:nvPr/>
          </p:nvSpPr>
          <p:spPr>
            <a:xfrm>
              <a:off x="203886" y="3778542"/>
              <a:ext cx="276225" cy="2762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0738AE2-CAE4-434F-8B7D-0DAD3705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25" y="3839032"/>
              <a:ext cx="175100" cy="15524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363357" y="6428468"/>
            <a:ext cx="88998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멀티캠퍼스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4A50DD-E7DA-49CA-9952-348273CD19FA}"/>
              </a:ext>
            </a:extLst>
          </p:cNvPr>
          <p:cNvGrpSpPr/>
          <p:nvPr/>
        </p:nvGrpSpPr>
        <p:grpSpPr>
          <a:xfrm>
            <a:off x="5273687" y="3962397"/>
            <a:ext cx="1667549" cy="2495321"/>
            <a:chOff x="5561288" y="4119853"/>
            <a:chExt cx="1090637" cy="2337868"/>
          </a:xfrm>
        </p:grpSpPr>
        <p:sp>
          <p:nvSpPr>
            <p:cNvPr id="35" name="사각형: 둥근 모서리 29">
              <a:extLst>
                <a:ext uri="{FF2B5EF4-FFF2-40B4-BE49-F238E27FC236}">
                  <a16:creationId xmlns:a16="http://schemas.microsoft.com/office/drawing/2014/main" id="{FB1934EF-25AE-4CE5-95F7-DE3F01C38CEA}"/>
                </a:ext>
              </a:extLst>
            </p:cNvPr>
            <p:cNvSpPr/>
            <p:nvPr/>
          </p:nvSpPr>
          <p:spPr>
            <a:xfrm>
              <a:off x="5561288" y="4119853"/>
              <a:ext cx="1090637" cy="395288"/>
            </a:xfrm>
            <a:prstGeom prst="roundRect">
              <a:avLst>
                <a:gd name="adj" fmla="val 50000"/>
              </a:avLst>
            </a:prstGeom>
            <a:solidFill>
              <a:srgbClr val="FA3C7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white"/>
                  </a:solidFill>
                </a:rPr>
                <a:t>김주현 </a:t>
              </a:r>
              <a:r>
                <a:rPr lang="ko-KR" altLang="en-US" sz="1050" b="1" dirty="0" err="1">
                  <a:solidFill>
                    <a:prstClr val="white"/>
                  </a:solidFill>
                </a:rPr>
                <a:t>황유빈</a:t>
              </a:r>
              <a:r>
                <a:rPr lang="ko-KR" altLang="en-US" sz="105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050" b="1" dirty="0" err="1">
                  <a:solidFill>
                    <a:prstClr val="white"/>
                  </a:solidFill>
                </a:rPr>
                <a:t>최혜린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cxnSp>
          <p:nvCxnSpPr>
            <p:cNvPr id="37" name="직선 연결선 36"/>
            <p:cNvCxnSpPr>
              <a:cxnSpLocks/>
              <a:stCxn id="35" idx="2"/>
            </p:cNvCxnSpPr>
            <p:nvPr/>
          </p:nvCxnSpPr>
          <p:spPr>
            <a:xfrm flipH="1">
              <a:off x="6096000" y="4515141"/>
              <a:ext cx="10607" cy="1942580"/>
            </a:xfrm>
            <a:prstGeom prst="line">
              <a:avLst/>
            </a:prstGeom>
            <a:ln>
              <a:solidFill>
                <a:srgbClr val="FA3C7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 flipH="1">
            <a:off x="6082666" y="0"/>
            <a:ext cx="10607" cy="118800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27429" y="6457721"/>
            <a:ext cx="276225" cy="276225"/>
            <a:chOff x="5327429" y="6457721"/>
            <a:chExt cx="276225" cy="27622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66723-1E68-4B3D-BC15-EA8051D9DD21}"/>
                </a:ext>
              </a:extLst>
            </p:cNvPr>
            <p:cNvSpPr/>
            <p:nvPr/>
          </p:nvSpPr>
          <p:spPr>
            <a:xfrm>
              <a:off x="5327429" y="6457721"/>
              <a:ext cx="276225" cy="2762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364F7EC-7A96-413A-A5AE-EFDCC1F6B05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407656" y="6536395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55160" y="6457720"/>
            <a:ext cx="276225" cy="276225"/>
            <a:chOff x="301857" y="2509837"/>
            <a:chExt cx="276225" cy="27622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7320DD-65FD-4B0B-8A0F-2A2BF13648F6}"/>
                </a:ext>
              </a:extLst>
            </p:cNvPr>
            <p:cNvSpPr/>
            <p:nvPr/>
          </p:nvSpPr>
          <p:spPr>
            <a:xfrm>
              <a:off x="301857" y="250983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8228EEE2-C467-41BF-981D-F383A5D190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985" y="2570861"/>
              <a:ext cx="103633" cy="141360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84D3324-5153-46F6-B141-FAE43828C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74D96987-565B-44BD-8860-085B5D172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9B3DC9F2-D66B-4CD8-8376-7F0148EAF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63F339FE-12D3-4FF3-9BFB-53519382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3E0A9-D5C7-48E3-A153-7A6DFE1D9C34}"/>
              </a:ext>
            </a:extLst>
          </p:cNvPr>
          <p:cNvSpPr/>
          <p:nvPr/>
        </p:nvSpPr>
        <p:spPr>
          <a:xfrm>
            <a:off x="6994925" y="6428468"/>
            <a:ext cx="350067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인공지능 기반의 빅데이터 분석 시스템 개발자 과정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7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Conv2D Layer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9723C-21CF-468B-BE7A-D2E0B605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34" y="1718161"/>
            <a:ext cx="8900931" cy="342167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668F15-86C3-4D57-8916-3A0A774B6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5" y="1782937"/>
            <a:ext cx="8885690" cy="3292125"/>
          </a:xfrm>
          <a:prstGeom prst="rect">
            <a:avLst/>
          </a:prstGeom>
        </p:spPr>
      </p:pic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id="{A599B55F-0C63-40F3-A70D-F7ECB6B09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8" y="1737213"/>
            <a:ext cx="8809483" cy="3383573"/>
          </a:xfrm>
          <a:prstGeom prst="rect">
            <a:avLst/>
          </a:prstGeom>
        </p:spPr>
      </p:pic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id="{BC429F92-5F01-4C40-98DB-56EA3A07B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41" y="1786747"/>
            <a:ext cx="8748518" cy="3284505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F533A9DE-364C-4178-8065-219BE9706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30" y="1748644"/>
            <a:ext cx="8756139" cy="3360711"/>
          </a:xfrm>
          <a:prstGeom prst="rect">
            <a:avLst/>
          </a:prstGeom>
        </p:spPr>
      </p:pic>
      <p:pic>
        <p:nvPicPr>
          <p:cNvPr id="34" name="그림 3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BFD2473E-0B23-40EC-B1D2-0103B9CFA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7" y="1790558"/>
            <a:ext cx="8839966" cy="3276884"/>
          </a:xfrm>
          <a:prstGeom prst="rect">
            <a:avLst/>
          </a:prstGeom>
        </p:spPr>
      </p:pic>
      <p:pic>
        <p:nvPicPr>
          <p:cNvPr id="36" name="그림 35" descr="시계이(가) 표시된 사진&#10;&#10;자동 생성된 설명">
            <a:extLst>
              <a:ext uri="{FF2B5EF4-FFF2-40B4-BE49-F238E27FC236}">
                <a16:creationId xmlns:a16="http://schemas.microsoft.com/office/drawing/2014/main" id="{17D163B7-B23E-41D5-A264-5D8108D28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9" y="1817230"/>
            <a:ext cx="8786621" cy="3223539"/>
          </a:xfrm>
          <a:prstGeom prst="rect">
            <a:avLst/>
          </a:prstGeom>
        </p:spPr>
      </p:pic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:a16="http://schemas.microsoft.com/office/drawing/2014/main" id="{B4C63CC4-46BC-459C-BD7F-E0A8692E5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37" y="1801989"/>
            <a:ext cx="8824725" cy="3254022"/>
          </a:xfrm>
          <a:prstGeom prst="rect">
            <a:avLst/>
          </a:prstGeom>
        </p:spPr>
      </p:pic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:a16="http://schemas.microsoft.com/office/drawing/2014/main" id="{0F847F42-6A18-4932-B09F-89A63B7EB8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1733403"/>
            <a:ext cx="8763759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D31301-AEA2-412F-89A6-C67468C71EC2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Conv2D Layer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129D8C-A598-415B-8A7E-947B34F289AE}"/>
              </a:ext>
            </a:extLst>
          </p:cNvPr>
          <p:cNvGrpSpPr/>
          <p:nvPr/>
        </p:nvGrpSpPr>
        <p:grpSpPr>
          <a:xfrm>
            <a:off x="1518535" y="1719984"/>
            <a:ext cx="7874300" cy="2856056"/>
            <a:chOff x="1079265" y="1382498"/>
            <a:chExt cx="7874300" cy="28560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58CC13-71C4-4C20-8DA9-D7FCF1CCA07D}"/>
                </a:ext>
              </a:extLst>
            </p:cNvPr>
            <p:cNvSpPr txBox="1"/>
            <p:nvPr/>
          </p:nvSpPr>
          <p:spPr>
            <a:xfrm>
              <a:off x="1079265" y="1382498"/>
              <a:ext cx="95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Strides</a:t>
              </a:r>
            </a:p>
          </p:txBody>
        </p:sp>
        <p:pic>
          <p:nvPicPr>
            <p:cNvPr id="4" name="그림 3" descr="화면, 시계, 그리기이(가) 표시된 사진&#10;&#10;자동 생성된 설명">
              <a:extLst>
                <a:ext uri="{FF2B5EF4-FFF2-40B4-BE49-F238E27FC236}">
                  <a16:creationId xmlns:a16="http://schemas.microsoft.com/office/drawing/2014/main" id="{7BE6C517-E70B-4544-9D67-F1537553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30" y="1740191"/>
              <a:ext cx="7823035" cy="2498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3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CB11A0-8710-429F-A75F-0CEBC4F536AB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Conv2D Layer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E18F3-9A93-4853-A179-8BA629082A73}"/>
              </a:ext>
            </a:extLst>
          </p:cNvPr>
          <p:cNvSpPr txBox="1"/>
          <p:nvPr/>
        </p:nvSpPr>
        <p:spPr>
          <a:xfrm>
            <a:off x="1068759" y="1509712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pic>
        <p:nvPicPr>
          <p:cNvPr id="30" name="그림 29" descr="사진, 다른, 컴퓨터이(가) 표시된 사진&#10;&#10;자동 생성된 설명">
            <a:extLst>
              <a:ext uri="{FF2B5EF4-FFF2-40B4-BE49-F238E27FC236}">
                <a16:creationId xmlns:a16="http://schemas.microsoft.com/office/drawing/2014/main" id="{97C0E6AF-9909-4505-AA09-0DC26AEF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3" y="2233852"/>
            <a:ext cx="586028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C67E2D-5D86-45B0-B2A7-9195CA69C464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prstClr val="white">
                    <a:lumMod val="75000"/>
                  </a:prstClr>
                </a:solidFill>
              </a:rPr>
              <a:t>MaxPooling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1A817223-7F37-4800-B2F7-45ABF73C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5" y="1451777"/>
            <a:ext cx="9815411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A60EA-5301-46FC-BB1E-DA4E30DE6CB2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Activation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키보드, 시계이(가) 표시된 사진&#10;&#10;자동 생성된 설명">
            <a:extLst>
              <a:ext uri="{FF2B5EF4-FFF2-40B4-BE49-F238E27FC236}">
                <a16:creationId xmlns:a16="http://schemas.microsoft.com/office/drawing/2014/main" id="{7ACF068D-3604-414B-8975-D53ECC4B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9" y="1526290"/>
            <a:ext cx="606604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21134" y="929263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D31301-AEA2-412F-89A6-C67468C71EC2}"/>
              </a:ext>
            </a:extLst>
          </p:cNvPr>
          <p:cNvSpPr/>
          <p:nvPr/>
        </p:nvSpPr>
        <p:spPr>
          <a:xfrm>
            <a:off x="828674" y="499532"/>
            <a:ext cx="343852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prstClr val="white">
                    <a:lumMod val="75000"/>
                  </a:prstClr>
                </a:solidFill>
              </a:rPr>
              <a:t>BatchNormalization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DFA87-075A-4350-80D7-18F1D3533299}"/>
              </a:ext>
            </a:extLst>
          </p:cNvPr>
          <p:cNvSpPr txBox="1"/>
          <p:nvPr/>
        </p:nvSpPr>
        <p:spPr>
          <a:xfrm>
            <a:off x="1373560" y="2092443"/>
            <a:ext cx="7153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</a:t>
            </a:r>
            <a:r>
              <a:rPr lang="ko-KR" altLang="en-US" dirty="0"/>
              <a:t>의 각 층이나 </a:t>
            </a:r>
            <a:r>
              <a:rPr lang="en-US" altLang="ko-KR" dirty="0"/>
              <a:t>Activation </a:t>
            </a:r>
            <a:r>
              <a:rPr lang="ko-KR" altLang="en-US" dirty="0"/>
              <a:t>마다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이 달라지는 현상이</a:t>
            </a:r>
            <a:r>
              <a:rPr lang="en-US" altLang="ko-KR" dirty="0"/>
              <a:t>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층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을 평균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normalization </a:t>
            </a:r>
            <a:r>
              <a:rPr lang="ko-KR" altLang="en-US" dirty="0"/>
              <a:t>시켜 이 문제를 해결한다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53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D31301-AEA2-412F-89A6-C67468C71EC2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Dropout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포유류이(가) 표시된 사진&#10;&#10;자동 생성된 설명">
            <a:extLst>
              <a:ext uri="{FF2B5EF4-FFF2-40B4-BE49-F238E27FC236}">
                <a16:creationId xmlns:a16="http://schemas.microsoft.com/office/drawing/2014/main" id="{834BC22E-0882-4183-A83B-7FE5B30B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84" y="1560262"/>
            <a:ext cx="10226846" cy="4654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2ADE1C-A5A1-4BC8-9B59-3D525EE63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" t="14211" r="729" b="-80"/>
          <a:stretch/>
        </p:blipFill>
        <p:spPr>
          <a:xfrm>
            <a:off x="1735299" y="1383579"/>
            <a:ext cx="10062716" cy="46897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A16A1CB-4105-4D98-B96E-D6C28B469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/>
          <a:stretch/>
        </p:blipFill>
        <p:spPr>
          <a:xfrm>
            <a:off x="1773399" y="1476166"/>
            <a:ext cx="10129974" cy="45708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C9384D7-B7D2-4D1D-B1BA-DBC7C7A5FA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9"/>
          <a:stretch/>
        </p:blipFill>
        <p:spPr>
          <a:xfrm>
            <a:off x="1761985" y="1344646"/>
            <a:ext cx="10070405" cy="46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97870-9C39-4B73-8824-6D63D72D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1323681"/>
            <a:ext cx="937390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A5AD629-52B0-4658-9425-8FAD7D2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9" y="690298"/>
            <a:ext cx="3835945" cy="5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4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AA9F759-974B-4BCA-A95E-1901A9F6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4" y="1233487"/>
            <a:ext cx="594443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PRESENTATION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사각형: 둥근 위쪽 모서리 4">
            <a:extLst>
              <a:ext uri="{FF2B5EF4-FFF2-40B4-BE49-F238E27FC236}">
                <a16:creationId xmlns:a16="http://schemas.microsoft.com/office/drawing/2014/main" id="{745562E3-1FDC-4869-9BE8-011D385B21E3}"/>
              </a:ext>
            </a:extLst>
          </p:cNvPr>
          <p:cNvSpPr/>
          <p:nvPr/>
        </p:nvSpPr>
        <p:spPr>
          <a:xfrm rot="16200000">
            <a:off x="3461919" y="855559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BA0C3B-314F-433D-8294-2E5B531AAF28}"/>
              </a:ext>
            </a:extLst>
          </p:cNvPr>
          <p:cNvSpPr/>
          <p:nvPr/>
        </p:nvSpPr>
        <p:spPr>
          <a:xfrm>
            <a:off x="3418162" y="2073173"/>
            <a:ext cx="229620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선정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기본 코드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Set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Crew</a:t>
            </a: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5DA608-223E-43A3-946A-7DBEA4D25986}"/>
              </a:ext>
            </a:extLst>
          </p:cNvPr>
          <p:cNvGrpSpPr/>
          <p:nvPr/>
        </p:nvGrpSpPr>
        <p:grpSpPr>
          <a:xfrm>
            <a:off x="2198658" y="1699417"/>
            <a:ext cx="2026271" cy="1667506"/>
            <a:chOff x="2198658" y="1699417"/>
            <a:chExt cx="2026271" cy="166750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08FAC2F-6AF9-4CA6-83F8-A0BFC0D47110}"/>
                </a:ext>
              </a:extLst>
            </p:cNvPr>
            <p:cNvGrpSpPr/>
            <p:nvPr/>
          </p:nvGrpSpPr>
          <p:grpSpPr>
            <a:xfrm>
              <a:off x="2198658" y="1699417"/>
              <a:ext cx="2026271" cy="1667506"/>
              <a:chOff x="2774951" y="3479799"/>
              <a:chExt cx="2546350" cy="2095502"/>
            </a:xfrm>
            <a:gradFill flip="none" rotWithShape="1">
              <a:gsLst>
                <a:gs pos="0">
                  <a:srgbClr val="FF0000"/>
                </a:gs>
                <a:gs pos="100000">
                  <a:srgbClr val="FFC000"/>
                </a:gs>
              </a:gsLst>
              <a:lin ang="18900000" scaled="1"/>
              <a:tileRect/>
            </a:gradFill>
          </p:grpSpPr>
          <p:sp>
            <p:nvSpPr>
              <p:cNvPr id="52" name="막힌 원호 51">
                <a:extLst>
                  <a:ext uri="{FF2B5EF4-FFF2-40B4-BE49-F238E27FC236}">
                    <a16:creationId xmlns:a16="http://schemas.microsoft.com/office/drawing/2014/main" id="{081CF2BF-1194-4BE2-B26A-6C62EEF8D1B3}"/>
                  </a:ext>
                </a:extLst>
              </p:cNvPr>
              <p:cNvSpPr/>
              <p:nvPr/>
            </p:nvSpPr>
            <p:spPr>
              <a:xfrm>
                <a:off x="2774951" y="3479800"/>
                <a:ext cx="2095501" cy="2095501"/>
              </a:xfrm>
              <a:prstGeom prst="blockArc">
                <a:avLst>
                  <a:gd name="adj1" fmla="val 5395568"/>
                  <a:gd name="adj2" fmla="val 16214947"/>
                  <a:gd name="adj3" fmla="val 119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5A41B6D-B666-4A1C-8ADF-A07C958EC4C0}"/>
                  </a:ext>
                </a:extLst>
              </p:cNvPr>
              <p:cNvSpPr/>
              <p:nvPr/>
            </p:nvSpPr>
            <p:spPr>
              <a:xfrm>
                <a:off x="38671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C5A062C-16CD-4C38-9F87-9DBA93DD9B5A}"/>
                  </a:ext>
                </a:extLst>
              </p:cNvPr>
              <p:cNvSpPr/>
              <p:nvPr/>
            </p:nvSpPr>
            <p:spPr>
              <a:xfrm>
                <a:off x="40386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F75DCDB-0724-43E3-B170-806C8AB95AD3}"/>
                  </a:ext>
                </a:extLst>
              </p:cNvPr>
              <p:cNvSpPr/>
              <p:nvPr/>
            </p:nvSpPr>
            <p:spPr>
              <a:xfrm>
                <a:off x="42100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45E8FC1-2A59-4E5D-84DE-6EE2DA454F61}"/>
                  </a:ext>
                </a:extLst>
              </p:cNvPr>
              <p:cNvSpPr/>
              <p:nvPr/>
            </p:nvSpPr>
            <p:spPr>
              <a:xfrm>
                <a:off x="43815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C167F0-5B16-45A1-BBAA-E49FFA57702A}"/>
                  </a:ext>
                </a:extLst>
              </p:cNvPr>
              <p:cNvSpPr/>
              <p:nvPr/>
            </p:nvSpPr>
            <p:spPr>
              <a:xfrm>
                <a:off x="45529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09B5B6F-90D2-47CC-AA7E-5E78A3E4C917}"/>
                  </a:ext>
                </a:extLst>
              </p:cNvPr>
              <p:cNvSpPr/>
              <p:nvPr/>
            </p:nvSpPr>
            <p:spPr>
              <a:xfrm>
                <a:off x="47244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47FF5A8-85BF-486B-852C-B0F1ED16D889}"/>
                  </a:ext>
                </a:extLst>
              </p:cNvPr>
              <p:cNvSpPr/>
              <p:nvPr/>
            </p:nvSpPr>
            <p:spPr>
              <a:xfrm>
                <a:off x="48958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순서도: 다른 페이지 연결선 13">
                <a:extLst>
                  <a:ext uri="{FF2B5EF4-FFF2-40B4-BE49-F238E27FC236}">
                    <a16:creationId xmlns:a16="http://schemas.microsoft.com/office/drawing/2014/main" id="{6CB56E12-7F91-4FDB-A8A9-27E8601012CB}"/>
                  </a:ext>
                </a:extLst>
              </p:cNvPr>
              <p:cNvSpPr/>
              <p:nvPr/>
            </p:nvSpPr>
            <p:spPr>
              <a:xfrm rot="16200000">
                <a:off x="5067303" y="3479798"/>
                <a:ext cx="253998" cy="253999"/>
              </a:xfrm>
              <a:prstGeom prst="flowChartOffpage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C93A0F7-0535-4629-945F-033BBEC41F5D}"/>
                </a:ext>
              </a:extLst>
            </p:cNvPr>
            <p:cNvSpPr/>
            <p:nvPr/>
          </p:nvSpPr>
          <p:spPr>
            <a:xfrm>
              <a:off x="3280011" y="2151094"/>
              <a:ext cx="28647" cy="8307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5AED34-DB19-4CB2-A720-04D3E2B2E5F1}"/>
                </a:ext>
              </a:extLst>
            </p:cNvPr>
            <p:cNvSpPr/>
            <p:nvPr/>
          </p:nvSpPr>
          <p:spPr>
            <a:xfrm>
              <a:off x="2516412" y="2202535"/>
              <a:ext cx="7489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4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64" name="사각형: 둥근 위쪽 모서리 18">
            <a:extLst>
              <a:ext uri="{FF2B5EF4-FFF2-40B4-BE49-F238E27FC236}">
                <a16:creationId xmlns:a16="http://schemas.microsoft.com/office/drawing/2014/main" id="{F3F979DA-3A3C-4294-AB60-650454D7AEF7}"/>
              </a:ext>
            </a:extLst>
          </p:cNvPr>
          <p:cNvSpPr/>
          <p:nvPr/>
        </p:nvSpPr>
        <p:spPr>
          <a:xfrm rot="16200000">
            <a:off x="3350753" y="3146754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E600BE-2C2D-4F63-BC39-4C6B36D29E90}"/>
              </a:ext>
            </a:extLst>
          </p:cNvPr>
          <p:cNvSpPr/>
          <p:nvPr/>
        </p:nvSpPr>
        <p:spPr>
          <a:xfrm>
            <a:off x="3381148" y="4602116"/>
            <a:ext cx="229620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Best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D3260B-2F04-4BA7-9F3C-6CA965A15695}"/>
              </a:ext>
            </a:extLst>
          </p:cNvPr>
          <p:cNvGrpSpPr/>
          <p:nvPr/>
        </p:nvGrpSpPr>
        <p:grpSpPr>
          <a:xfrm>
            <a:off x="2087492" y="3990612"/>
            <a:ext cx="2026271" cy="1667506"/>
            <a:chOff x="2087492" y="3990612"/>
            <a:chExt cx="2026271" cy="166750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653FF5C-C732-43C5-912C-BCF43298041F}"/>
                </a:ext>
              </a:extLst>
            </p:cNvPr>
            <p:cNvGrpSpPr/>
            <p:nvPr/>
          </p:nvGrpSpPr>
          <p:grpSpPr>
            <a:xfrm>
              <a:off x="2087492" y="3990612"/>
              <a:ext cx="2026271" cy="1667506"/>
              <a:chOff x="2774951" y="3479799"/>
              <a:chExt cx="2546350" cy="2095502"/>
            </a:xfr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18900000" scaled="1"/>
              <a:tileRect/>
            </a:gradFill>
          </p:grpSpPr>
          <p:sp>
            <p:nvSpPr>
              <p:cNvPr id="66" name="막힌 원호 65">
                <a:extLst>
                  <a:ext uri="{FF2B5EF4-FFF2-40B4-BE49-F238E27FC236}">
                    <a16:creationId xmlns:a16="http://schemas.microsoft.com/office/drawing/2014/main" id="{9B172CCD-3675-4D85-A1DD-B94A9F03C675}"/>
                  </a:ext>
                </a:extLst>
              </p:cNvPr>
              <p:cNvSpPr/>
              <p:nvPr/>
            </p:nvSpPr>
            <p:spPr>
              <a:xfrm>
                <a:off x="2774951" y="3479800"/>
                <a:ext cx="2095501" cy="2095501"/>
              </a:xfrm>
              <a:prstGeom prst="blockArc">
                <a:avLst>
                  <a:gd name="adj1" fmla="val 5395568"/>
                  <a:gd name="adj2" fmla="val 16214947"/>
                  <a:gd name="adj3" fmla="val 119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39A2216-9EEC-4013-ADEB-DE9D4F2B8E7B}"/>
                  </a:ext>
                </a:extLst>
              </p:cNvPr>
              <p:cNvSpPr/>
              <p:nvPr/>
            </p:nvSpPr>
            <p:spPr>
              <a:xfrm>
                <a:off x="38671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655800E-7860-48EE-8DB4-ACB1BEC1430C}"/>
                  </a:ext>
                </a:extLst>
              </p:cNvPr>
              <p:cNvSpPr/>
              <p:nvPr/>
            </p:nvSpPr>
            <p:spPr>
              <a:xfrm>
                <a:off x="40386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A61EA60-7006-47B5-B62B-380F69D160E5}"/>
                  </a:ext>
                </a:extLst>
              </p:cNvPr>
              <p:cNvSpPr/>
              <p:nvPr/>
            </p:nvSpPr>
            <p:spPr>
              <a:xfrm>
                <a:off x="42100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82770DD-0507-4BC5-8CA7-7062895C4DC3}"/>
                  </a:ext>
                </a:extLst>
              </p:cNvPr>
              <p:cNvSpPr/>
              <p:nvPr/>
            </p:nvSpPr>
            <p:spPr>
              <a:xfrm>
                <a:off x="43815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D5F8EB0-2EC2-45E2-9046-CF538D242F5C}"/>
                  </a:ext>
                </a:extLst>
              </p:cNvPr>
              <p:cNvSpPr/>
              <p:nvPr/>
            </p:nvSpPr>
            <p:spPr>
              <a:xfrm>
                <a:off x="45529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CC29791-691E-41F8-8B29-B42254C1F3C4}"/>
                  </a:ext>
                </a:extLst>
              </p:cNvPr>
              <p:cNvSpPr/>
              <p:nvPr/>
            </p:nvSpPr>
            <p:spPr>
              <a:xfrm>
                <a:off x="47244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4FDD484-1852-4755-9B80-740DFBED7551}"/>
                  </a:ext>
                </a:extLst>
              </p:cNvPr>
              <p:cNvSpPr/>
              <p:nvPr/>
            </p:nvSpPr>
            <p:spPr>
              <a:xfrm>
                <a:off x="48958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순서도: 다른 페이지 연결선 28">
                <a:extLst>
                  <a:ext uri="{FF2B5EF4-FFF2-40B4-BE49-F238E27FC236}">
                    <a16:creationId xmlns:a16="http://schemas.microsoft.com/office/drawing/2014/main" id="{48762873-D1EC-41FE-B957-3B2549C9742B}"/>
                  </a:ext>
                </a:extLst>
              </p:cNvPr>
              <p:cNvSpPr/>
              <p:nvPr/>
            </p:nvSpPr>
            <p:spPr>
              <a:xfrm rot="16200000">
                <a:off x="5067303" y="3479798"/>
                <a:ext cx="253998" cy="253999"/>
              </a:xfrm>
              <a:prstGeom prst="flowChartOffpage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0DA794-2220-446B-B668-2A4FE7602FF7}"/>
                </a:ext>
              </a:extLst>
            </p:cNvPr>
            <p:cNvSpPr/>
            <p:nvPr/>
          </p:nvSpPr>
          <p:spPr>
            <a:xfrm>
              <a:off x="3168845" y="4442288"/>
              <a:ext cx="28647" cy="8307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89935AC-C2FE-4120-B3BB-3DF68E7E8533}"/>
                </a:ext>
              </a:extLst>
            </p:cNvPr>
            <p:cNvSpPr/>
            <p:nvPr/>
          </p:nvSpPr>
          <p:spPr>
            <a:xfrm>
              <a:off x="2405246" y="4493729"/>
              <a:ext cx="7489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</a:t>
              </a:r>
              <a:endParaRPr lang="ko-KR" altLang="en-US" sz="4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94162C-E086-4B8C-B4C9-EA429F0354D9}"/>
              </a:ext>
            </a:extLst>
          </p:cNvPr>
          <p:cNvGrpSpPr/>
          <p:nvPr/>
        </p:nvGrpSpPr>
        <p:grpSpPr>
          <a:xfrm>
            <a:off x="6542112" y="1699415"/>
            <a:ext cx="3562396" cy="1667506"/>
            <a:chOff x="6542112" y="1699415"/>
            <a:chExt cx="3562396" cy="1667506"/>
          </a:xfrm>
        </p:grpSpPr>
        <p:sp>
          <p:nvSpPr>
            <p:cNvPr id="78" name="사각형: 둥근 위쪽 모서리 60">
              <a:extLst>
                <a:ext uri="{FF2B5EF4-FFF2-40B4-BE49-F238E27FC236}">
                  <a16:creationId xmlns:a16="http://schemas.microsoft.com/office/drawing/2014/main" id="{4B27BE6E-CE85-4D91-B1E4-6F6B4091719A}"/>
                </a:ext>
              </a:extLst>
            </p:cNvPr>
            <p:cNvSpPr/>
            <p:nvPr/>
          </p:nvSpPr>
          <p:spPr>
            <a:xfrm rot="16200000">
              <a:off x="7805372" y="855557"/>
              <a:ext cx="1253155" cy="3345116"/>
            </a:xfrm>
            <a:prstGeom prst="round2SameRect">
              <a:avLst>
                <a:gd name="adj1" fmla="val 50000"/>
                <a:gd name="adj2" fmla="val 169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8138DEB-E7CD-440B-8638-486ECD32ECCB}"/>
                </a:ext>
              </a:extLst>
            </p:cNvPr>
            <p:cNvGrpSpPr/>
            <p:nvPr/>
          </p:nvGrpSpPr>
          <p:grpSpPr>
            <a:xfrm>
              <a:off x="6542112" y="1699415"/>
              <a:ext cx="2026271" cy="1667506"/>
              <a:chOff x="2774951" y="3479799"/>
              <a:chExt cx="2546350" cy="2095502"/>
            </a:xfrm>
            <a:gradFill flip="none" rotWithShape="1">
              <a:gsLst>
                <a:gs pos="0">
                  <a:srgbClr val="00B0F0"/>
                </a:gs>
                <a:gs pos="100000">
                  <a:srgbClr val="00B050"/>
                </a:gs>
              </a:gsLst>
              <a:lin ang="18900000" scaled="1"/>
              <a:tileRect/>
            </a:gradFill>
          </p:grpSpPr>
          <p:sp>
            <p:nvSpPr>
              <p:cNvPr id="80" name="막힌 원호 79">
                <a:extLst>
                  <a:ext uri="{FF2B5EF4-FFF2-40B4-BE49-F238E27FC236}">
                    <a16:creationId xmlns:a16="http://schemas.microsoft.com/office/drawing/2014/main" id="{10C4AE0F-377D-4FBC-8C02-06701B73B7C6}"/>
                  </a:ext>
                </a:extLst>
              </p:cNvPr>
              <p:cNvSpPr/>
              <p:nvPr/>
            </p:nvSpPr>
            <p:spPr>
              <a:xfrm>
                <a:off x="2774951" y="3479800"/>
                <a:ext cx="2095501" cy="2095501"/>
              </a:xfrm>
              <a:prstGeom prst="blockArc">
                <a:avLst>
                  <a:gd name="adj1" fmla="val 5395568"/>
                  <a:gd name="adj2" fmla="val 16214947"/>
                  <a:gd name="adj3" fmla="val 119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21905D9-E6A1-4551-B861-E75B2A176F44}"/>
                  </a:ext>
                </a:extLst>
              </p:cNvPr>
              <p:cNvSpPr/>
              <p:nvPr/>
            </p:nvSpPr>
            <p:spPr>
              <a:xfrm>
                <a:off x="38671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6932601-DB11-43C3-9D42-6E69DFD1F3B6}"/>
                  </a:ext>
                </a:extLst>
              </p:cNvPr>
              <p:cNvSpPr/>
              <p:nvPr/>
            </p:nvSpPr>
            <p:spPr>
              <a:xfrm>
                <a:off x="40386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AA4C37F-6411-47D5-A876-C233CD49250E}"/>
                  </a:ext>
                </a:extLst>
              </p:cNvPr>
              <p:cNvSpPr/>
              <p:nvPr/>
            </p:nvSpPr>
            <p:spPr>
              <a:xfrm>
                <a:off x="42100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EADF4-F401-4B84-AECE-BBA3B21052F9}"/>
                  </a:ext>
                </a:extLst>
              </p:cNvPr>
              <p:cNvSpPr/>
              <p:nvPr/>
            </p:nvSpPr>
            <p:spPr>
              <a:xfrm>
                <a:off x="43815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2ACB80F-2EAD-41BE-A91C-FE5096F5A1C0}"/>
                  </a:ext>
                </a:extLst>
              </p:cNvPr>
              <p:cNvSpPr/>
              <p:nvPr/>
            </p:nvSpPr>
            <p:spPr>
              <a:xfrm>
                <a:off x="45529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DC9DE90-29A7-4D57-BCC0-648152FC2C4C}"/>
                  </a:ext>
                </a:extLst>
              </p:cNvPr>
              <p:cNvSpPr/>
              <p:nvPr/>
            </p:nvSpPr>
            <p:spPr>
              <a:xfrm>
                <a:off x="47244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2D85A37-3AAC-4363-8FC6-7C20E23F2828}"/>
                  </a:ext>
                </a:extLst>
              </p:cNvPr>
              <p:cNvSpPr/>
              <p:nvPr/>
            </p:nvSpPr>
            <p:spPr>
              <a:xfrm>
                <a:off x="48958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순서도: 다른 페이지 연결선 70">
                <a:extLst>
                  <a:ext uri="{FF2B5EF4-FFF2-40B4-BE49-F238E27FC236}">
                    <a16:creationId xmlns:a16="http://schemas.microsoft.com/office/drawing/2014/main" id="{B909F065-1057-4F0A-AF3D-5EAF0AECDACD}"/>
                  </a:ext>
                </a:extLst>
              </p:cNvPr>
              <p:cNvSpPr/>
              <p:nvPr/>
            </p:nvSpPr>
            <p:spPr>
              <a:xfrm rot="16200000">
                <a:off x="5067303" y="3479798"/>
                <a:ext cx="253998" cy="253999"/>
              </a:xfrm>
              <a:prstGeom prst="flowChartOffpage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9D6EF4F-D725-4103-BFDB-523659B94533}"/>
                </a:ext>
              </a:extLst>
            </p:cNvPr>
            <p:cNvSpPr/>
            <p:nvPr/>
          </p:nvSpPr>
          <p:spPr>
            <a:xfrm>
              <a:off x="7775055" y="2358414"/>
              <a:ext cx="2296206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Model</a:t>
              </a:r>
              <a:r>
                <a:rPr lang="ko-KR" altLang="en-US" sz="1100" b="1" dirty="0">
                  <a:solidFill>
                    <a:prstClr val="white">
                      <a:lumMod val="50000"/>
                    </a:prstClr>
                  </a:solidFill>
                </a:rPr>
                <a:t>별 설명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53502B3-5BFF-4ED2-A03D-C5FE1DD3E945}"/>
                </a:ext>
              </a:extLst>
            </p:cNvPr>
            <p:cNvSpPr/>
            <p:nvPr/>
          </p:nvSpPr>
          <p:spPr>
            <a:xfrm>
              <a:off x="7623464" y="2151091"/>
              <a:ext cx="28647" cy="8307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0EBDFDB-C8E5-40CD-8C01-A024F67BA72A}"/>
                </a:ext>
              </a:extLst>
            </p:cNvPr>
            <p:cNvSpPr/>
            <p:nvPr/>
          </p:nvSpPr>
          <p:spPr>
            <a:xfrm>
              <a:off x="6859865" y="2202533"/>
              <a:ext cx="7489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</a:t>
              </a:r>
              <a:endParaRPr lang="ko-KR" altLang="en-US" sz="4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5FCFB3-E3AC-455A-9BE1-82CF76D6550E}"/>
              </a:ext>
            </a:extLst>
          </p:cNvPr>
          <p:cNvSpPr/>
          <p:nvPr/>
        </p:nvSpPr>
        <p:spPr>
          <a:xfrm>
            <a:off x="-2" y="-9748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7" name="사각형: 둥근 위쪽 모서리 74">
            <a:extLst>
              <a:ext uri="{FF2B5EF4-FFF2-40B4-BE49-F238E27FC236}">
                <a16:creationId xmlns:a16="http://schemas.microsoft.com/office/drawing/2014/main" id="{850DF853-B371-4493-B2B8-8947AD785B95}"/>
              </a:ext>
            </a:extLst>
          </p:cNvPr>
          <p:cNvSpPr/>
          <p:nvPr/>
        </p:nvSpPr>
        <p:spPr>
          <a:xfrm rot="16200000">
            <a:off x="7694206" y="3146751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897E319-8D8B-4CCF-84F8-DD47DB890C21}"/>
              </a:ext>
            </a:extLst>
          </p:cNvPr>
          <p:cNvSpPr/>
          <p:nvPr/>
        </p:nvSpPr>
        <p:spPr>
          <a:xfrm>
            <a:off x="7704474" y="4602116"/>
            <a:ext cx="229620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발전 방안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39B1A2-2379-49FD-885A-2E7E6600DA5F}"/>
              </a:ext>
            </a:extLst>
          </p:cNvPr>
          <p:cNvGrpSpPr/>
          <p:nvPr/>
        </p:nvGrpSpPr>
        <p:grpSpPr>
          <a:xfrm>
            <a:off x="6430945" y="3990609"/>
            <a:ext cx="2026271" cy="1667506"/>
            <a:chOff x="6430945" y="3990609"/>
            <a:chExt cx="2026271" cy="166750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BE4E221F-A1E9-4EB9-96B3-E7BF99EDF369}"/>
                </a:ext>
              </a:extLst>
            </p:cNvPr>
            <p:cNvGrpSpPr/>
            <p:nvPr/>
          </p:nvGrpSpPr>
          <p:grpSpPr>
            <a:xfrm>
              <a:off x="6430945" y="3990609"/>
              <a:ext cx="2026271" cy="1667506"/>
              <a:chOff x="2774951" y="3479799"/>
              <a:chExt cx="2546350" cy="2095502"/>
            </a:xfrm>
            <a:gradFill flip="none" rotWithShape="1">
              <a:gsLst>
                <a:gs pos="0">
                  <a:srgbClr val="0070C0"/>
                </a:gs>
                <a:gs pos="100000">
                  <a:srgbClr val="FF0066"/>
                </a:gs>
              </a:gsLst>
              <a:lin ang="18900000" scaled="1"/>
              <a:tileRect/>
            </a:gradFill>
          </p:grpSpPr>
          <p:sp>
            <p:nvSpPr>
              <p:cNvPr id="139" name="막힌 원호 138">
                <a:extLst>
                  <a:ext uri="{FF2B5EF4-FFF2-40B4-BE49-F238E27FC236}">
                    <a16:creationId xmlns:a16="http://schemas.microsoft.com/office/drawing/2014/main" id="{3D7D3AE3-B828-4F6B-995C-16359E1DB240}"/>
                  </a:ext>
                </a:extLst>
              </p:cNvPr>
              <p:cNvSpPr/>
              <p:nvPr/>
            </p:nvSpPr>
            <p:spPr>
              <a:xfrm>
                <a:off x="2774951" y="3479800"/>
                <a:ext cx="2095501" cy="2095501"/>
              </a:xfrm>
              <a:prstGeom prst="blockArc">
                <a:avLst>
                  <a:gd name="adj1" fmla="val 5395568"/>
                  <a:gd name="adj2" fmla="val 16214947"/>
                  <a:gd name="adj3" fmla="val 119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7E06F5C-5464-45BC-A030-45C7B14AEE6F}"/>
                  </a:ext>
                </a:extLst>
              </p:cNvPr>
              <p:cNvSpPr/>
              <p:nvPr/>
            </p:nvSpPr>
            <p:spPr>
              <a:xfrm>
                <a:off x="38671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1518D000-D496-4E95-ADAC-447774C92870}"/>
                  </a:ext>
                </a:extLst>
              </p:cNvPr>
              <p:cNvSpPr/>
              <p:nvPr/>
            </p:nvSpPr>
            <p:spPr>
              <a:xfrm>
                <a:off x="40386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E3B1310-FA91-409D-9F08-2B79BE22A6C9}"/>
                  </a:ext>
                </a:extLst>
              </p:cNvPr>
              <p:cNvSpPr/>
              <p:nvPr/>
            </p:nvSpPr>
            <p:spPr>
              <a:xfrm>
                <a:off x="42100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92CD8A6-8214-47B5-B6A3-03DDCCB2A7DC}"/>
                  </a:ext>
                </a:extLst>
              </p:cNvPr>
              <p:cNvSpPr/>
              <p:nvPr/>
            </p:nvSpPr>
            <p:spPr>
              <a:xfrm>
                <a:off x="43815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21FD59F-3C2F-48D1-B70C-E4130C927B71}"/>
                  </a:ext>
                </a:extLst>
              </p:cNvPr>
              <p:cNvSpPr/>
              <p:nvPr/>
            </p:nvSpPr>
            <p:spPr>
              <a:xfrm>
                <a:off x="45529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B085238F-85A9-47FA-AC23-8C9841A7B816}"/>
                  </a:ext>
                </a:extLst>
              </p:cNvPr>
              <p:cNvSpPr/>
              <p:nvPr/>
            </p:nvSpPr>
            <p:spPr>
              <a:xfrm>
                <a:off x="472440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3D7D5E4-F372-459A-8CAF-F43ADF492E88}"/>
                  </a:ext>
                </a:extLst>
              </p:cNvPr>
              <p:cNvSpPr/>
              <p:nvPr/>
            </p:nvSpPr>
            <p:spPr>
              <a:xfrm>
                <a:off x="4895851" y="3479799"/>
                <a:ext cx="114300" cy="253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순서도: 다른 페이지 연결선 84">
                <a:extLst>
                  <a:ext uri="{FF2B5EF4-FFF2-40B4-BE49-F238E27FC236}">
                    <a16:creationId xmlns:a16="http://schemas.microsoft.com/office/drawing/2014/main" id="{1B23286F-AA53-4F08-BEDF-D67476C16A66}"/>
                  </a:ext>
                </a:extLst>
              </p:cNvPr>
              <p:cNvSpPr/>
              <p:nvPr/>
            </p:nvSpPr>
            <p:spPr>
              <a:xfrm rot="16200000">
                <a:off x="5067303" y="3479798"/>
                <a:ext cx="253998" cy="253999"/>
              </a:xfrm>
              <a:prstGeom prst="flowChartOffpage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6CD7D7-2D34-4648-9CCC-FDA6D4420394}"/>
                </a:ext>
              </a:extLst>
            </p:cNvPr>
            <p:cNvSpPr/>
            <p:nvPr/>
          </p:nvSpPr>
          <p:spPr>
            <a:xfrm>
              <a:off x="7512298" y="4442285"/>
              <a:ext cx="28647" cy="8307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69E8D-756F-4851-BADA-D12ECF9D8143}"/>
                </a:ext>
              </a:extLst>
            </p:cNvPr>
            <p:cNvSpPr/>
            <p:nvPr/>
          </p:nvSpPr>
          <p:spPr>
            <a:xfrm>
              <a:off x="6748699" y="4493727"/>
              <a:ext cx="7489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</a:t>
              </a:r>
              <a:endParaRPr lang="ko-KR" altLang="en-US" sz="4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32DAD4-FA76-4B05-8DBC-C24244EE563B}"/>
              </a:ext>
            </a:extLst>
          </p:cNvPr>
          <p:cNvGrpSpPr/>
          <p:nvPr/>
        </p:nvGrpSpPr>
        <p:grpSpPr>
          <a:xfrm>
            <a:off x="301851" y="596908"/>
            <a:ext cx="276225" cy="276225"/>
            <a:chOff x="454251" y="1385887"/>
            <a:chExt cx="276225" cy="27622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5303CB2-AC5F-4C9D-B57D-402072D23001}"/>
                </a:ext>
              </a:extLst>
            </p:cNvPr>
            <p:cNvSpPr/>
            <p:nvPr/>
          </p:nvSpPr>
          <p:spPr>
            <a:xfrm>
              <a:off x="454251" y="138588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7FF7DE1-5AA1-41D8-9E53-35A2F3EA6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6" y="1443821"/>
              <a:ext cx="95342" cy="16035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471B9A8F-C2F7-4181-866A-ABEB7F3DEBD1}"/>
              </a:ext>
            </a:extLst>
          </p:cNvPr>
          <p:cNvSpPr/>
          <p:nvPr/>
        </p:nvSpPr>
        <p:spPr>
          <a:xfrm>
            <a:off x="301851" y="1264680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7" name="Group 20">
            <a:extLst>
              <a:ext uri="{FF2B5EF4-FFF2-40B4-BE49-F238E27FC236}">
                <a16:creationId xmlns:a16="http://schemas.microsoft.com/office/drawing/2014/main" id="{1F8C458D-22BF-4404-A6F4-8259F5C1C9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79" y="1325704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CC41D1B7-DE19-4F93-B630-81BD63725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8C85A170-C24D-434C-95C5-7F2A690B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79992C4C-FC14-4FDC-ADB3-D1B4A79D9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0BC6039A-C1DE-4609-9A00-54D93F530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5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A03F35E-C890-49E9-B916-046B9230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37" y="1739981"/>
            <a:ext cx="6234676" cy="35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BF894-9909-4D16-AA79-F0BB5E90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1604805"/>
            <a:ext cx="870706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6A0F549-878B-4D53-BF6E-B5CE8089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82" y="1453120"/>
            <a:ext cx="5862131" cy="52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2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4680FC2-9F17-4C43-B0E0-465A2326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59" y="1618474"/>
            <a:ext cx="5820587" cy="272453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3E8B8A5-1DB9-492E-B651-037E21B20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59" y="4738992"/>
            <a:ext cx="479174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888CA-694D-46FE-B4B0-1BED30582E59}"/>
              </a:ext>
            </a:extLst>
          </p:cNvPr>
          <p:cNvGrpSpPr/>
          <p:nvPr/>
        </p:nvGrpSpPr>
        <p:grpSpPr>
          <a:xfrm>
            <a:off x="2052483" y="535723"/>
            <a:ext cx="5551257" cy="6079389"/>
            <a:chOff x="2052483" y="535723"/>
            <a:chExt cx="5551257" cy="60793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717629-D402-42F9-9419-836A7DCC8C3D}"/>
                </a:ext>
              </a:extLst>
            </p:cNvPr>
            <p:cNvSpPr/>
            <p:nvPr/>
          </p:nvSpPr>
          <p:spPr>
            <a:xfrm>
              <a:off x="2864355" y="535723"/>
              <a:ext cx="3942242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/>
                <a:t>Model 2 Accuracy</a:t>
              </a:r>
              <a:endParaRPr lang="ko-KR" altLang="en-US" sz="2800" b="1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F7417CE-8379-4C52-8C41-46A0B02DBF98}"/>
                </a:ext>
              </a:extLst>
            </p:cNvPr>
            <p:cNvGrpSpPr/>
            <p:nvPr/>
          </p:nvGrpSpPr>
          <p:grpSpPr>
            <a:xfrm>
              <a:off x="2052483" y="1347507"/>
              <a:ext cx="5551257" cy="5267605"/>
              <a:chOff x="2409401" y="1222480"/>
              <a:chExt cx="3229399" cy="3229399"/>
            </a:xfrm>
          </p:grpSpPr>
          <p:sp>
            <p:nvSpPr>
              <p:cNvPr id="31" name="자유형: 도형 377">
                <a:extLst>
                  <a:ext uri="{FF2B5EF4-FFF2-40B4-BE49-F238E27FC236}">
                    <a16:creationId xmlns:a16="http://schemas.microsoft.com/office/drawing/2014/main" id="{B37517B7-1E18-4954-ADBA-6F463F8F94BE}"/>
                  </a:ext>
                </a:extLst>
              </p:cNvPr>
              <p:cNvSpPr/>
              <p:nvPr/>
            </p:nvSpPr>
            <p:spPr>
              <a:xfrm>
                <a:off x="3635177" y="1222480"/>
                <a:ext cx="358994" cy="380721"/>
              </a:xfrm>
              <a:custGeom>
                <a:avLst/>
                <a:gdLst>
                  <a:gd name="connsiteX0" fmla="*/ 456991 w 456991"/>
                  <a:gd name="connsiteY0" fmla="*/ 0 h 484649"/>
                  <a:gd name="connsiteX1" fmla="*/ 456991 w 456991"/>
                  <a:gd name="connsiteY1" fmla="*/ 439461 h 484649"/>
                  <a:gd name="connsiteX2" fmla="*/ 329666 w 456991"/>
                  <a:gd name="connsiteY2" fmla="*/ 445890 h 484649"/>
                  <a:gd name="connsiteX3" fmla="*/ 169020 w 456991"/>
                  <a:gd name="connsiteY3" fmla="*/ 470408 h 484649"/>
                  <a:gd name="connsiteX4" fmla="*/ 113634 w 456991"/>
                  <a:gd name="connsiteY4" fmla="*/ 484649 h 484649"/>
                  <a:gd name="connsiteX5" fmla="*/ 0 w 456991"/>
                  <a:gd name="connsiteY5" fmla="*/ 60562 h 484649"/>
                  <a:gd name="connsiteX6" fmla="*/ 80453 w 456991"/>
                  <a:gd name="connsiteY6" fmla="*/ 39875 h 484649"/>
                  <a:gd name="connsiteX7" fmla="*/ 284734 w 456991"/>
                  <a:gd name="connsiteY7" fmla="*/ 8698 h 484649"/>
                  <a:gd name="connsiteX8" fmla="*/ 456991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456991" y="0"/>
                    </a:moveTo>
                    <a:lnTo>
                      <a:pt x="456991" y="439461"/>
                    </a:lnTo>
                    <a:lnTo>
                      <a:pt x="329666" y="445890"/>
                    </a:lnTo>
                    <a:cubicBezTo>
                      <a:pt x="275276" y="451414"/>
                      <a:pt x="221682" y="459632"/>
                      <a:pt x="169020" y="470408"/>
                    </a:cubicBezTo>
                    <a:lnTo>
                      <a:pt x="113634" y="484649"/>
                    </a:lnTo>
                    <a:lnTo>
                      <a:pt x="0" y="60562"/>
                    </a:lnTo>
                    <a:lnTo>
                      <a:pt x="80453" y="39875"/>
                    </a:lnTo>
                    <a:cubicBezTo>
                      <a:pt x="147419" y="26172"/>
                      <a:pt x="215570" y="15722"/>
                      <a:pt x="284734" y="8698"/>
                    </a:cubicBezTo>
                    <a:lnTo>
                      <a:pt x="45699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378">
                <a:extLst>
                  <a:ext uri="{FF2B5EF4-FFF2-40B4-BE49-F238E27FC236}">
                    <a16:creationId xmlns:a16="http://schemas.microsoft.com/office/drawing/2014/main" id="{41BAED37-889E-4AC2-8866-7D13515183ED}"/>
                  </a:ext>
                </a:extLst>
              </p:cNvPr>
              <p:cNvSpPr/>
              <p:nvPr/>
            </p:nvSpPr>
            <p:spPr>
              <a:xfrm>
                <a:off x="4054030" y="1222480"/>
                <a:ext cx="358995" cy="380721"/>
              </a:xfrm>
              <a:custGeom>
                <a:avLst/>
                <a:gdLst>
                  <a:gd name="connsiteX0" fmla="*/ 0 w 456992"/>
                  <a:gd name="connsiteY0" fmla="*/ 0 h 484649"/>
                  <a:gd name="connsiteX1" fmla="*/ 172257 w 456992"/>
                  <a:gd name="connsiteY1" fmla="*/ 8698 h 484649"/>
                  <a:gd name="connsiteX2" fmla="*/ 376538 w 456992"/>
                  <a:gd name="connsiteY2" fmla="*/ 39875 h 484649"/>
                  <a:gd name="connsiteX3" fmla="*/ 456992 w 456992"/>
                  <a:gd name="connsiteY3" fmla="*/ 60562 h 484649"/>
                  <a:gd name="connsiteX4" fmla="*/ 343358 w 456992"/>
                  <a:gd name="connsiteY4" fmla="*/ 484649 h 484649"/>
                  <a:gd name="connsiteX5" fmla="*/ 287971 w 456992"/>
                  <a:gd name="connsiteY5" fmla="*/ 470408 h 484649"/>
                  <a:gd name="connsiteX6" fmla="*/ 127325 w 456992"/>
                  <a:gd name="connsiteY6" fmla="*/ 445890 h 484649"/>
                  <a:gd name="connsiteX7" fmla="*/ 0 w 456992"/>
                  <a:gd name="connsiteY7" fmla="*/ 439461 h 484649"/>
                  <a:gd name="connsiteX8" fmla="*/ 0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0" y="0"/>
                    </a:moveTo>
                    <a:lnTo>
                      <a:pt x="172257" y="8698"/>
                    </a:lnTo>
                    <a:cubicBezTo>
                      <a:pt x="241421" y="15722"/>
                      <a:pt x="309572" y="26172"/>
                      <a:pt x="376538" y="39875"/>
                    </a:cubicBezTo>
                    <a:lnTo>
                      <a:pt x="456992" y="60562"/>
                    </a:lnTo>
                    <a:lnTo>
                      <a:pt x="343358" y="484649"/>
                    </a:lnTo>
                    <a:lnTo>
                      <a:pt x="287971" y="470408"/>
                    </a:lnTo>
                    <a:cubicBezTo>
                      <a:pt x="235309" y="459632"/>
                      <a:pt x="181715" y="451414"/>
                      <a:pt x="127325" y="445890"/>
                    </a:cubicBezTo>
                    <a:lnTo>
                      <a:pt x="0" y="4394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자유형: 도형 379">
                <a:extLst>
                  <a:ext uri="{FF2B5EF4-FFF2-40B4-BE49-F238E27FC236}">
                    <a16:creationId xmlns:a16="http://schemas.microsoft.com/office/drawing/2014/main" id="{FEFB1AA1-B767-4323-B792-F911F430FF06}"/>
                  </a:ext>
                </a:extLst>
              </p:cNvPr>
              <p:cNvSpPr/>
              <p:nvPr/>
            </p:nvSpPr>
            <p:spPr>
              <a:xfrm>
                <a:off x="3242202" y="1284962"/>
                <a:ext cx="424264" cy="436812"/>
              </a:xfrm>
              <a:custGeom>
                <a:avLst/>
                <a:gdLst>
                  <a:gd name="connsiteX0" fmla="*/ 426444 w 540078"/>
                  <a:gd name="connsiteY0" fmla="*/ 0 h 556052"/>
                  <a:gd name="connsiteX1" fmla="*/ 540078 w 540078"/>
                  <a:gd name="connsiteY1" fmla="*/ 424087 h 556052"/>
                  <a:gd name="connsiteX2" fmla="*/ 514212 w 540078"/>
                  <a:gd name="connsiteY2" fmla="*/ 430737 h 556052"/>
                  <a:gd name="connsiteX3" fmla="*/ 224132 w 540078"/>
                  <a:gd name="connsiteY3" fmla="*/ 553275 h 556052"/>
                  <a:gd name="connsiteX4" fmla="*/ 219561 w 540078"/>
                  <a:gd name="connsiteY4" fmla="*/ 556052 h 556052"/>
                  <a:gd name="connsiteX5" fmla="*/ 0 w 540078"/>
                  <a:gd name="connsiteY5" fmla="*/ 175760 h 556052"/>
                  <a:gd name="connsiteX6" fmla="*/ 14659 w 540078"/>
                  <a:gd name="connsiteY6" fmla="*/ 166854 h 556052"/>
                  <a:gd name="connsiteX7" fmla="*/ 383530 w 540078"/>
                  <a:gd name="connsiteY7" fmla="*/ 11034 h 556052"/>
                  <a:gd name="connsiteX8" fmla="*/ 426444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426444" y="0"/>
                    </a:moveTo>
                    <a:lnTo>
                      <a:pt x="540078" y="424087"/>
                    </a:lnTo>
                    <a:lnTo>
                      <a:pt x="514212" y="430737"/>
                    </a:lnTo>
                    <a:cubicBezTo>
                      <a:pt x="412888" y="462253"/>
                      <a:pt x="315833" y="503460"/>
                      <a:pt x="224132" y="553275"/>
                    </a:cubicBezTo>
                    <a:lnTo>
                      <a:pt x="219561" y="556052"/>
                    </a:lnTo>
                    <a:lnTo>
                      <a:pt x="0" y="175760"/>
                    </a:lnTo>
                    <a:lnTo>
                      <a:pt x="14659" y="166854"/>
                    </a:lnTo>
                    <a:cubicBezTo>
                      <a:pt x="131267" y="103509"/>
                      <a:pt x="254684" y="51109"/>
                      <a:pt x="383530" y="11034"/>
                    </a:cubicBezTo>
                    <a:lnTo>
                      <a:pt x="42644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: 도형 380">
                <a:extLst>
                  <a:ext uri="{FF2B5EF4-FFF2-40B4-BE49-F238E27FC236}">
                    <a16:creationId xmlns:a16="http://schemas.microsoft.com/office/drawing/2014/main" id="{178BD9A0-061C-49C8-B601-4BDF65B79066}"/>
                  </a:ext>
                </a:extLst>
              </p:cNvPr>
              <p:cNvSpPr/>
              <p:nvPr/>
            </p:nvSpPr>
            <p:spPr>
              <a:xfrm>
                <a:off x="4381736" y="1284962"/>
                <a:ext cx="424263" cy="436812"/>
              </a:xfrm>
              <a:custGeom>
                <a:avLst/>
                <a:gdLst>
                  <a:gd name="connsiteX0" fmla="*/ 113633 w 540077"/>
                  <a:gd name="connsiteY0" fmla="*/ 0 h 556052"/>
                  <a:gd name="connsiteX1" fmla="*/ 156546 w 540077"/>
                  <a:gd name="connsiteY1" fmla="*/ 11034 h 556052"/>
                  <a:gd name="connsiteX2" fmla="*/ 525417 w 540077"/>
                  <a:gd name="connsiteY2" fmla="*/ 166854 h 556052"/>
                  <a:gd name="connsiteX3" fmla="*/ 540077 w 540077"/>
                  <a:gd name="connsiteY3" fmla="*/ 175760 h 556052"/>
                  <a:gd name="connsiteX4" fmla="*/ 320516 w 540077"/>
                  <a:gd name="connsiteY4" fmla="*/ 556052 h 556052"/>
                  <a:gd name="connsiteX5" fmla="*/ 315944 w 540077"/>
                  <a:gd name="connsiteY5" fmla="*/ 553275 h 556052"/>
                  <a:gd name="connsiteX6" fmla="*/ 25864 w 540077"/>
                  <a:gd name="connsiteY6" fmla="*/ 430737 h 556052"/>
                  <a:gd name="connsiteX7" fmla="*/ 0 w 540077"/>
                  <a:gd name="connsiteY7" fmla="*/ 424087 h 556052"/>
                  <a:gd name="connsiteX8" fmla="*/ 113633 w 540077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7" h="556052">
                    <a:moveTo>
                      <a:pt x="113633" y="0"/>
                    </a:moveTo>
                    <a:lnTo>
                      <a:pt x="156546" y="11034"/>
                    </a:lnTo>
                    <a:cubicBezTo>
                      <a:pt x="285393" y="51109"/>
                      <a:pt x="408810" y="103509"/>
                      <a:pt x="525417" y="166854"/>
                    </a:cubicBezTo>
                    <a:lnTo>
                      <a:pt x="540077" y="175760"/>
                    </a:lnTo>
                    <a:lnTo>
                      <a:pt x="320516" y="556052"/>
                    </a:lnTo>
                    <a:lnTo>
                      <a:pt x="315944" y="553275"/>
                    </a:lnTo>
                    <a:cubicBezTo>
                      <a:pt x="224244" y="503460"/>
                      <a:pt x="127189" y="462253"/>
                      <a:pt x="25864" y="430737"/>
                    </a:cubicBezTo>
                    <a:lnTo>
                      <a:pt x="0" y="424087"/>
                    </a:lnTo>
                    <a:lnTo>
                      <a:pt x="11363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: 도형 381">
                <a:extLst>
                  <a:ext uri="{FF2B5EF4-FFF2-40B4-BE49-F238E27FC236}">
                    <a16:creationId xmlns:a16="http://schemas.microsoft.com/office/drawing/2014/main" id="{01295643-1714-4BA9-8EC6-CCFFEA0DA78F}"/>
                  </a:ext>
                </a:extLst>
              </p:cNvPr>
              <p:cNvSpPr/>
              <p:nvPr/>
            </p:nvSpPr>
            <p:spPr>
              <a:xfrm>
                <a:off x="2903440" y="1454120"/>
                <a:ext cx="460069" cy="464182"/>
              </a:xfrm>
              <a:custGeom>
                <a:avLst/>
                <a:gdLst>
                  <a:gd name="connsiteX0" fmla="*/ 366097 w 585658"/>
                  <a:gd name="connsiteY0" fmla="*/ 0 h 590893"/>
                  <a:gd name="connsiteX1" fmla="*/ 585658 w 585658"/>
                  <a:gd name="connsiteY1" fmla="*/ 380292 h 590893"/>
                  <a:gd name="connsiteX2" fmla="*/ 521970 w 585658"/>
                  <a:gd name="connsiteY2" fmla="*/ 418983 h 590893"/>
                  <a:gd name="connsiteX3" fmla="*/ 397416 w 585658"/>
                  <a:gd name="connsiteY3" fmla="*/ 512123 h 590893"/>
                  <a:gd name="connsiteX4" fmla="*/ 310746 w 585658"/>
                  <a:gd name="connsiteY4" fmla="*/ 590893 h 590893"/>
                  <a:gd name="connsiteX5" fmla="*/ 0 w 585658"/>
                  <a:gd name="connsiteY5" fmla="*/ 280147 h 590893"/>
                  <a:gd name="connsiteX6" fmla="*/ 117877 w 585658"/>
                  <a:gd name="connsiteY6" fmla="*/ 173013 h 590893"/>
                  <a:gd name="connsiteX7" fmla="*/ 276263 w 585658"/>
                  <a:gd name="connsiteY7" fmla="*/ 54575 h 590893"/>
                  <a:gd name="connsiteX8" fmla="*/ 366097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66097" y="0"/>
                    </a:moveTo>
                    <a:lnTo>
                      <a:pt x="585658" y="380292"/>
                    </a:lnTo>
                    <a:lnTo>
                      <a:pt x="521970" y="418983"/>
                    </a:lnTo>
                    <a:cubicBezTo>
                      <a:pt x="478933" y="448058"/>
                      <a:pt x="437369" y="479150"/>
                      <a:pt x="397416" y="512123"/>
                    </a:cubicBezTo>
                    <a:lnTo>
                      <a:pt x="310746" y="590893"/>
                    </a:lnTo>
                    <a:lnTo>
                      <a:pt x="0" y="280147"/>
                    </a:lnTo>
                    <a:lnTo>
                      <a:pt x="117877" y="173013"/>
                    </a:lnTo>
                    <a:cubicBezTo>
                      <a:pt x="168683" y="131084"/>
                      <a:pt x="221536" y="91548"/>
                      <a:pt x="276263" y="54575"/>
                    </a:cubicBezTo>
                    <a:lnTo>
                      <a:pt x="36609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자유형: 도형 382">
                <a:extLst>
                  <a:ext uri="{FF2B5EF4-FFF2-40B4-BE49-F238E27FC236}">
                    <a16:creationId xmlns:a16="http://schemas.microsoft.com/office/drawing/2014/main" id="{95FBF22C-CB83-4CEE-A4C5-AD930390B27A}"/>
                  </a:ext>
                </a:extLst>
              </p:cNvPr>
              <p:cNvSpPr/>
              <p:nvPr/>
            </p:nvSpPr>
            <p:spPr>
              <a:xfrm>
                <a:off x="4684692" y="1454120"/>
                <a:ext cx="460069" cy="464182"/>
              </a:xfrm>
              <a:custGeom>
                <a:avLst/>
                <a:gdLst>
                  <a:gd name="connsiteX0" fmla="*/ 219562 w 585657"/>
                  <a:gd name="connsiteY0" fmla="*/ 0 h 590893"/>
                  <a:gd name="connsiteX1" fmla="*/ 309394 w 585657"/>
                  <a:gd name="connsiteY1" fmla="*/ 54575 h 590893"/>
                  <a:gd name="connsiteX2" fmla="*/ 467780 w 585657"/>
                  <a:gd name="connsiteY2" fmla="*/ 173013 h 590893"/>
                  <a:gd name="connsiteX3" fmla="*/ 585657 w 585657"/>
                  <a:gd name="connsiteY3" fmla="*/ 280147 h 590893"/>
                  <a:gd name="connsiteX4" fmla="*/ 274911 w 585657"/>
                  <a:gd name="connsiteY4" fmla="*/ 590893 h 590893"/>
                  <a:gd name="connsiteX5" fmla="*/ 188241 w 585657"/>
                  <a:gd name="connsiteY5" fmla="*/ 512123 h 590893"/>
                  <a:gd name="connsiteX6" fmla="*/ 63687 w 585657"/>
                  <a:gd name="connsiteY6" fmla="*/ 418983 h 590893"/>
                  <a:gd name="connsiteX7" fmla="*/ 0 w 585657"/>
                  <a:gd name="connsiteY7" fmla="*/ 380292 h 590893"/>
                  <a:gd name="connsiteX8" fmla="*/ 219562 w 585657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3">
                    <a:moveTo>
                      <a:pt x="219562" y="0"/>
                    </a:moveTo>
                    <a:lnTo>
                      <a:pt x="309394" y="54575"/>
                    </a:lnTo>
                    <a:cubicBezTo>
                      <a:pt x="364122" y="91548"/>
                      <a:pt x="416974" y="131084"/>
                      <a:pt x="467780" y="173013"/>
                    </a:cubicBezTo>
                    <a:lnTo>
                      <a:pt x="585657" y="280147"/>
                    </a:lnTo>
                    <a:lnTo>
                      <a:pt x="274911" y="590893"/>
                    </a:lnTo>
                    <a:lnTo>
                      <a:pt x="188241" y="512123"/>
                    </a:lnTo>
                    <a:cubicBezTo>
                      <a:pt x="148288" y="479150"/>
                      <a:pt x="106725" y="448058"/>
                      <a:pt x="63687" y="418983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자유형: 도형 383">
                <a:extLst>
                  <a:ext uri="{FF2B5EF4-FFF2-40B4-BE49-F238E27FC236}">
                    <a16:creationId xmlns:a16="http://schemas.microsoft.com/office/drawing/2014/main" id="{50AF5ABD-6DBC-4CE2-A9E6-90968144519A}"/>
                  </a:ext>
                </a:extLst>
              </p:cNvPr>
              <p:cNvSpPr/>
              <p:nvPr/>
            </p:nvSpPr>
            <p:spPr>
              <a:xfrm>
                <a:off x="2641041" y="1716519"/>
                <a:ext cx="464182" cy="460069"/>
              </a:xfrm>
              <a:custGeom>
                <a:avLst/>
                <a:gdLst>
                  <a:gd name="connsiteX0" fmla="*/ 280147 w 590893"/>
                  <a:gd name="connsiteY0" fmla="*/ 0 h 585658"/>
                  <a:gd name="connsiteX1" fmla="*/ 590893 w 590893"/>
                  <a:gd name="connsiteY1" fmla="*/ 310746 h 585658"/>
                  <a:gd name="connsiteX2" fmla="*/ 512123 w 590893"/>
                  <a:gd name="connsiteY2" fmla="*/ 397416 h 585658"/>
                  <a:gd name="connsiteX3" fmla="*/ 418983 w 590893"/>
                  <a:gd name="connsiteY3" fmla="*/ 521970 h 585658"/>
                  <a:gd name="connsiteX4" fmla="*/ 380292 w 590893"/>
                  <a:gd name="connsiteY4" fmla="*/ 585658 h 585658"/>
                  <a:gd name="connsiteX5" fmla="*/ 0 w 590893"/>
                  <a:gd name="connsiteY5" fmla="*/ 366096 h 585658"/>
                  <a:gd name="connsiteX6" fmla="*/ 54575 w 590893"/>
                  <a:gd name="connsiteY6" fmla="*/ 276263 h 585658"/>
                  <a:gd name="connsiteX7" fmla="*/ 173013 w 590893"/>
                  <a:gd name="connsiteY7" fmla="*/ 117877 h 585658"/>
                  <a:gd name="connsiteX8" fmla="*/ 280147 w 590893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8">
                    <a:moveTo>
                      <a:pt x="280147" y="0"/>
                    </a:moveTo>
                    <a:lnTo>
                      <a:pt x="590893" y="310746"/>
                    </a:lnTo>
                    <a:lnTo>
                      <a:pt x="512123" y="397416"/>
                    </a:lnTo>
                    <a:cubicBezTo>
                      <a:pt x="479150" y="437369"/>
                      <a:pt x="448058" y="478933"/>
                      <a:pt x="418983" y="521970"/>
                    </a:cubicBezTo>
                    <a:lnTo>
                      <a:pt x="380292" y="585658"/>
                    </a:lnTo>
                    <a:lnTo>
                      <a:pt x="0" y="366096"/>
                    </a:lnTo>
                    <a:lnTo>
                      <a:pt x="54575" y="276263"/>
                    </a:lnTo>
                    <a:cubicBezTo>
                      <a:pt x="91548" y="221536"/>
                      <a:pt x="131085" y="168683"/>
                      <a:pt x="173013" y="117877"/>
                    </a:cubicBezTo>
                    <a:lnTo>
                      <a:pt x="28014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자유형: 도형 384">
                <a:extLst>
                  <a:ext uri="{FF2B5EF4-FFF2-40B4-BE49-F238E27FC236}">
                    <a16:creationId xmlns:a16="http://schemas.microsoft.com/office/drawing/2014/main" id="{A90F7E10-8566-4251-B8E5-F5A51FE7F1F1}"/>
                  </a:ext>
                </a:extLst>
              </p:cNvPr>
              <p:cNvSpPr/>
              <p:nvPr/>
            </p:nvSpPr>
            <p:spPr>
              <a:xfrm>
                <a:off x="4942978" y="1716519"/>
                <a:ext cx="464181" cy="460069"/>
              </a:xfrm>
              <a:custGeom>
                <a:avLst/>
                <a:gdLst>
                  <a:gd name="connsiteX0" fmla="*/ 310746 w 590892"/>
                  <a:gd name="connsiteY0" fmla="*/ 0 h 585658"/>
                  <a:gd name="connsiteX1" fmla="*/ 417879 w 590892"/>
                  <a:gd name="connsiteY1" fmla="*/ 117877 h 585658"/>
                  <a:gd name="connsiteX2" fmla="*/ 536317 w 590892"/>
                  <a:gd name="connsiteY2" fmla="*/ 276263 h 585658"/>
                  <a:gd name="connsiteX3" fmla="*/ 590892 w 590892"/>
                  <a:gd name="connsiteY3" fmla="*/ 366096 h 585658"/>
                  <a:gd name="connsiteX4" fmla="*/ 210600 w 590892"/>
                  <a:gd name="connsiteY4" fmla="*/ 585658 h 585658"/>
                  <a:gd name="connsiteX5" fmla="*/ 171909 w 590892"/>
                  <a:gd name="connsiteY5" fmla="*/ 521970 h 585658"/>
                  <a:gd name="connsiteX6" fmla="*/ 78769 w 590892"/>
                  <a:gd name="connsiteY6" fmla="*/ 397416 h 585658"/>
                  <a:gd name="connsiteX7" fmla="*/ 0 w 590892"/>
                  <a:gd name="connsiteY7" fmla="*/ 310747 h 585658"/>
                  <a:gd name="connsiteX8" fmla="*/ 310746 w 590892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8">
                    <a:moveTo>
                      <a:pt x="310746" y="0"/>
                    </a:moveTo>
                    <a:lnTo>
                      <a:pt x="417879" y="117877"/>
                    </a:lnTo>
                    <a:cubicBezTo>
                      <a:pt x="459808" y="168683"/>
                      <a:pt x="499345" y="221536"/>
                      <a:pt x="536317" y="276263"/>
                    </a:cubicBezTo>
                    <a:lnTo>
                      <a:pt x="590892" y="366096"/>
                    </a:lnTo>
                    <a:lnTo>
                      <a:pt x="210600" y="585658"/>
                    </a:lnTo>
                    <a:lnTo>
                      <a:pt x="171909" y="521970"/>
                    </a:lnTo>
                    <a:cubicBezTo>
                      <a:pt x="142834" y="478933"/>
                      <a:pt x="111742" y="437369"/>
                      <a:pt x="78769" y="397416"/>
                    </a:cubicBezTo>
                    <a:lnTo>
                      <a:pt x="0" y="310747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solidFill>
                  <a:srgbClr val="9696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: 도형 385">
                <a:extLst>
                  <a:ext uri="{FF2B5EF4-FFF2-40B4-BE49-F238E27FC236}">
                    <a16:creationId xmlns:a16="http://schemas.microsoft.com/office/drawing/2014/main" id="{455541A7-8FB2-4C1F-B7F6-360F7A39119D}"/>
                  </a:ext>
                </a:extLst>
              </p:cNvPr>
              <p:cNvSpPr/>
              <p:nvPr/>
            </p:nvSpPr>
            <p:spPr>
              <a:xfrm>
                <a:off x="2471883" y="2055282"/>
                <a:ext cx="436812" cy="424263"/>
              </a:xfrm>
              <a:custGeom>
                <a:avLst/>
                <a:gdLst>
                  <a:gd name="connsiteX0" fmla="*/ 175760 w 556052"/>
                  <a:gd name="connsiteY0" fmla="*/ 0 h 540077"/>
                  <a:gd name="connsiteX1" fmla="*/ 556052 w 556052"/>
                  <a:gd name="connsiteY1" fmla="*/ 219561 h 540077"/>
                  <a:gd name="connsiteX2" fmla="*/ 553275 w 556052"/>
                  <a:gd name="connsiteY2" fmla="*/ 224132 h 540077"/>
                  <a:gd name="connsiteX3" fmla="*/ 430737 w 556052"/>
                  <a:gd name="connsiteY3" fmla="*/ 514212 h 540077"/>
                  <a:gd name="connsiteX4" fmla="*/ 424087 w 556052"/>
                  <a:gd name="connsiteY4" fmla="*/ 540077 h 540077"/>
                  <a:gd name="connsiteX5" fmla="*/ 0 w 556052"/>
                  <a:gd name="connsiteY5" fmla="*/ 426443 h 540077"/>
                  <a:gd name="connsiteX6" fmla="*/ 11034 w 556052"/>
                  <a:gd name="connsiteY6" fmla="*/ 383530 h 540077"/>
                  <a:gd name="connsiteX7" fmla="*/ 166854 w 556052"/>
                  <a:gd name="connsiteY7" fmla="*/ 14659 h 540077"/>
                  <a:gd name="connsiteX8" fmla="*/ 175760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75760" y="0"/>
                    </a:moveTo>
                    <a:lnTo>
                      <a:pt x="556052" y="219561"/>
                    </a:lnTo>
                    <a:lnTo>
                      <a:pt x="553275" y="224132"/>
                    </a:lnTo>
                    <a:cubicBezTo>
                      <a:pt x="503460" y="315833"/>
                      <a:pt x="462253" y="412888"/>
                      <a:pt x="430737" y="514212"/>
                    </a:cubicBezTo>
                    <a:lnTo>
                      <a:pt x="424087" y="540077"/>
                    </a:lnTo>
                    <a:lnTo>
                      <a:pt x="0" y="426443"/>
                    </a:lnTo>
                    <a:lnTo>
                      <a:pt x="11034" y="383530"/>
                    </a:lnTo>
                    <a:cubicBezTo>
                      <a:pt x="51109" y="254684"/>
                      <a:pt x="103509" y="131267"/>
                      <a:pt x="166854" y="14659"/>
                    </a:cubicBezTo>
                    <a:lnTo>
                      <a:pt x="17576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자유형: 도형 386">
                <a:extLst>
                  <a:ext uri="{FF2B5EF4-FFF2-40B4-BE49-F238E27FC236}">
                    <a16:creationId xmlns:a16="http://schemas.microsoft.com/office/drawing/2014/main" id="{70174FC6-01F9-4CF5-BBC3-4C34BEF336AA}"/>
                  </a:ext>
                </a:extLst>
              </p:cNvPr>
              <p:cNvSpPr/>
              <p:nvPr/>
            </p:nvSpPr>
            <p:spPr>
              <a:xfrm>
                <a:off x="5139504" y="2055282"/>
                <a:ext cx="436812" cy="424263"/>
              </a:xfrm>
              <a:custGeom>
                <a:avLst/>
                <a:gdLst>
                  <a:gd name="connsiteX0" fmla="*/ 380292 w 556052"/>
                  <a:gd name="connsiteY0" fmla="*/ 0 h 540077"/>
                  <a:gd name="connsiteX1" fmla="*/ 389198 w 556052"/>
                  <a:gd name="connsiteY1" fmla="*/ 14659 h 540077"/>
                  <a:gd name="connsiteX2" fmla="*/ 545018 w 556052"/>
                  <a:gd name="connsiteY2" fmla="*/ 383530 h 540077"/>
                  <a:gd name="connsiteX3" fmla="*/ 556052 w 556052"/>
                  <a:gd name="connsiteY3" fmla="*/ 426443 h 540077"/>
                  <a:gd name="connsiteX4" fmla="*/ 131966 w 556052"/>
                  <a:gd name="connsiteY4" fmla="*/ 540077 h 540077"/>
                  <a:gd name="connsiteX5" fmla="*/ 125315 w 556052"/>
                  <a:gd name="connsiteY5" fmla="*/ 514212 h 540077"/>
                  <a:gd name="connsiteX6" fmla="*/ 2777 w 556052"/>
                  <a:gd name="connsiteY6" fmla="*/ 224132 h 540077"/>
                  <a:gd name="connsiteX7" fmla="*/ 0 w 556052"/>
                  <a:gd name="connsiteY7" fmla="*/ 219561 h 540077"/>
                  <a:gd name="connsiteX8" fmla="*/ 380292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380292" y="0"/>
                    </a:moveTo>
                    <a:lnTo>
                      <a:pt x="389198" y="14659"/>
                    </a:lnTo>
                    <a:cubicBezTo>
                      <a:pt x="452543" y="131267"/>
                      <a:pt x="504943" y="254684"/>
                      <a:pt x="545018" y="383530"/>
                    </a:cubicBezTo>
                    <a:lnTo>
                      <a:pt x="556052" y="426443"/>
                    </a:lnTo>
                    <a:lnTo>
                      <a:pt x="131966" y="540077"/>
                    </a:lnTo>
                    <a:lnTo>
                      <a:pt x="125315" y="514212"/>
                    </a:lnTo>
                    <a:cubicBezTo>
                      <a:pt x="93800" y="412888"/>
                      <a:pt x="52592" y="315833"/>
                      <a:pt x="2777" y="224132"/>
                    </a:cubicBezTo>
                    <a:lnTo>
                      <a:pt x="0" y="219561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: 도형 387">
                <a:extLst>
                  <a:ext uri="{FF2B5EF4-FFF2-40B4-BE49-F238E27FC236}">
                    <a16:creationId xmlns:a16="http://schemas.microsoft.com/office/drawing/2014/main" id="{F306DBDB-58E5-49EF-9FA2-774EC5DAF00D}"/>
                  </a:ext>
                </a:extLst>
              </p:cNvPr>
              <p:cNvSpPr/>
              <p:nvPr/>
            </p:nvSpPr>
            <p:spPr>
              <a:xfrm>
                <a:off x="2409401" y="2448255"/>
                <a:ext cx="380721" cy="358995"/>
              </a:xfrm>
              <a:custGeom>
                <a:avLst/>
                <a:gdLst>
                  <a:gd name="connsiteX0" fmla="*/ 60562 w 484649"/>
                  <a:gd name="connsiteY0" fmla="*/ 0 h 456992"/>
                  <a:gd name="connsiteX1" fmla="*/ 484649 w 484649"/>
                  <a:gd name="connsiteY1" fmla="*/ 113633 h 456992"/>
                  <a:gd name="connsiteX2" fmla="*/ 470408 w 484649"/>
                  <a:gd name="connsiteY2" fmla="*/ 169020 h 456992"/>
                  <a:gd name="connsiteX3" fmla="*/ 445890 w 484649"/>
                  <a:gd name="connsiteY3" fmla="*/ 329666 h 456992"/>
                  <a:gd name="connsiteX4" fmla="*/ 439461 w 484649"/>
                  <a:gd name="connsiteY4" fmla="*/ 456992 h 456992"/>
                  <a:gd name="connsiteX5" fmla="*/ 0 w 484649"/>
                  <a:gd name="connsiteY5" fmla="*/ 456992 h 456992"/>
                  <a:gd name="connsiteX6" fmla="*/ 8698 w 484649"/>
                  <a:gd name="connsiteY6" fmla="*/ 284734 h 456992"/>
                  <a:gd name="connsiteX7" fmla="*/ 39875 w 484649"/>
                  <a:gd name="connsiteY7" fmla="*/ 80453 h 456992"/>
                  <a:gd name="connsiteX8" fmla="*/ 60562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60562" y="0"/>
                    </a:moveTo>
                    <a:lnTo>
                      <a:pt x="484649" y="113633"/>
                    </a:lnTo>
                    <a:lnTo>
                      <a:pt x="470408" y="169020"/>
                    </a:lnTo>
                    <a:cubicBezTo>
                      <a:pt x="459632" y="221682"/>
                      <a:pt x="451414" y="275276"/>
                      <a:pt x="445890" y="329666"/>
                    </a:cubicBezTo>
                    <a:lnTo>
                      <a:pt x="439461" y="456992"/>
                    </a:lnTo>
                    <a:lnTo>
                      <a:pt x="0" y="456992"/>
                    </a:lnTo>
                    <a:lnTo>
                      <a:pt x="8698" y="284734"/>
                    </a:lnTo>
                    <a:cubicBezTo>
                      <a:pt x="15722" y="215570"/>
                      <a:pt x="26172" y="147419"/>
                      <a:pt x="39875" y="80453"/>
                    </a:cubicBezTo>
                    <a:lnTo>
                      <a:pt x="60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자유형: 도형 388">
                <a:extLst>
                  <a:ext uri="{FF2B5EF4-FFF2-40B4-BE49-F238E27FC236}">
                    <a16:creationId xmlns:a16="http://schemas.microsoft.com/office/drawing/2014/main" id="{5042DE27-412E-4D5F-A017-BACD39987516}"/>
                  </a:ext>
                </a:extLst>
              </p:cNvPr>
              <p:cNvSpPr/>
              <p:nvPr/>
            </p:nvSpPr>
            <p:spPr>
              <a:xfrm>
                <a:off x="5258079" y="2448255"/>
                <a:ext cx="380721" cy="358995"/>
              </a:xfrm>
              <a:custGeom>
                <a:avLst/>
                <a:gdLst>
                  <a:gd name="connsiteX0" fmla="*/ 424087 w 484649"/>
                  <a:gd name="connsiteY0" fmla="*/ 0 h 456992"/>
                  <a:gd name="connsiteX1" fmla="*/ 444774 w 484649"/>
                  <a:gd name="connsiteY1" fmla="*/ 80453 h 456992"/>
                  <a:gd name="connsiteX2" fmla="*/ 475951 w 484649"/>
                  <a:gd name="connsiteY2" fmla="*/ 284734 h 456992"/>
                  <a:gd name="connsiteX3" fmla="*/ 484649 w 484649"/>
                  <a:gd name="connsiteY3" fmla="*/ 456992 h 456992"/>
                  <a:gd name="connsiteX4" fmla="*/ 45188 w 484649"/>
                  <a:gd name="connsiteY4" fmla="*/ 456992 h 456992"/>
                  <a:gd name="connsiteX5" fmla="*/ 38759 w 484649"/>
                  <a:gd name="connsiteY5" fmla="*/ 329666 h 456992"/>
                  <a:gd name="connsiteX6" fmla="*/ 14241 w 484649"/>
                  <a:gd name="connsiteY6" fmla="*/ 169020 h 456992"/>
                  <a:gd name="connsiteX7" fmla="*/ 0 w 484649"/>
                  <a:gd name="connsiteY7" fmla="*/ 113633 h 456992"/>
                  <a:gd name="connsiteX8" fmla="*/ 424087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424087" y="0"/>
                    </a:moveTo>
                    <a:lnTo>
                      <a:pt x="444774" y="80453"/>
                    </a:lnTo>
                    <a:cubicBezTo>
                      <a:pt x="458477" y="147419"/>
                      <a:pt x="468927" y="215570"/>
                      <a:pt x="475951" y="284734"/>
                    </a:cubicBezTo>
                    <a:lnTo>
                      <a:pt x="484649" y="456992"/>
                    </a:lnTo>
                    <a:lnTo>
                      <a:pt x="45188" y="456992"/>
                    </a:lnTo>
                    <a:lnTo>
                      <a:pt x="38759" y="329666"/>
                    </a:lnTo>
                    <a:cubicBezTo>
                      <a:pt x="33235" y="275276"/>
                      <a:pt x="25018" y="221682"/>
                      <a:pt x="14241" y="169020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자유형: 도형 389">
                <a:extLst>
                  <a:ext uri="{FF2B5EF4-FFF2-40B4-BE49-F238E27FC236}">
                    <a16:creationId xmlns:a16="http://schemas.microsoft.com/office/drawing/2014/main" id="{725F1E7C-089C-4E9A-A1C4-47BBC932338B}"/>
                  </a:ext>
                </a:extLst>
              </p:cNvPr>
              <p:cNvSpPr/>
              <p:nvPr/>
            </p:nvSpPr>
            <p:spPr>
              <a:xfrm>
                <a:off x="2409401" y="2867110"/>
                <a:ext cx="380721" cy="358994"/>
              </a:xfrm>
              <a:custGeom>
                <a:avLst/>
                <a:gdLst>
                  <a:gd name="connsiteX0" fmla="*/ 0 w 484649"/>
                  <a:gd name="connsiteY0" fmla="*/ 0 h 456991"/>
                  <a:gd name="connsiteX1" fmla="*/ 439461 w 484649"/>
                  <a:gd name="connsiteY1" fmla="*/ 0 h 456991"/>
                  <a:gd name="connsiteX2" fmla="*/ 445890 w 484649"/>
                  <a:gd name="connsiteY2" fmla="*/ 127324 h 456991"/>
                  <a:gd name="connsiteX3" fmla="*/ 470408 w 484649"/>
                  <a:gd name="connsiteY3" fmla="*/ 287970 h 456991"/>
                  <a:gd name="connsiteX4" fmla="*/ 484649 w 484649"/>
                  <a:gd name="connsiteY4" fmla="*/ 343357 h 456991"/>
                  <a:gd name="connsiteX5" fmla="*/ 60562 w 484649"/>
                  <a:gd name="connsiteY5" fmla="*/ 456991 h 456991"/>
                  <a:gd name="connsiteX6" fmla="*/ 39875 w 484649"/>
                  <a:gd name="connsiteY6" fmla="*/ 376537 h 456991"/>
                  <a:gd name="connsiteX7" fmla="*/ 8698 w 484649"/>
                  <a:gd name="connsiteY7" fmla="*/ 172256 h 456991"/>
                  <a:gd name="connsiteX8" fmla="*/ 0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0" y="0"/>
                    </a:moveTo>
                    <a:lnTo>
                      <a:pt x="439461" y="0"/>
                    </a:lnTo>
                    <a:lnTo>
                      <a:pt x="445890" y="127324"/>
                    </a:lnTo>
                    <a:cubicBezTo>
                      <a:pt x="451414" y="181714"/>
                      <a:pt x="459632" y="235308"/>
                      <a:pt x="470408" y="287970"/>
                    </a:cubicBezTo>
                    <a:lnTo>
                      <a:pt x="484649" y="343357"/>
                    </a:lnTo>
                    <a:lnTo>
                      <a:pt x="60562" y="456991"/>
                    </a:lnTo>
                    <a:lnTo>
                      <a:pt x="39875" y="376537"/>
                    </a:lnTo>
                    <a:cubicBezTo>
                      <a:pt x="26172" y="309571"/>
                      <a:pt x="15722" y="241420"/>
                      <a:pt x="8698" y="1722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자유형: 도형 390">
                <a:extLst>
                  <a:ext uri="{FF2B5EF4-FFF2-40B4-BE49-F238E27FC236}">
                    <a16:creationId xmlns:a16="http://schemas.microsoft.com/office/drawing/2014/main" id="{238E06E2-BCFF-4B5C-8982-C0ED2E14701E}"/>
                  </a:ext>
                </a:extLst>
              </p:cNvPr>
              <p:cNvSpPr/>
              <p:nvPr/>
            </p:nvSpPr>
            <p:spPr>
              <a:xfrm>
                <a:off x="5258079" y="2867110"/>
                <a:ext cx="380721" cy="358994"/>
              </a:xfrm>
              <a:custGeom>
                <a:avLst/>
                <a:gdLst>
                  <a:gd name="connsiteX0" fmla="*/ 45188 w 484649"/>
                  <a:gd name="connsiteY0" fmla="*/ 0 h 456991"/>
                  <a:gd name="connsiteX1" fmla="*/ 484649 w 484649"/>
                  <a:gd name="connsiteY1" fmla="*/ 0 h 456991"/>
                  <a:gd name="connsiteX2" fmla="*/ 475951 w 484649"/>
                  <a:gd name="connsiteY2" fmla="*/ 172256 h 456991"/>
                  <a:gd name="connsiteX3" fmla="*/ 444774 w 484649"/>
                  <a:gd name="connsiteY3" fmla="*/ 376537 h 456991"/>
                  <a:gd name="connsiteX4" fmla="*/ 424087 w 484649"/>
                  <a:gd name="connsiteY4" fmla="*/ 456991 h 456991"/>
                  <a:gd name="connsiteX5" fmla="*/ 0 w 484649"/>
                  <a:gd name="connsiteY5" fmla="*/ 343357 h 456991"/>
                  <a:gd name="connsiteX6" fmla="*/ 14241 w 484649"/>
                  <a:gd name="connsiteY6" fmla="*/ 287970 h 456991"/>
                  <a:gd name="connsiteX7" fmla="*/ 38759 w 484649"/>
                  <a:gd name="connsiteY7" fmla="*/ 127324 h 456991"/>
                  <a:gd name="connsiteX8" fmla="*/ 45188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45188" y="0"/>
                    </a:moveTo>
                    <a:lnTo>
                      <a:pt x="484649" y="0"/>
                    </a:lnTo>
                    <a:lnTo>
                      <a:pt x="475951" y="172256"/>
                    </a:lnTo>
                    <a:cubicBezTo>
                      <a:pt x="468927" y="241420"/>
                      <a:pt x="458477" y="309571"/>
                      <a:pt x="444774" y="376537"/>
                    </a:cubicBezTo>
                    <a:lnTo>
                      <a:pt x="424087" y="456991"/>
                    </a:lnTo>
                    <a:lnTo>
                      <a:pt x="0" y="343357"/>
                    </a:lnTo>
                    <a:lnTo>
                      <a:pt x="14241" y="287970"/>
                    </a:lnTo>
                    <a:cubicBezTo>
                      <a:pt x="25018" y="235308"/>
                      <a:pt x="33235" y="181714"/>
                      <a:pt x="38759" y="127324"/>
                    </a:cubicBezTo>
                    <a:lnTo>
                      <a:pt x="4518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: 도형 391">
                <a:extLst>
                  <a:ext uri="{FF2B5EF4-FFF2-40B4-BE49-F238E27FC236}">
                    <a16:creationId xmlns:a16="http://schemas.microsoft.com/office/drawing/2014/main" id="{D63A13C8-9AEE-4266-9FC4-90660DFD2E3C}"/>
                  </a:ext>
                </a:extLst>
              </p:cNvPr>
              <p:cNvSpPr/>
              <p:nvPr/>
            </p:nvSpPr>
            <p:spPr>
              <a:xfrm>
                <a:off x="2471883" y="3194815"/>
                <a:ext cx="436812" cy="424263"/>
              </a:xfrm>
              <a:custGeom>
                <a:avLst/>
                <a:gdLst>
                  <a:gd name="connsiteX0" fmla="*/ 424087 w 556052"/>
                  <a:gd name="connsiteY0" fmla="*/ 0 h 540077"/>
                  <a:gd name="connsiteX1" fmla="*/ 430737 w 556052"/>
                  <a:gd name="connsiteY1" fmla="*/ 25864 h 540077"/>
                  <a:gd name="connsiteX2" fmla="*/ 553275 w 556052"/>
                  <a:gd name="connsiteY2" fmla="*/ 315944 h 540077"/>
                  <a:gd name="connsiteX3" fmla="*/ 556052 w 556052"/>
                  <a:gd name="connsiteY3" fmla="*/ 320516 h 540077"/>
                  <a:gd name="connsiteX4" fmla="*/ 175760 w 556052"/>
                  <a:gd name="connsiteY4" fmla="*/ 540077 h 540077"/>
                  <a:gd name="connsiteX5" fmla="*/ 166854 w 556052"/>
                  <a:gd name="connsiteY5" fmla="*/ 525417 h 540077"/>
                  <a:gd name="connsiteX6" fmla="*/ 11034 w 556052"/>
                  <a:gd name="connsiteY6" fmla="*/ 156546 h 540077"/>
                  <a:gd name="connsiteX7" fmla="*/ 0 w 556052"/>
                  <a:gd name="connsiteY7" fmla="*/ 113633 h 540077"/>
                  <a:gd name="connsiteX8" fmla="*/ 424087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424087" y="0"/>
                    </a:moveTo>
                    <a:lnTo>
                      <a:pt x="430737" y="25864"/>
                    </a:lnTo>
                    <a:cubicBezTo>
                      <a:pt x="462253" y="127189"/>
                      <a:pt x="503460" y="224243"/>
                      <a:pt x="553275" y="315944"/>
                    </a:cubicBezTo>
                    <a:lnTo>
                      <a:pt x="556052" y="320516"/>
                    </a:lnTo>
                    <a:lnTo>
                      <a:pt x="175760" y="540077"/>
                    </a:lnTo>
                    <a:lnTo>
                      <a:pt x="166854" y="525417"/>
                    </a:lnTo>
                    <a:cubicBezTo>
                      <a:pt x="103509" y="408810"/>
                      <a:pt x="51109" y="285393"/>
                      <a:pt x="11034" y="156546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: 도형 392">
                <a:extLst>
                  <a:ext uri="{FF2B5EF4-FFF2-40B4-BE49-F238E27FC236}">
                    <a16:creationId xmlns:a16="http://schemas.microsoft.com/office/drawing/2014/main" id="{4CDDF6CD-377F-405E-AC19-1512FFE81000}"/>
                  </a:ext>
                </a:extLst>
              </p:cNvPr>
              <p:cNvSpPr/>
              <p:nvPr/>
            </p:nvSpPr>
            <p:spPr>
              <a:xfrm>
                <a:off x="5139504" y="3194815"/>
                <a:ext cx="436812" cy="424263"/>
              </a:xfrm>
              <a:custGeom>
                <a:avLst/>
                <a:gdLst>
                  <a:gd name="connsiteX0" fmla="*/ 131966 w 556052"/>
                  <a:gd name="connsiteY0" fmla="*/ 0 h 540077"/>
                  <a:gd name="connsiteX1" fmla="*/ 556052 w 556052"/>
                  <a:gd name="connsiteY1" fmla="*/ 113633 h 540077"/>
                  <a:gd name="connsiteX2" fmla="*/ 545018 w 556052"/>
                  <a:gd name="connsiteY2" fmla="*/ 156546 h 540077"/>
                  <a:gd name="connsiteX3" fmla="*/ 389198 w 556052"/>
                  <a:gd name="connsiteY3" fmla="*/ 525417 h 540077"/>
                  <a:gd name="connsiteX4" fmla="*/ 380292 w 556052"/>
                  <a:gd name="connsiteY4" fmla="*/ 540077 h 540077"/>
                  <a:gd name="connsiteX5" fmla="*/ 0 w 556052"/>
                  <a:gd name="connsiteY5" fmla="*/ 320516 h 540077"/>
                  <a:gd name="connsiteX6" fmla="*/ 2777 w 556052"/>
                  <a:gd name="connsiteY6" fmla="*/ 315944 h 540077"/>
                  <a:gd name="connsiteX7" fmla="*/ 125315 w 556052"/>
                  <a:gd name="connsiteY7" fmla="*/ 25864 h 540077"/>
                  <a:gd name="connsiteX8" fmla="*/ 131966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31966" y="0"/>
                    </a:moveTo>
                    <a:lnTo>
                      <a:pt x="556052" y="113633"/>
                    </a:lnTo>
                    <a:lnTo>
                      <a:pt x="545018" y="156546"/>
                    </a:lnTo>
                    <a:cubicBezTo>
                      <a:pt x="504943" y="285393"/>
                      <a:pt x="452543" y="408810"/>
                      <a:pt x="389198" y="525417"/>
                    </a:cubicBezTo>
                    <a:lnTo>
                      <a:pt x="380292" y="540077"/>
                    </a:lnTo>
                    <a:lnTo>
                      <a:pt x="0" y="320516"/>
                    </a:lnTo>
                    <a:lnTo>
                      <a:pt x="2777" y="315944"/>
                    </a:lnTo>
                    <a:cubicBezTo>
                      <a:pt x="52592" y="224243"/>
                      <a:pt x="93800" y="127189"/>
                      <a:pt x="125315" y="25864"/>
                    </a:cubicBezTo>
                    <a:lnTo>
                      <a:pt x="13196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: 도형 393">
                <a:extLst>
                  <a:ext uri="{FF2B5EF4-FFF2-40B4-BE49-F238E27FC236}">
                    <a16:creationId xmlns:a16="http://schemas.microsoft.com/office/drawing/2014/main" id="{A8EAEDB6-DF2F-4167-BAE5-5128F90A8E43}"/>
                  </a:ext>
                </a:extLst>
              </p:cNvPr>
              <p:cNvSpPr/>
              <p:nvPr/>
            </p:nvSpPr>
            <p:spPr>
              <a:xfrm>
                <a:off x="2641041" y="3497771"/>
                <a:ext cx="464182" cy="460069"/>
              </a:xfrm>
              <a:custGeom>
                <a:avLst/>
                <a:gdLst>
                  <a:gd name="connsiteX0" fmla="*/ 380292 w 590893"/>
                  <a:gd name="connsiteY0" fmla="*/ 0 h 585657"/>
                  <a:gd name="connsiteX1" fmla="*/ 418983 w 590893"/>
                  <a:gd name="connsiteY1" fmla="*/ 63687 h 585657"/>
                  <a:gd name="connsiteX2" fmla="*/ 512123 w 590893"/>
                  <a:gd name="connsiteY2" fmla="*/ 188241 h 585657"/>
                  <a:gd name="connsiteX3" fmla="*/ 590893 w 590893"/>
                  <a:gd name="connsiteY3" fmla="*/ 274911 h 585657"/>
                  <a:gd name="connsiteX4" fmla="*/ 280147 w 590893"/>
                  <a:gd name="connsiteY4" fmla="*/ 585657 h 585657"/>
                  <a:gd name="connsiteX5" fmla="*/ 173013 w 590893"/>
                  <a:gd name="connsiteY5" fmla="*/ 467780 h 585657"/>
                  <a:gd name="connsiteX6" fmla="*/ 54575 w 590893"/>
                  <a:gd name="connsiteY6" fmla="*/ 309394 h 585657"/>
                  <a:gd name="connsiteX7" fmla="*/ 0 w 590893"/>
                  <a:gd name="connsiteY7" fmla="*/ 219562 h 585657"/>
                  <a:gd name="connsiteX8" fmla="*/ 380292 w 590893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7">
                    <a:moveTo>
                      <a:pt x="380292" y="0"/>
                    </a:moveTo>
                    <a:lnTo>
                      <a:pt x="418983" y="63687"/>
                    </a:lnTo>
                    <a:cubicBezTo>
                      <a:pt x="448058" y="106725"/>
                      <a:pt x="479150" y="148288"/>
                      <a:pt x="512123" y="188241"/>
                    </a:cubicBezTo>
                    <a:lnTo>
                      <a:pt x="590893" y="274911"/>
                    </a:lnTo>
                    <a:lnTo>
                      <a:pt x="280147" y="585657"/>
                    </a:lnTo>
                    <a:lnTo>
                      <a:pt x="173013" y="467780"/>
                    </a:lnTo>
                    <a:cubicBezTo>
                      <a:pt x="131085" y="416974"/>
                      <a:pt x="91548" y="364122"/>
                      <a:pt x="54575" y="309394"/>
                    </a:cubicBezTo>
                    <a:lnTo>
                      <a:pt x="0" y="219562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: 도형 394">
                <a:extLst>
                  <a:ext uri="{FF2B5EF4-FFF2-40B4-BE49-F238E27FC236}">
                    <a16:creationId xmlns:a16="http://schemas.microsoft.com/office/drawing/2014/main" id="{30E1374E-9F0D-4A1B-B394-A3ECF431D0FB}"/>
                  </a:ext>
                </a:extLst>
              </p:cNvPr>
              <p:cNvSpPr/>
              <p:nvPr/>
            </p:nvSpPr>
            <p:spPr>
              <a:xfrm>
                <a:off x="4942978" y="3497771"/>
                <a:ext cx="464181" cy="460069"/>
              </a:xfrm>
              <a:custGeom>
                <a:avLst/>
                <a:gdLst>
                  <a:gd name="connsiteX0" fmla="*/ 210600 w 590892"/>
                  <a:gd name="connsiteY0" fmla="*/ 0 h 585657"/>
                  <a:gd name="connsiteX1" fmla="*/ 590892 w 590892"/>
                  <a:gd name="connsiteY1" fmla="*/ 219562 h 585657"/>
                  <a:gd name="connsiteX2" fmla="*/ 536317 w 590892"/>
                  <a:gd name="connsiteY2" fmla="*/ 309394 h 585657"/>
                  <a:gd name="connsiteX3" fmla="*/ 417879 w 590892"/>
                  <a:gd name="connsiteY3" fmla="*/ 467780 h 585657"/>
                  <a:gd name="connsiteX4" fmla="*/ 310746 w 590892"/>
                  <a:gd name="connsiteY4" fmla="*/ 585657 h 585657"/>
                  <a:gd name="connsiteX5" fmla="*/ 0 w 590892"/>
                  <a:gd name="connsiteY5" fmla="*/ 274911 h 585657"/>
                  <a:gd name="connsiteX6" fmla="*/ 78769 w 590892"/>
                  <a:gd name="connsiteY6" fmla="*/ 188241 h 585657"/>
                  <a:gd name="connsiteX7" fmla="*/ 171909 w 590892"/>
                  <a:gd name="connsiteY7" fmla="*/ 63687 h 585657"/>
                  <a:gd name="connsiteX8" fmla="*/ 210600 w 590892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7">
                    <a:moveTo>
                      <a:pt x="210600" y="0"/>
                    </a:moveTo>
                    <a:lnTo>
                      <a:pt x="590892" y="219562"/>
                    </a:lnTo>
                    <a:lnTo>
                      <a:pt x="536317" y="309394"/>
                    </a:lnTo>
                    <a:cubicBezTo>
                      <a:pt x="499345" y="364122"/>
                      <a:pt x="459808" y="416974"/>
                      <a:pt x="417879" y="467780"/>
                    </a:cubicBezTo>
                    <a:lnTo>
                      <a:pt x="310746" y="585657"/>
                    </a:lnTo>
                    <a:lnTo>
                      <a:pt x="0" y="274911"/>
                    </a:lnTo>
                    <a:lnTo>
                      <a:pt x="78769" y="188241"/>
                    </a:lnTo>
                    <a:cubicBezTo>
                      <a:pt x="111742" y="148288"/>
                      <a:pt x="142834" y="106725"/>
                      <a:pt x="171909" y="63687"/>
                    </a:cubicBezTo>
                    <a:lnTo>
                      <a:pt x="21060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: 도형 395">
                <a:extLst>
                  <a:ext uri="{FF2B5EF4-FFF2-40B4-BE49-F238E27FC236}">
                    <a16:creationId xmlns:a16="http://schemas.microsoft.com/office/drawing/2014/main" id="{30B859FF-1BE5-4311-9039-487B67C66E50}"/>
                  </a:ext>
                </a:extLst>
              </p:cNvPr>
              <p:cNvSpPr/>
              <p:nvPr/>
            </p:nvSpPr>
            <p:spPr>
              <a:xfrm>
                <a:off x="4684692" y="3756057"/>
                <a:ext cx="460069" cy="464181"/>
              </a:xfrm>
              <a:custGeom>
                <a:avLst/>
                <a:gdLst>
                  <a:gd name="connsiteX0" fmla="*/ 274911 w 585657"/>
                  <a:gd name="connsiteY0" fmla="*/ 0 h 590892"/>
                  <a:gd name="connsiteX1" fmla="*/ 585657 w 585657"/>
                  <a:gd name="connsiteY1" fmla="*/ 310746 h 590892"/>
                  <a:gd name="connsiteX2" fmla="*/ 467780 w 585657"/>
                  <a:gd name="connsiteY2" fmla="*/ 417879 h 590892"/>
                  <a:gd name="connsiteX3" fmla="*/ 309394 w 585657"/>
                  <a:gd name="connsiteY3" fmla="*/ 536317 h 590892"/>
                  <a:gd name="connsiteX4" fmla="*/ 219561 w 585657"/>
                  <a:gd name="connsiteY4" fmla="*/ 590892 h 590892"/>
                  <a:gd name="connsiteX5" fmla="*/ 0 w 585657"/>
                  <a:gd name="connsiteY5" fmla="*/ 210601 h 590892"/>
                  <a:gd name="connsiteX6" fmla="*/ 63687 w 585657"/>
                  <a:gd name="connsiteY6" fmla="*/ 171909 h 590892"/>
                  <a:gd name="connsiteX7" fmla="*/ 188241 w 585657"/>
                  <a:gd name="connsiteY7" fmla="*/ 78769 h 590892"/>
                  <a:gd name="connsiteX8" fmla="*/ 274911 w 585657"/>
                  <a:gd name="connsiteY8" fmla="*/ 0 h 59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2">
                    <a:moveTo>
                      <a:pt x="274911" y="0"/>
                    </a:moveTo>
                    <a:lnTo>
                      <a:pt x="585657" y="310746"/>
                    </a:lnTo>
                    <a:lnTo>
                      <a:pt x="467780" y="417879"/>
                    </a:lnTo>
                    <a:cubicBezTo>
                      <a:pt x="416974" y="459808"/>
                      <a:pt x="364122" y="499345"/>
                      <a:pt x="309394" y="536317"/>
                    </a:cubicBezTo>
                    <a:lnTo>
                      <a:pt x="219561" y="590892"/>
                    </a:lnTo>
                    <a:lnTo>
                      <a:pt x="0" y="210601"/>
                    </a:lnTo>
                    <a:lnTo>
                      <a:pt x="63687" y="171909"/>
                    </a:lnTo>
                    <a:cubicBezTo>
                      <a:pt x="106725" y="142834"/>
                      <a:pt x="148288" y="111742"/>
                      <a:pt x="188241" y="78769"/>
                    </a:cubicBezTo>
                    <a:lnTo>
                      <a:pt x="27491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자유형: 도형 396">
                <a:extLst>
                  <a:ext uri="{FF2B5EF4-FFF2-40B4-BE49-F238E27FC236}">
                    <a16:creationId xmlns:a16="http://schemas.microsoft.com/office/drawing/2014/main" id="{4BAC9F02-19F5-43FA-B9FE-92195914BBC9}"/>
                  </a:ext>
                </a:extLst>
              </p:cNvPr>
              <p:cNvSpPr/>
              <p:nvPr/>
            </p:nvSpPr>
            <p:spPr>
              <a:xfrm>
                <a:off x="2903440" y="3756058"/>
                <a:ext cx="460069" cy="464182"/>
              </a:xfrm>
              <a:custGeom>
                <a:avLst/>
                <a:gdLst>
                  <a:gd name="connsiteX0" fmla="*/ 310746 w 585658"/>
                  <a:gd name="connsiteY0" fmla="*/ 0 h 590893"/>
                  <a:gd name="connsiteX1" fmla="*/ 397415 w 585658"/>
                  <a:gd name="connsiteY1" fmla="*/ 78769 h 590893"/>
                  <a:gd name="connsiteX2" fmla="*/ 521969 w 585658"/>
                  <a:gd name="connsiteY2" fmla="*/ 171909 h 590893"/>
                  <a:gd name="connsiteX3" fmla="*/ 585658 w 585658"/>
                  <a:gd name="connsiteY3" fmla="*/ 210601 h 590893"/>
                  <a:gd name="connsiteX4" fmla="*/ 366096 w 585658"/>
                  <a:gd name="connsiteY4" fmla="*/ 590893 h 590893"/>
                  <a:gd name="connsiteX5" fmla="*/ 276262 w 585658"/>
                  <a:gd name="connsiteY5" fmla="*/ 536317 h 590893"/>
                  <a:gd name="connsiteX6" fmla="*/ 117876 w 585658"/>
                  <a:gd name="connsiteY6" fmla="*/ 417879 h 590893"/>
                  <a:gd name="connsiteX7" fmla="*/ 0 w 585658"/>
                  <a:gd name="connsiteY7" fmla="*/ 310746 h 590893"/>
                  <a:gd name="connsiteX8" fmla="*/ 310746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10746" y="0"/>
                    </a:moveTo>
                    <a:lnTo>
                      <a:pt x="397415" y="78769"/>
                    </a:lnTo>
                    <a:cubicBezTo>
                      <a:pt x="437368" y="111742"/>
                      <a:pt x="478932" y="142834"/>
                      <a:pt x="521969" y="171909"/>
                    </a:cubicBezTo>
                    <a:lnTo>
                      <a:pt x="585658" y="210601"/>
                    </a:lnTo>
                    <a:lnTo>
                      <a:pt x="366096" y="590893"/>
                    </a:lnTo>
                    <a:lnTo>
                      <a:pt x="276262" y="536317"/>
                    </a:lnTo>
                    <a:cubicBezTo>
                      <a:pt x="221535" y="499345"/>
                      <a:pt x="168682" y="459808"/>
                      <a:pt x="117876" y="417879"/>
                    </a:cubicBezTo>
                    <a:lnTo>
                      <a:pt x="0" y="310746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자유형: 도형 397">
                <a:extLst>
                  <a:ext uri="{FF2B5EF4-FFF2-40B4-BE49-F238E27FC236}">
                    <a16:creationId xmlns:a16="http://schemas.microsoft.com/office/drawing/2014/main" id="{7F33FB4D-82E6-4062-9FDC-29E44693B7A9}"/>
                  </a:ext>
                </a:extLst>
              </p:cNvPr>
              <p:cNvSpPr/>
              <p:nvPr/>
            </p:nvSpPr>
            <p:spPr>
              <a:xfrm>
                <a:off x="4381734" y="3952583"/>
                <a:ext cx="424264" cy="436812"/>
              </a:xfrm>
              <a:custGeom>
                <a:avLst/>
                <a:gdLst>
                  <a:gd name="connsiteX0" fmla="*/ 320516 w 540078"/>
                  <a:gd name="connsiteY0" fmla="*/ 0 h 556052"/>
                  <a:gd name="connsiteX1" fmla="*/ 540078 w 540078"/>
                  <a:gd name="connsiteY1" fmla="*/ 380292 h 556052"/>
                  <a:gd name="connsiteX2" fmla="*/ 525418 w 540078"/>
                  <a:gd name="connsiteY2" fmla="*/ 389198 h 556052"/>
                  <a:gd name="connsiteX3" fmla="*/ 156547 w 540078"/>
                  <a:gd name="connsiteY3" fmla="*/ 545018 h 556052"/>
                  <a:gd name="connsiteX4" fmla="*/ 113634 w 540078"/>
                  <a:gd name="connsiteY4" fmla="*/ 556052 h 556052"/>
                  <a:gd name="connsiteX5" fmla="*/ 0 w 540078"/>
                  <a:gd name="connsiteY5" fmla="*/ 131966 h 556052"/>
                  <a:gd name="connsiteX6" fmla="*/ 25865 w 540078"/>
                  <a:gd name="connsiteY6" fmla="*/ 125315 h 556052"/>
                  <a:gd name="connsiteX7" fmla="*/ 315945 w 540078"/>
                  <a:gd name="connsiteY7" fmla="*/ 2777 h 556052"/>
                  <a:gd name="connsiteX8" fmla="*/ 320516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320516" y="0"/>
                    </a:moveTo>
                    <a:lnTo>
                      <a:pt x="540078" y="380292"/>
                    </a:lnTo>
                    <a:lnTo>
                      <a:pt x="525418" y="389198"/>
                    </a:lnTo>
                    <a:cubicBezTo>
                      <a:pt x="408811" y="452543"/>
                      <a:pt x="285394" y="504943"/>
                      <a:pt x="156547" y="545018"/>
                    </a:cubicBezTo>
                    <a:lnTo>
                      <a:pt x="113634" y="556052"/>
                    </a:lnTo>
                    <a:lnTo>
                      <a:pt x="0" y="131966"/>
                    </a:lnTo>
                    <a:lnTo>
                      <a:pt x="25865" y="125315"/>
                    </a:lnTo>
                    <a:cubicBezTo>
                      <a:pt x="127190" y="93800"/>
                      <a:pt x="224245" y="52592"/>
                      <a:pt x="315945" y="2777"/>
                    </a:cubicBezTo>
                    <a:lnTo>
                      <a:pt x="32051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자유형: 도형 398">
                <a:extLst>
                  <a:ext uri="{FF2B5EF4-FFF2-40B4-BE49-F238E27FC236}">
                    <a16:creationId xmlns:a16="http://schemas.microsoft.com/office/drawing/2014/main" id="{26064D71-9092-4333-A87B-31899A073FF3}"/>
                  </a:ext>
                </a:extLst>
              </p:cNvPr>
              <p:cNvSpPr/>
              <p:nvPr/>
            </p:nvSpPr>
            <p:spPr>
              <a:xfrm>
                <a:off x="3242202" y="3952584"/>
                <a:ext cx="424264" cy="436812"/>
              </a:xfrm>
              <a:custGeom>
                <a:avLst/>
                <a:gdLst>
                  <a:gd name="connsiteX0" fmla="*/ 219562 w 540078"/>
                  <a:gd name="connsiteY0" fmla="*/ 0 h 556052"/>
                  <a:gd name="connsiteX1" fmla="*/ 224132 w 540078"/>
                  <a:gd name="connsiteY1" fmla="*/ 2776 h 556052"/>
                  <a:gd name="connsiteX2" fmla="*/ 514212 w 540078"/>
                  <a:gd name="connsiteY2" fmla="*/ 125314 h 556052"/>
                  <a:gd name="connsiteX3" fmla="*/ 540078 w 540078"/>
                  <a:gd name="connsiteY3" fmla="*/ 131965 h 556052"/>
                  <a:gd name="connsiteX4" fmla="*/ 426444 w 540078"/>
                  <a:gd name="connsiteY4" fmla="*/ 556052 h 556052"/>
                  <a:gd name="connsiteX5" fmla="*/ 383530 w 540078"/>
                  <a:gd name="connsiteY5" fmla="*/ 545017 h 556052"/>
                  <a:gd name="connsiteX6" fmla="*/ 14659 w 540078"/>
                  <a:gd name="connsiteY6" fmla="*/ 389197 h 556052"/>
                  <a:gd name="connsiteX7" fmla="*/ 0 w 540078"/>
                  <a:gd name="connsiteY7" fmla="*/ 380292 h 556052"/>
                  <a:gd name="connsiteX8" fmla="*/ 219562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219562" y="0"/>
                    </a:moveTo>
                    <a:lnTo>
                      <a:pt x="224132" y="2776"/>
                    </a:lnTo>
                    <a:cubicBezTo>
                      <a:pt x="315833" y="52591"/>
                      <a:pt x="412888" y="93799"/>
                      <a:pt x="514212" y="125314"/>
                    </a:cubicBezTo>
                    <a:lnTo>
                      <a:pt x="540078" y="131965"/>
                    </a:lnTo>
                    <a:lnTo>
                      <a:pt x="426444" y="556052"/>
                    </a:lnTo>
                    <a:lnTo>
                      <a:pt x="383530" y="545017"/>
                    </a:lnTo>
                    <a:cubicBezTo>
                      <a:pt x="254684" y="504942"/>
                      <a:pt x="131267" y="452542"/>
                      <a:pt x="14659" y="389197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자유형: 도형 399">
                <a:extLst>
                  <a:ext uri="{FF2B5EF4-FFF2-40B4-BE49-F238E27FC236}">
                    <a16:creationId xmlns:a16="http://schemas.microsoft.com/office/drawing/2014/main" id="{2A1691C9-932D-4570-823D-F693193ED026}"/>
                  </a:ext>
                </a:extLst>
              </p:cNvPr>
              <p:cNvSpPr/>
              <p:nvPr/>
            </p:nvSpPr>
            <p:spPr>
              <a:xfrm>
                <a:off x="4054030" y="4071158"/>
                <a:ext cx="358995" cy="380721"/>
              </a:xfrm>
              <a:custGeom>
                <a:avLst/>
                <a:gdLst>
                  <a:gd name="connsiteX0" fmla="*/ 343358 w 456992"/>
                  <a:gd name="connsiteY0" fmla="*/ 0 h 484649"/>
                  <a:gd name="connsiteX1" fmla="*/ 456992 w 456992"/>
                  <a:gd name="connsiteY1" fmla="*/ 424087 h 484649"/>
                  <a:gd name="connsiteX2" fmla="*/ 376538 w 456992"/>
                  <a:gd name="connsiteY2" fmla="*/ 444774 h 484649"/>
                  <a:gd name="connsiteX3" fmla="*/ 172257 w 456992"/>
                  <a:gd name="connsiteY3" fmla="*/ 475951 h 484649"/>
                  <a:gd name="connsiteX4" fmla="*/ 0 w 456992"/>
                  <a:gd name="connsiteY4" fmla="*/ 484649 h 484649"/>
                  <a:gd name="connsiteX5" fmla="*/ 0 w 456992"/>
                  <a:gd name="connsiteY5" fmla="*/ 45188 h 484649"/>
                  <a:gd name="connsiteX6" fmla="*/ 127325 w 456992"/>
                  <a:gd name="connsiteY6" fmla="*/ 38759 h 484649"/>
                  <a:gd name="connsiteX7" fmla="*/ 287971 w 456992"/>
                  <a:gd name="connsiteY7" fmla="*/ 14241 h 484649"/>
                  <a:gd name="connsiteX8" fmla="*/ 343358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343358" y="0"/>
                    </a:moveTo>
                    <a:lnTo>
                      <a:pt x="456992" y="424087"/>
                    </a:lnTo>
                    <a:lnTo>
                      <a:pt x="376538" y="444774"/>
                    </a:lnTo>
                    <a:cubicBezTo>
                      <a:pt x="309572" y="458477"/>
                      <a:pt x="241421" y="468927"/>
                      <a:pt x="172257" y="475951"/>
                    </a:cubicBezTo>
                    <a:lnTo>
                      <a:pt x="0" y="484649"/>
                    </a:lnTo>
                    <a:lnTo>
                      <a:pt x="0" y="45188"/>
                    </a:lnTo>
                    <a:lnTo>
                      <a:pt x="127325" y="38759"/>
                    </a:lnTo>
                    <a:cubicBezTo>
                      <a:pt x="181715" y="33235"/>
                      <a:pt x="235309" y="25018"/>
                      <a:pt x="287971" y="14241"/>
                    </a:cubicBezTo>
                    <a:lnTo>
                      <a:pt x="34335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자유형: 도형 400">
                <a:extLst>
                  <a:ext uri="{FF2B5EF4-FFF2-40B4-BE49-F238E27FC236}">
                    <a16:creationId xmlns:a16="http://schemas.microsoft.com/office/drawing/2014/main" id="{6DAD9E31-F618-4092-8AED-ECE31F714069}"/>
                  </a:ext>
                </a:extLst>
              </p:cNvPr>
              <p:cNvSpPr/>
              <p:nvPr/>
            </p:nvSpPr>
            <p:spPr>
              <a:xfrm>
                <a:off x="3635177" y="4071158"/>
                <a:ext cx="358994" cy="380721"/>
              </a:xfrm>
              <a:custGeom>
                <a:avLst/>
                <a:gdLst>
                  <a:gd name="connsiteX0" fmla="*/ 113634 w 456991"/>
                  <a:gd name="connsiteY0" fmla="*/ 0 h 484649"/>
                  <a:gd name="connsiteX1" fmla="*/ 169020 w 456991"/>
                  <a:gd name="connsiteY1" fmla="*/ 14241 h 484649"/>
                  <a:gd name="connsiteX2" fmla="*/ 329666 w 456991"/>
                  <a:gd name="connsiteY2" fmla="*/ 38759 h 484649"/>
                  <a:gd name="connsiteX3" fmla="*/ 456991 w 456991"/>
                  <a:gd name="connsiteY3" fmla="*/ 45188 h 484649"/>
                  <a:gd name="connsiteX4" fmla="*/ 456991 w 456991"/>
                  <a:gd name="connsiteY4" fmla="*/ 484649 h 484649"/>
                  <a:gd name="connsiteX5" fmla="*/ 284734 w 456991"/>
                  <a:gd name="connsiteY5" fmla="*/ 475951 h 484649"/>
                  <a:gd name="connsiteX6" fmla="*/ 80453 w 456991"/>
                  <a:gd name="connsiteY6" fmla="*/ 444774 h 484649"/>
                  <a:gd name="connsiteX7" fmla="*/ 0 w 456991"/>
                  <a:gd name="connsiteY7" fmla="*/ 424087 h 484649"/>
                  <a:gd name="connsiteX8" fmla="*/ 113634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113634" y="0"/>
                    </a:moveTo>
                    <a:lnTo>
                      <a:pt x="169020" y="14241"/>
                    </a:lnTo>
                    <a:cubicBezTo>
                      <a:pt x="221682" y="25018"/>
                      <a:pt x="275276" y="33235"/>
                      <a:pt x="329666" y="38759"/>
                    </a:cubicBezTo>
                    <a:lnTo>
                      <a:pt x="456991" y="45188"/>
                    </a:lnTo>
                    <a:lnTo>
                      <a:pt x="456991" y="484649"/>
                    </a:lnTo>
                    <a:lnTo>
                      <a:pt x="284734" y="475951"/>
                    </a:lnTo>
                    <a:cubicBezTo>
                      <a:pt x="215570" y="468927"/>
                      <a:pt x="147419" y="458477"/>
                      <a:pt x="80453" y="444774"/>
                    </a:cubicBezTo>
                    <a:lnTo>
                      <a:pt x="0" y="424087"/>
                    </a:lnTo>
                    <a:lnTo>
                      <a:pt x="11363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6C3ECEC-884F-4E99-B793-0F807A01FE2D}"/>
                  </a:ext>
                </a:extLst>
              </p:cNvPr>
              <p:cNvSpPr/>
              <p:nvPr/>
            </p:nvSpPr>
            <p:spPr>
              <a:xfrm>
                <a:off x="3160457" y="2281038"/>
                <a:ext cx="2001449" cy="87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6600" b="1" dirty="0">
                    <a:solidFill>
                      <a:prstClr val="white">
                        <a:lumMod val="50000"/>
                      </a:prstClr>
                    </a:solidFill>
                  </a:rPr>
                  <a:t>89</a:t>
                </a:r>
                <a:r>
                  <a:rPr lang="en-US" altLang="ko-KR" sz="6600" dirty="0">
                    <a:solidFill>
                      <a:prstClr val="white">
                        <a:lumMod val="50000"/>
                      </a:prstClr>
                    </a:solidFill>
                  </a:rPr>
                  <a:t>%</a:t>
                </a:r>
                <a:endParaRPr lang="en-US" altLang="ko-KR" sz="66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83D8729-8CE2-47E4-9FDD-F1539F89845B}"/>
              </a:ext>
            </a:extLst>
          </p:cNvPr>
          <p:cNvGrpSpPr/>
          <p:nvPr/>
        </p:nvGrpSpPr>
        <p:grpSpPr>
          <a:xfrm>
            <a:off x="9133752" y="2831594"/>
            <a:ext cx="2466579" cy="2328346"/>
            <a:chOff x="7251162" y="1230642"/>
            <a:chExt cx="3229399" cy="3229399"/>
          </a:xfrm>
        </p:grpSpPr>
        <p:sp>
          <p:nvSpPr>
            <p:cNvPr id="57" name="자유형: 도형 377">
              <a:extLst>
                <a:ext uri="{FF2B5EF4-FFF2-40B4-BE49-F238E27FC236}">
                  <a16:creationId xmlns:a16="http://schemas.microsoft.com/office/drawing/2014/main" id="{35910038-95FC-49F6-94D3-09742B8262A8}"/>
                </a:ext>
              </a:extLst>
            </p:cNvPr>
            <p:cNvSpPr/>
            <p:nvPr/>
          </p:nvSpPr>
          <p:spPr>
            <a:xfrm>
              <a:off x="8476938" y="1230642"/>
              <a:ext cx="358994" cy="380721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78">
              <a:extLst>
                <a:ext uri="{FF2B5EF4-FFF2-40B4-BE49-F238E27FC236}">
                  <a16:creationId xmlns:a16="http://schemas.microsoft.com/office/drawing/2014/main" id="{EAAF3E13-2DED-417A-B46D-F93C94657E95}"/>
                </a:ext>
              </a:extLst>
            </p:cNvPr>
            <p:cNvSpPr/>
            <p:nvPr/>
          </p:nvSpPr>
          <p:spPr>
            <a:xfrm>
              <a:off x="8895791" y="1230642"/>
              <a:ext cx="358995" cy="380721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79">
              <a:extLst>
                <a:ext uri="{FF2B5EF4-FFF2-40B4-BE49-F238E27FC236}">
                  <a16:creationId xmlns:a16="http://schemas.microsoft.com/office/drawing/2014/main" id="{7913AFAD-4334-47C8-84D5-0E6E70C93110}"/>
                </a:ext>
              </a:extLst>
            </p:cNvPr>
            <p:cNvSpPr/>
            <p:nvPr/>
          </p:nvSpPr>
          <p:spPr>
            <a:xfrm>
              <a:off x="8083963" y="1293124"/>
              <a:ext cx="424264" cy="436812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80">
              <a:extLst>
                <a:ext uri="{FF2B5EF4-FFF2-40B4-BE49-F238E27FC236}">
                  <a16:creationId xmlns:a16="http://schemas.microsoft.com/office/drawing/2014/main" id="{C6C46BBF-26AA-4B37-99F1-EE97E27ADFC9}"/>
                </a:ext>
              </a:extLst>
            </p:cNvPr>
            <p:cNvSpPr/>
            <p:nvPr/>
          </p:nvSpPr>
          <p:spPr>
            <a:xfrm>
              <a:off x="9223497" y="1293124"/>
              <a:ext cx="424263" cy="436812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81">
              <a:extLst>
                <a:ext uri="{FF2B5EF4-FFF2-40B4-BE49-F238E27FC236}">
                  <a16:creationId xmlns:a16="http://schemas.microsoft.com/office/drawing/2014/main" id="{E035ACA2-961E-4B9B-A1A6-B671E2390147}"/>
                </a:ext>
              </a:extLst>
            </p:cNvPr>
            <p:cNvSpPr/>
            <p:nvPr/>
          </p:nvSpPr>
          <p:spPr>
            <a:xfrm>
              <a:off x="7745201" y="1462282"/>
              <a:ext cx="460069" cy="464182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82">
              <a:extLst>
                <a:ext uri="{FF2B5EF4-FFF2-40B4-BE49-F238E27FC236}">
                  <a16:creationId xmlns:a16="http://schemas.microsoft.com/office/drawing/2014/main" id="{A6A0D083-35D6-4D85-9443-4534160FCEC0}"/>
                </a:ext>
              </a:extLst>
            </p:cNvPr>
            <p:cNvSpPr/>
            <p:nvPr/>
          </p:nvSpPr>
          <p:spPr>
            <a:xfrm>
              <a:off x="9526453" y="1462282"/>
              <a:ext cx="460069" cy="464182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83">
              <a:extLst>
                <a:ext uri="{FF2B5EF4-FFF2-40B4-BE49-F238E27FC236}">
                  <a16:creationId xmlns:a16="http://schemas.microsoft.com/office/drawing/2014/main" id="{E1FD5FFA-3188-4B3B-AFEF-F6B735767928}"/>
                </a:ext>
              </a:extLst>
            </p:cNvPr>
            <p:cNvSpPr/>
            <p:nvPr/>
          </p:nvSpPr>
          <p:spPr>
            <a:xfrm>
              <a:off x="7482802" y="1724681"/>
              <a:ext cx="464182" cy="460069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84">
              <a:extLst>
                <a:ext uri="{FF2B5EF4-FFF2-40B4-BE49-F238E27FC236}">
                  <a16:creationId xmlns:a16="http://schemas.microsoft.com/office/drawing/2014/main" id="{98BA4159-A21B-4FFB-BB51-E0E43F414CFF}"/>
                </a:ext>
              </a:extLst>
            </p:cNvPr>
            <p:cNvSpPr/>
            <p:nvPr/>
          </p:nvSpPr>
          <p:spPr>
            <a:xfrm>
              <a:off x="9784739" y="1724681"/>
              <a:ext cx="464181" cy="460069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85">
              <a:extLst>
                <a:ext uri="{FF2B5EF4-FFF2-40B4-BE49-F238E27FC236}">
                  <a16:creationId xmlns:a16="http://schemas.microsoft.com/office/drawing/2014/main" id="{76548DBA-37CC-4D54-A06B-F6DDC440D469}"/>
                </a:ext>
              </a:extLst>
            </p:cNvPr>
            <p:cNvSpPr/>
            <p:nvPr/>
          </p:nvSpPr>
          <p:spPr>
            <a:xfrm>
              <a:off x="7313644" y="2063444"/>
              <a:ext cx="436812" cy="424263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86">
              <a:extLst>
                <a:ext uri="{FF2B5EF4-FFF2-40B4-BE49-F238E27FC236}">
                  <a16:creationId xmlns:a16="http://schemas.microsoft.com/office/drawing/2014/main" id="{DBE17AF7-DC56-4923-BEA9-2889A61F0104}"/>
                </a:ext>
              </a:extLst>
            </p:cNvPr>
            <p:cNvSpPr/>
            <p:nvPr/>
          </p:nvSpPr>
          <p:spPr>
            <a:xfrm>
              <a:off x="9981265" y="2063444"/>
              <a:ext cx="436812" cy="424263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87">
              <a:extLst>
                <a:ext uri="{FF2B5EF4-FFF2-40B4-BE49-F238E27FC236}">
                  <a16:creationId xmlns:a16="http://schemas.microsoft.com/office/drawing/2014/main" id="{6AE7D007-ECB0-42B3-A6C1-18E7650D8338}"/>
                </a:ext>
              </a:extLst>
            </p:cNvPr>
            <p:cNvSpPr/>
            <p:nvPr/>
          </p:nvSpPr>
          <p:spPr>
            <a:xfrm>
              <a:off x="7251162" y="2456417"/>
              <a:ext cx="380721" cy="358995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88">
              <a:extLst>
                <a:ext uri="{FF2B5EF4-FFF2-40B4-BE49-F238E27FC236}">
                  <a16:creationId xmlns:a16="http://schemas.microsoft.com/office/drawing/2014/main" id="{603F0A71-99AE-4BEA-BF77-2F162BE7DBA3}"/>
                </a:ext>
              </a:extLst>
            </p:cNvPr>
            <p:cNvSpPr/>
            <p:nvPr/>
          </p:nvSpPr>
          <p:spPr>
            <a:xfrm>
              <a:off x="10099840" y="2456417"/>
              <a:ext cx="380721" cy="358995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389">
              <a:extLst>
                <a:ext uri="{FF2B5EF4-FFF2-40B4-BE49-F238E27FC236}">
                  <a16:creationId xmlns:a16="http://schemas.microsoft.com/office/drawing/2014/main" id="{B2718A34-5AF7-4F68-87E0-D598E8BF9422}"/>
                </a:ext>
              </a:extLst>
            </p:cNvPr>
            <p:cNvSpPr/>
            <p:nvPr/>
          </p:nvSpPr>
          <p:spPr>
            <a:xfrm>
              <a:off x="7251162" y="2875272"/>
              <a:ext cx="380721" cy="358994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자유형: 도형 390">
              <a:extLst>
                <a:ext uri="{FF2B5EF4-FFF2-40B4-BE49-F238E27FC236}">
                  <a16:creationId xmlns:a16="http://schemas.microsoft.com/office/drawing/2014/main" id="{1404BFE1-0B7D-4240-8578-2D4DD8C9434D}"/>
                </a:ext>
              </a:extLst>
            </p:cNvPr>
            <p:cNvSpPr/>
            <p:nvPr/>
          </p:nvSpPr>
          <p:spPr>
            <a:xfrm>
              <a:off x="10099840" y="2875272"/>
              <a:ext cx="380721" cy="358994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자유형: 도형 391">
              <a:extLst>
                <a:ext uri="{FF2B5EF4-FFF2-40B4-BE49-F238E27FC236}">
                  <a16:creationId xmlns:a16="http://schemas.microsoft.com/office/drawing/2014/main" id="{04B8F74E-2636-4203-8662-2FF8A6D15E03}"/>
                </a:ext>
              </a:extLst>
            </p:cNvPr>
            <p:cNvSpPr/>
            <p:nvPr/>
          </p:nvSpPr>
          <p:spPr>
            <a:xfrm>
              <a:off x="7313644" y="3202977"/>
              <a:ext cx="436812" cy="424263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: 도형 392">
              <a:extLst>
                <a:ext uri="{FF2B5EF4-FFF2-40B4-BE49-F238E27FC236}">
                  <a16:creationId xmlns:a16="http://schemas.microsoft.com/office/drawing/2014/main" id="{5B388D41-C0AC-4594-B7A3-1715299C2669}"/>
                </a:ext>
              </a:extLst>
            </p:cNvPr>
            <p:cNvSpPr/>
            <p:nvPr/>
          </p:nvSpPr>
          <p:spPr>
            <a:xfrm>
              <a:off x="9981265" y="3202977"/>
              <a:ext cx="436812" cy="424263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자유형: 도형 393">
              <a:extLst>
                <a:ext uri="{FF2B5EF4-FFF2-40B4-BE49-F238E27FC236}">
                  <a16:creationId xmlns:a16="http://schemas.microsoft.com/office/drawing/2014/main" id="{C114395A-71CB-4060-819C-44F9228112D5}"/>
                </a:ext>
              </a:extLst>
            </p:cNvPr>
            <p:cNvSpPr/>
            <p:nvPr/>
          </p:nvSpPr>
          <p:spPr>
            <a:xfrm>
              <a:off x="7482802" y="3505933"/>
              <a:ext cx="464182" cy="460069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자유형: 도형 394">
              <a:extLst>
                <a:ext uri="{FF2B5EF4-FFF2-40B4-BE49-F238E27FC236}">
                  <a16:creationId xmlns:a16="http://schemas.microsoft.com/office/drawing/2014/main" id="{EEAA48CD-5471-4E2B-AB15-7C0163B0D228}"/>
                </a:ext>
              </a:extLst>
            </p:cNvPr>
            <p:cNvSpPr/>
            <p:nvPr/>
          </p:nvSpPr>
          <p:spPr>
            <a:xfrm>
              <a:off x="9784739" y="3505933"/>
              <a:ext cx="464181" cy="460069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자유형: 도형 395">
              <a:extLst>
                <a:ext uri="{FF2B5EF4-FFF2-40B4-BE49-F238E27FC236}">
                  <a16:creationId xmlns:a16="http://schemas.microsoft.com/office/drawing/2014/main" id="{489B8AB2-15E4-4F87-A638-F4DFE82DA175}"/>
                </a:ext>
              </a:extLst>
            </p:cNvPr>
            <p:cNvSpPr/>
            <p:nvPr/>
          </p:nvSpPr>
          <p:spPr>
            <a:xfrm>
              <a:off x="9526453" y="3764219"/>
              <a:ext cx="460069" cy="464181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: 도형 396">
              <a:extLst>
                <a:ext uri="{FF2B5EF4-FFF2-40B4-BE49-F238E27FC236}">
                  <a16:creationId xmlns:a16="http://schemas.microsoft.com/office/drawing/2014/main" id="{DD6E0976-F622-4CD6-8CEA-00C4904E31E7}"/>
                </a:ext>
              </a:extLst>
            </p:cNvPr>
            <p:cNvSpPr/>
            <p:nvPr/>
          </p:nvSpPr>
          <p:spPr>
            <a:xfrm>
              <a:off x="7745201" y="3764220"/>
              <a:ext cx="460069" cy="464182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자유형: 도형 397">
              <a:extLst>
                <a:ext uri="{FF2B5EF4-FFF2-40B4-BE49-F238E27FC236}">
                  <a16:creationId xmlns:a16="http://schemas.microsoft.com/office/drawing/2014/main" id="{D279B739-0AA5-4A93-B39A-F3D3AB9820FA}"/>
                </a:ext>
              </a:extLst>
            </p:cNvPr>
            <p:cNvSpPr/>
            <p:nvPr/>
          </p:nvSpPr>
          <p:spPr>
            <a:xfrm>
              <a:off x="9223495" y="3960745"/>
              <a:ext cx="424264" cy="436812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자유형: 도형 398">
              <a:extLst>
                <a:ext uri="{FF2B5EF4-FFF2-40B4-BE49-F238E27FC236}">
                  <a16:creationId xmlns:a16="http://schemas.microsoft.com/office/drawing/2014/main" id="{73DA650D-3020-4BAE-9B9F-8EC35885E085}"/>
                </a:ext>
              </a:extLst>
            </p:cNvPr>
            <p:cNvSpPr/>
            <p:nvPr/>
          </p:nvSpPr>
          <p:spPr>
            <a:xfrm>
              <a:off x="8083963" y="3960746"/>
              <a:ext cx="424264" cy="436812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자유형: 도형 399">
              <a:extLst>
                <a:ext uri="{FF2B5EF4-FFF2-40B4-BE49-F238E27FC236}">
                  <a16:creationId xmlns:a16="http://schemas.microsoft.com/office/drawing/2014/main" id="{DC0B6402-D266-4A7B-848A-076DE4A31DE1}"/>
                </a:ext>
              </a:extLst>
            </p:cNvPr>
            <p:cNvSpPr/>
            <p:nvPr/>
          </p:nvSpPr>
          <p:spPr>
            <a:xfrm>
              <a:off x="8895791" y="4079320"/>
              <a:ext cx="358995" cy="380721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자유형: 도형 400">
              <a:extLst>
                <a:ext uri="{FF2B5EF4-FFF2-40B4-BE49-F238E27FC236}">
                  <a16:creationId xmlns:a16="http://schemas.microsoft.com/office/drawing/2014/main" id="{45256816-2E33-4504-B2C8-1A18FC21F548}"/>
                </a:ext>
              </a:extLst>
            </p:cNvPr>
            <p:cNvSpPr/>
            <p:nvPr/>
          </p:nvSpPr>
          <p:spPr>
            <a:xfrm>
              <a:off x="8476938" y="4079320"/>
              <a:ext cx="358994" cy="380721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90527B-4323-40E2-9214-228F2712121E}"/>
                </a:ext>
              </a:extLst>
            </p:cNvPr>
            <p:cNvSpPr/>
            <p:nvPr/>
          </p:nvSpPr>
          <p:spPr>
            <a:xfrm>
              <a:off x="7911972" y="2237642"/>
              <a:ext cx="2001448" cy="1243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dirty="0">
                  <a:solidFill>
                    <a:prstClr val="white">
                      <a:lumMod val="50000"/>
                    </a:prstClr>
                  </a:solidFill>
                </a:rPr>
                <a:t>79%</a:t>
              </a:r>
              <a:endParaRPr lang="en-US" altLang="ko-KR" sz="40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BE51CDD-C9D9-400B-A0CD-6A288A915F1E}"/>
              </a:ext>
            </a:extLst>
          </p:cNvPr>
          <p:cNvSpPr txBox="1"/>
          <p:nvPr/>
        </p:nvSpPr>
        <p:spPr>
          <a:xfrm>
            <a:off x="9186916" y="2367500"/>
            <a:ext cx="261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Model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 descr="지도, 텍스트, 실내, 테이블이(가) 표시된 사진&#10;&#10;자동 생성된 설명">
            <a:extLst>
              <a:ext uri="{FF2B5EF4-FFF2-40B4-BE49-F238E27FC236}">
                <a16:creationId xmlns:a16="http://schemas.microsoft.com/office/drawing/2014/main" id="{70D3102D-10F5-4508-9138-82CA0AD2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1" y="1790767"/>
            <a:ext cx="10879892" cy="38194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717629-D402-42F9-9419-836A7DCC8C3D}"/>
              </a:ext>
            </a:extLst>
          </p:cNvPr>
          <p:cNvSpPr/>
          <p:nvPr/>
        </p:nvSpPr>
        <p:spPr>
          <a:xfrm>
            <a:off x="702314" y="726537"/>
            <a:ext cx="27003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3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3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Model Layer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01A2EC1A-4DDD-4D45-B0E0-0075D9F00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97"/>
          <a:stretch/>
        </p:blipFill>
        <p:spPr>
          <a:xfrm>
            <a:off x="2962707" y="1957386"/>
            <a:ext cx="6266584" cy="179945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5C45E2A-553D-4673-8ACB-8BF376DCE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07" y="3985365"/>
            <a:ext cx="5846064" cy="16716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5D46991-6DF1-4459-8D18-419A4B3EE3CC}"/>
              </a:ext>
            </a:extLst>
          </p:cNvPr>
          <p:cNvGrpSpPr/>
          <p:nvPr/>
        </p:nvGrpSpPr>
        <p:grpSpPr>
          <a:xfrm>
            <a:off x="1130526" y="1871662"/>
            <a:ext cx="10447662" cy="4536106"/>
            <a:chOff x="1130526" y="1871662"/>
            <a:chExt cx="10447662" cy="4536106"/>
          </a:xfrm>
        </p:grpSpPr>
        <p:pic>
          <p:nvPicPr>
            <p:cNvPr id="29" name="그림 2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70B8F9C-2F1B-4026-A9BF-ACBE2B59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26" y="1871662"/>
              <a:ext cx="6517180" cy="4536106"/>
            </a:xfrm>
            <a:prstGeom prst="rect">
              <a:avLst/>
            </a:prstGeom>
          </p:spPr>
        </p:pic>
        <p:pic>
          <p:nvPicPr>
            <p:cNvPr id="32" name="그림 31" descr="텍스트이(가) 표시된 사진&#10;&#10;자동 생성된 설명">
              <a:extLst>
                <a:ext uri="{FF2B5EF4-FFF2-40B4-BE49-F238E27FC236}">
                  <a16:creationId xmlns:a16="http://schemas.microsoft.com/office/drawing/2014/main" id="{00DF755F-2513-4A19-A450-E66B88EB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706" y="1932152"/>
              <a:ext cx="3930482" cy="3829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8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888CA-694D-46FE-B4B0-1BED30582E59}"/>
              </a:ext>
            </a:extLst>
          </p:cNvPr>
          <p:cNvGrpSpPr/>
          <p:nvPr/>
        </p:nvGrpSpPr>
        <p:grpSpPr>
          <a:xfrm>
            <a:off x="2052483" y="535723"/>
            <a:ext cx="5551257" cy="6079389"/>
            <a:chOff x="2052483" y="535723"/>
            <a:chExt cx="5551257" cy="60793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717629-D402-42F9-9419-836A7DCC8C3D}"/>
                </a:ext>
              </a:extLst>
            </p:cNvPr>
            <p:cNvSpPr/>
            <p:nvPr/>
          </p:nvSpPr>
          <p:spPr>
            <a:xfrm>
              <a:off x="2864355" y="535723"/>
              <a:ext cx="3942242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/>
                <a:t>Model 3 Accuracy</a:t>
              </a:r>
              <a:endParaRPr lang="ko-KR" altLang="en-US" sz="2800" b="1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F7417CE-8379-4C52-8C41-46A0B02DBF98}"/>
                </a:ext>
              </a:extLst>
            </p:cNvPr>
            <p:cNvGrpSpPr/>
            <p:nvPr/>
          </p:nvGrpSpPr>
          <p:grpSpPr>
            <a:xfrm>
              <a:off x="2052483" y="1347507"/>
              <a:ext cx="5551257" cy="5267605"/>
              <a:chOff x="2409401" y="1222480"/>
              <a:chExt cx="3229399" cy="3229399"/>
            </a:xfrm>
          </p:grpSpPr>
          <p:sp>
            <p:nvSpPr>
              <p:cNvPr id="31" name="자유형: 도형 377">
                <a:extLst>
                  <a:ext uri="{FF2B5EF4-FFF2-40B4-BE49-F238E27FC236}">
                    <a16:creationId xmlns:a16="http://schemas.microsoft.com/office/drawing/2014/main" id="{B37517B7-1E18-4954-ADBA-6F463F8F94BE}"/>
                  </a:ext>
                </a:extLst>
              </p:cNvPr>
              <p:cNvSpPr/>
              <p:nvPr/>
            </p:nvSpPr>
            <p:spPr>
              <a:xfrm>
                <a:off x="3635177" y="1222480"/>
                <a:ext cx="358994" cy="380721"/>
              </a:xfrm>
              <a:custGeom>
                <a:avLst/>
                <a:gdLst>
                  <a:gd name="connsiteX0" fmla="*/ 456991 w 456991"/>
                  <a:gd name="connsiteY0" fmla="*/ 0 h 484649"/>
                  <a:gd name="connsiteX1" fmla="*/ 456991 w 456991"/>
                  <a:gd name="connsiteY1" fmla="*/ 439461 h 484649"/>
                  <a:gd name="connsiteX2" fmla="*/ 329666 w 456991"/>
                  <a:gd name="connsiteY2" fmla="*/ 445890 h 484649"/>
                  <a:gd name="connsiteX3" fmla="*/ 169020 w 456991"/>
                  <a:gd name="connsiteY3" fmla="*/ 470408 h 484649"/>
                  <a:gd name="connsiteX4" fmla="*/ 113634 w 456991"/>
                  <a:gd name="connsiteY4" fmla="*/ 484649 h 484649"/>
                  <a:gd name="connsiteX5" fmla="*/ 0 w 456991"/>
                  <a:gd name="connsiteY5" fmla="*/ 60562 h 484649"/>
                  <a:gd name="connsiteX6" fmla="*/ 80453 w 456991"/>
                  <a:gd name="connsiteY6" fmla="*/ 39875 h 484649"/>
                  <a:gd name="connsiteX7" fmla="*/ 284734 w 456991"/>
                  <a:gd name="connsiteY7" fmla="*/ 8698 h 484649"/>
                  <a:gd name="connsiteX8" fmla="*/ 456991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456991" y="0"/>
                    </a:moveTo>
                    <a:lnTo>
                      <a:pt x="456991" y="439461"/>
                    </a:lnTo>
                    <a:lnTo>
                      <a:pt x="329666" y="445890"/>
                    </a:lnTo>
                    <a:cubicBezTo>
                      <a:pt x="275276" y="451414"/>
                      <a:pt x="221682" y="459632"/>
                      <a:pt x="169020" y="470408"/>
                    </a:cubicBezTo>
                    <a:lnTo>
                      <a:pt x="113634" y="484649"/>
                    </a:lnTo>
                    <a:lnTo>
                      <a:pt x="0" y="60562"/>
                    </a:lnTo>
                    <a:lnTo>
                      <a:pt x="80453" y="39875"/>
                    </a:lnTo>
                    <a:cubicBezTo>
                      <a:pt x="147419" y="26172"/>
                      <a:pt x="215570" y="15722"/>
                      <a:pt x="284734" y="8698"/>
                    </a:cubicBezTo>
                    <a:lnTo>
                      <a:pt x="45699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378">
                <a:extLst>
                  <a:ext uri="{FF2B5EF4-FFF2-40B4-BE49-F238E27FC236}">
                    <a16:creationId xmlns:a16="http://schemas.microsoft.com/office/drawing/2014/main" id="{41BAED37-889E-4AC2-8866-7D13515183ED}"/>
                  </a:ext>
                </a:extLst>
              </p:cNvPr>
              <p:cNvSpPr/>
              <p:nvPr/>
            </p:nvSpPr>
            <p:spPr>
              <a:xfrm>
                <a:off x="4054030" y="1222480"/>
                <a:ext cx="358995" cy="380721"/>
              </a:xfrm>
              <a:custGeom>
                <a:avLst/>
                <a:gdLst>
                  <a:gd name="connsiteX0" fmla="*/ 0 w 456992"/>
                  <a:gd name="connsiteY0" fmla="*/ 0 h 484649"/>
                  <a:gd name="connsiteX1" fmla="*/ 172257 w 456992"/>
                  <a:gd name="connsiteY1" fmla="*/ 8698 h 484649"/>
                  <a:gd name="connsiteX2" fmla="*/ 376538 w 456992"/>
                  <a:gd name="connsiteY2" fmla="*/ 39875 h 484649"/>
                  <a:gd name="connsiteX3" fmla="*/ 456992 w 456992"/>
                  <a:gd name="connsiteY3" fmla="*/ 60562 h 484649"/>
                  <a:gd name="connsiteX4" fmla="*/ 343358 w 456992"/>
                  <a:gd name="connsiteY4" fmla="*/ 484649 h 484649"/>
                  <a:gd name="connsiteX5" fmla="*/ 287971 w 456992"/>
                  <a:gd name="connsiteY5" fmla="*/ 470408 h 484649"/>
                  <a:gd name="connsiteX6" fmla="*/ 127325 w 456992"/>
                  <a:gd name="connsiteY6" fmla="*/ 445890 h 484649"/>
                  <a:gd name="connsiteX7" fmla="*/ 0 w 456992"/>
                  <a:gd name="connsiteY7" fmla="*/ 439461 h 484649"/>
                  <a:gd name="connsiteX8" fmla="*/ 0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0" y="0"/>
                    </a:moveTo>
                    <a:lnTo>
                      <a:pt x="172257" y="8698"/>
                    </a:lnTo>
                    <a:cubicBezTo>
                      <a:pt x="241421" y="15722"/>
                      <a:pt x="309572" y="26172"/>
                      <a:pt x="376538" y="39875"/>
                    </a:cubicBezTo>
                    <a:lnTo>
                      <a:pt x="456992" y="60562"/>
                    </a:lnTo>
                    <a:lnTo>
                      <a:pt x="343358" y="484649"/>
                    </a:lnTo>
                    <a:lnTo>
                      <a:pt x="287971" y="470408"/>
                    </a:lnTo>
                    <a:cubicBezTo>
                      <a:pt x="235309" y="459632"/>
                      <a:pt x="181715" y="451414"/>
                      <a:pt x="127325" y="445890"/>
                    </a:cubicBezTo>
                    <a:lnTo>
                      <a:pt x="0" y="4394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자유형: 도형 379">
                <a:extLst>
                  <a:ext uri="{FF2B5EF4-FFF2-40B4-BE49-F238E27FC236}">
                    <a16:creationId xmlns:a16="http://schemas.microsoft.com/office/drawing/2014/main" id="{FEFB1AA1-B767-4323-B792-F911F430FF06}"/>
                  </a:ext>
                </a:extLst>
              </p:cNvPr>
              <p:cNvSpPr/>
              <p:nvPr/>
            </p:nvSpPr>
            <p:spPr>
              <a:xfrm>
                <a:off x="3242202" y="1284962"/>
                <a:ext cx="424264" cy="436812"/>
              </a:xfrm>
              <a:custGeom>
                <a:avLst/>
                <a:gdLst>
                  <a:gd name="connsiteX0" fmla="*/ 426444 w 540078"/>
                  <a:gd name="connsiteY0" fmla="*/ 0 h 556052"/>
                  <a:gd name="connsiteX1" fmla="*/ 540078 w 540078"/>
                  <a:gd name="connsiteY1" fmla="*/ 424087 h 556052"/>
                  <a:gd name="connsiteX2" fmla="*/ 514212 w 540078"/>
                  <a:gd name="connsiteY2" fmla="*/ 430737 h 556052"/>
                  <a:gd name="connsiteX3" fmla="*/ 224132 w 540078"/>
                  <a:gd name="connsiteY3" fmla="*/ 553275 h 556052"/>
                  <a:gd name="connsiteX4" fmla="*/ 219561 w 540078"/>
                  <a:gd name="connsiteY4" fmla="*/ 556052 h 556052"/>
                  <a:gd name="connsiteX5" fmla="*/ 0 w 540078"/>
                  <a:gd name="connsiteY5" fmla="*/ 175760 h 556052"/>
                  <a:gd name="connsiteX6" fmla="*/ 14659 w 540078"/>
                  <a:gd name="connsiteY6" fmla="*/ 166854 h 556052"/>
                  <a:gd name="connsiteX7" fmla="*/ 383530 w 540078"/>
                  <a:gd name="connsiteY7" fmla="*/ 11034 h 556052"/>
                  <a:gd name="connsiteX8" fmla="*/ 426444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426444" y="0"/>
                    </a:moveTo>
                    <a:lnTo>
                      <a:pt x="540078" y="424087"/>
                    </a:lnTo>
                    <a:lnTo>
                      <a:pt x="514212" y="430737"/>
                    </a:lnTo>
                    <a:cubicBezTo>
                      <a:pt x="412888" y="462253"/>
                      <a:pt x="315833" y="503460"/>
                      <a:pt x="224132" y="553275"/>
                    </a:cubicBezTo>
                    <a:lnTo>
                      <a:pt x="219561" y="556052"/>
                    </a:lnTo>
                    <a:lnTo>
                      <a:pt x="0" y="175760"/>
                    </a:lnTo>
                    <a:lnTo>
                      <a:pt x="14659" y="166854"/>
                    </a:lnTo>
                    <a:cubicBezTo>
                      <a:pt x="131267" y="103509"/>
                      <a:pt x="254684" y="51109"/>
                      <a:pt x="383530" y="11034"/>
                    </a:cubicBezTo>
                    <a:lnTo>
                      <a:pt x="42644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: 도형 380">
                <a:extLst>
                  <a:ext uri="{FF2B5EF4-FFF2-40B4-BE49-F238E27FC236}">
                    <a16:creationId xmlns:a16="http://schemas.microsoft.com/office/drawing/2014/main" id="{178BD9A0-061C-49C8-B601-4BDF65B79066}"/>
                  </a:ext>
                </a:extLst>
              </p:cNvPr>
              <p:cNvSpPr/>
              <p:nvPr/>
            </p:nvSpPr>
            <p:spPr>
              <a:xfrm>
                <a:off x="4381736" y="1284962"/>
                <a:ext cx="424263" cy="436812"/>
              </a:xfrm>
              <a:custGeom>
                <a:avLst/>
                <a:gdLst>
                  <a:gd name="connsiteX0" fmla="*/ 113633 w 540077"/>
                  <a:gd name="connsiteY0" fmla="*/ 0 h 556052"/>
                  <a:gd name="connsiteX1" fmla="*/ 156546 w 540077"/>
                  <a:gd name="connsiteY1" fmla="*/ 11034 h 556052"/>
                  <a:gd name="connsiteX2" fmla="*/ 525417 w 540077"/>
                  <a:gd name="connsiteY2" fmla="*/ 166854 h 556052"/>
                  <a:gd name="connsiteX3" fmla="*/ 540077 w 540077"/>
                  <a:gd name="connsiteY3" fmla="*/ 175760 h 556052"/>
                  <a:gd name="connsiteX4" fmla="*/ 320516 w 540077"/>
                  <a:gd name="connsiteY4" fmla="*/ 556052 h 556052"/>
                  <a:gd name="connsiteX5" fmla="*/ 315944 w 540077"/>
                  <a:gd name="connsiteY5" fmla="*/ 553275 h 556052"/>
                  <a:gd name="connsiteX6" fmla="*/ 25864 w 540077"/>
                  <a:gd name="connsiteY6" fmla="*/ 430737 h 556052"/>
                  <a:gd name="connsiteX7" fmla="*/ 0 w 540077"/>
                  <a:gd name="connsiteY7" fmla="*/ 424087 h 556052"/>
                  <a:gd name="connsiteX8" fmla="*/ 113633 w 540077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7" h="556052">
                    <a:moveTo>
                      <a:pt x="113633" y="0"/>
                    </a:moveTo>
                    <a:lnTo>
                      <a:pt x="156546" y="11034"/>
                    </a:lnTo>
                    <a:cubicBezTo>
                      <a:pt x="285393" y="51109"/>
                      <a:pt x="408810" y="103509"/>
                      <a:pt x="525417" y="166854"/>
                    </a:cubicBezTo>
                    <a:lnTo>
                      <a:pt x="540077" y="175760"/>
                    </a:lnTo>
                    <a:lnTo>
                      <a:pt x="320516" y="556052"/>
                    </a:lnTo>
                    <a:lnTo>
                      <a:pt x="315944" y="553275"/>
                    </a:lnTo>
                    <a:cubicBezTo>
                      <a:pt x="224244" y="503460"/>
                      <a:pt x="127189" y="462253"/>
                      <a:pt x="25864" y="430737"/>
                    </a:cubicBezTo>
                    <a:lnTo>
                      <a:pt x="0" y="424087"/>
                    </a:lnTo>
                    <a:lnTo>
                      <a:pt x="11363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: 도형 381">
                <a:extLst>
                  <a:ext uri="{FF2B5EF4-FFF2-40B4-BE49-F238E27FC236}">
                    <a16:creationId xmlns:a16="http://schemas.microsoft.com/office/drawing/2014/main" id="{01295643-1714-4BA9-8EC6-CCFFEA0DA78F}"/>
                  </a:ext>
                </a:extLst>
              </p:cNvPr>
              <p:cNvSpPr/>
              <p:nvPr/>
            </p:nvSpPr>
            <p:spPr>
              <a:xfrm>
                <a:off x="2903440" y="1454120"/>
                <a:ext cx="460069" cy="464182"/>
              </a:xfrm>
              <a:custGeom>
                <a:avLst/>
                <a:gdLst>
                  <a:gd name="connsiteX0" fmla="*/ 366097 w 585658"/>
                  <a:gd name="connsiteY0" fmla="*/ 0 h 590893"/>
                  <a:gd name="connsiteX1" fmla="*/ 585658 w 585658"/>
                  <a:gd name="connsiteY1" fmla="*/ 380292 h 590893"/>
                  <a:gd name="connsiteX2" fmla="*/ 521970 w 585658"/>
                  <a:gd name="connsiteY2" fmla="*/ 418983 h 590893"/>
                  <a:gd name="connsiteX3" fmla="*/ 397416 w 585658"/>
                  <a:gd name="connsiteY3" fmla="*/ 512123 h 590893"/>
                  <a:gd name="connsiteX4" fmla="*/ 310746 w 585658"/>
                  <a:gd name="connsiteY4" fmla="*/ 590893 h 590893"/>
                  <a:gd name="connsiteX5" fmla="*/ 0 w 585658"/>
                  <a:gd name="connsiteY5" fmla="*/ 280147 h 590893"/>
                  <a:gd name="connsiteX6" fmla="*/ 117877 w 585658"/>
                  <a:gd name="connsiteY6" fmla="*/ 173013 h 590893"/>
                  <a:gd name="connsiteX7" fmla="*/ 276263 w 585658"/>
                  <a:gd name="connsiteY7" fmla="*/ 54575 h 590893"/>
                  <a:gd name="connsiteX8" fmla="*/ 366097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66097" y="0"/>
                    </a:moveTo>
                    <a:lnTo>
                      <a:pt x="585658" y="380292"/>
                    </a:lnTo>
                    <a:lnTo>
                      <a:pt x="521970" y="418983"/>
                    </a:lnTo>
                    <a:cubicBezTo>
                      <a:pt x="478933" y="448058"/>
                      <a:pt x="437369" y="479150"/>
                      <a:pt x="397416" y="512123"/>
                    </a:cubicBezTo>
                    <a:lnTo>
                      <a:pt x="310746" y="590893"/>
                    </a:lnTo>
                    <a:lnTo>
                      <a:pt x="0" y="280147"/>
                    </a:lnTo>
                    <a:lnTo>
                      <a:pt x="117877" y="173013"/>
                    </a:lnTo>
                    <a:cubicBezTo>
                      <a:pt x="168683" y="131084"/>
                      <a:pt x="221536" y="91548"/>
                      <a:pt x="276263" y="54575"/>
                    </a:cubicBezTo>
                    <a:lnTo>
                      <a:pt x="36609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자유형: 도형 382">
                <a:extLst>
                  <a:ext uri="{FF2B5EF4-FFF2-40B4-BE49-F238E27FC236}">
                    <a16:creationId xmlns:a16="http://schemas.microsoft.com/office/drawing/2014/main" id="{95FBF22C-CB83-4CEE-A4C5-AD930390B27A}"/>
                  </a:ext>
                </a:extLst>
              </p:cNvPr>
              <p:cNvSpPr/>
              <p:nvPr/>
            </p:nvSpPr>
            <p:spPr>
              <a:xfrm>
                <a:off x="4684692" y="1454120"/>
                <a:ext cx="460069" cy="464182"/>
              </a:xfrm>
              <a:custGeom>
                <a:avLst/>
                <a:gdLst>
                  <a:gd name="connsiteX0" fmla="*/ 219562 w 585657"/>
                  <a:gd name="connsiteY0" fmla="*/ 0 h 590893"/>
                  <a:gd name="connsiteX1" fmla="*/ 309394 w 585657"/>
                  <a:gd name="connsiteY1" fmla="*/ 54575 h 590893"/>
                  <a:gd name="connsiteX2" fmla="*/ 467780 w 585657"/>
                  <a:gd name="connsiteY2" fmla="*/ 173013 h 590893"/>
                  <a:gd name="connsiteX3" fmla="*/ 585657 w 585657"/>
                  <a:gd name="connsiteY3" fmla="*/ 280147 h 590893"/>
                  <a:gd name="connsiteX4" fmla="*/ 274911 w 585657"/>
                  <a:gd name="connsiteY4" fmla="*/ 590893 h 590893"/>
                  <a:gd name="connsiteX5" fmla="*/ 188241 w 585657"/>
                  <a:gd name="connsiteY5" fmla="*/ 512123 h 590893"/>
                  <a:gd name="connsiteX6" fmla="*/ 63687 w 585657"/>
                  <a:gd name="connsiteY6" fmla="*/ 418983 h 590893"/>
                  <a:gd name="connsiteX7" fmla="*/ 0 w 585657"/>
                  <a:gd name="connsiteY7" fmla="*/ 380292 h 590893"/>
                  <a:gd name="connsiteX8" fmla="*/ 219562 w 585657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3">
                    <a:moveTo>
                      <a:pt x="219562" y="0"/>
                    </a:moveTo>
                    <a:lnTo>
                      <a:pt x="309394" y="54575"/>
                    </a:lnTo>
                    <a:cubicBezTo>
                      <a:pt x="364122" y="91548"/>
                      <a:pt x="416974" y="131084"/>
                      <a:pt x="467780" y="173013"/>
                    </a:cubicBezTo>
                    <a:lnTo>
                      <a:pt x="585657" y="280147"/>
                    </a:lnTo>
                    <a:lnTo>
                      <a:pt x="274911" y="590893"/>
                    </a:lnTo>
                    <a:lnTo>
                      <a:pt x="188241" y="512123"/>
                    </a:lnTo>
                    <a:cubicBezTo>
                      <a:pt x="148288" y="479150"/>
                      <a:pt x="106725" y="448058"/>
                      <a:pt x="63687" y="418983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자유형: 도형 383">
                <a:extLst>
                  <a:ext uri="{FF2B5EF4-FFF2-40B4-BE49-F238E27FC236}">
                    <a16:creationId xmlns:a16="http://schemas.microsoft.com/office/drawing/2014/main" id="{50AF5ABD-6DBC-4CE2-A9E6-90968144519A}"/>
                  </a:ext>
                </a:extLst>
              </p:cNvPr>
              <p:cNvSpPr/>
              <p:nvPr/>
            </p:nvSpPr>
            <p:spPr>
              <a:xfrm>
                <a:off x="2641041" y="1716519"/>
                <a:ext cx="464182" cy="460069"/>
              </a:xfrm>
              <a:custGeom>
                <a:avLst/>
                <a:gdLst>
                  <a:gd name="connsiteX0" fmla="*/ 280147 w 590893"/>
                  <a:gd name="connsiteY0" fmla="*/ 0 h 585658"/>
                  <a:gd name="connsiteX1" fmla="*/ 590893 w 590893"/>
                  <a:gd name="connsiteY1" fmla="*/ 310746 h 585658"/>
                  <a:gd name="connsiteX2" fmla="*/ 512123 w 590893"/>
                  <a:gd name="connsiteY2" fmla="*/ 397416 h 585658"/>
                  <a:gd name="connsiteX3" fmla="*/ 418983 w 590893"/>
                  <a:gd name="connsiteY3" fmla="*/ 521970 h 585658"/>
                  <a:gd name="connsiteX4" fmla="*/ 380292 w 590893"/>
                  <a:gd name="connsiteY4" fmla="*/ 585658 h 585658"/>
                  <a:gd name="connsiteX5" fmla="*/ 0 w 590893"/>
                  <a:gd name="connsiteY5" fmla="*/ 366096 h 585658"/>
                  <a:gd name="connsiteX6" fmla="*/ 54575 w 590893"/>
                  <a:gd name="connsiteY6" fmla="*/ 276263 h 585658"/>
                  <a:gd name="connsiteX7" fmla="*/ 173013 w 590893"/>
                  <a:gd name="connsiteY7" fmla="*/ 117877 h 585658"/>
                  <a:gd name="connsiteX8" fmla="*/ 280147 w 590893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8">
                    <a:moveTo>
                      <a:pt x="280147" y="0"/>
                    </a:moveTo>
                    <a:lnTo>
                      <a:pt x="590893" y="310746"/>
                    </a:lnTo>
                    <a:lnTo>
                      <a:pt x="512123" y="397416"/>
                    </a:lnTo>
                    <a:cubicBezTo>
                      <a:pt x="479150" y="437369"/>
                      <a:pt x="448058" y="478933"/>
                      <a:pt x="418983" y="521970"/>
                    </a:cubicBezTo>
                    <a:lnTo>
                      <a:pt x="380292" y="585658"/>
                    </a:lnTo>
                    <a:lnTo>
                      <a:pt x="0" y="366096"/>
                    </a:lnTo>
                    <a:lnTo>
                      <a:pt x="54575" y="276263"/>
                    </a:lnTo>
                    <a:cubicBezTo>
                      <a:pt x="91548" y="221536"/>
                      <a:pt x="131085" y="168683"/>
                      <a:pt x="173013" y="117877"/>
                    </a:cubicBezTo>
                    <a:lnTo>
                      <a:pt x="28014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자유형: 도형 384">
                <a:extLst>
                  <a:ext uri="{FF2B5EF4-FFF2-40B4-BE49-F238E27FC236}">
                    <a16:creationId xmlns:a16="http://schemas.microsoft.com/office/drawing/2014/main" id="{A90F7E10-8566-4251-B8E5-F5A51FE7F1F1}"/>
                  </a:ext>
                </a:extLst>
              </p:cNvPr>
              <p:cNvSpPr/>
              <p:nvPr/>
            </p:nvSpPr>
            <p:spPr>
              <a:xfrm>
                <a:off x="4942978" y="1716519"/>
                <a:ext cx="464181" cy="460069"/>
              </a:xfrm>
              <a:custGeom>
                <a:avLst/>
                <a:gdLst>
                  <a:gd name="connsiteX0" fmla="*/ 310746 w 590892"/>
                  <a:gd name="connsiteY0" fmla="*/ 0 h 585658"/>
                  <a:gd name="connsiteX1" fmla="*/ 417879 w 590892"/>
                  <a:gd name="connsiteY1" fmla="*/ 117877 h 585658"/>
                  <a:gd name="connsiteX2" fmla="*/ 536317 w 590892"/>
                  <a:gd name="connsiteY2" fmla="*/ 276263 h 585658"/>
                  <a:gd name="connsiteX3" fmla="*/ 590892 w 590892"/>
                  <a:gd name="connsiteY3" fmla="*/ 366096 h 585658"/>
                  <a:gd name="connsiteX4" fmla="*/ 210600 w 590892"/>
                  <a:gd name="connsiteY4" fmla="*/ 585658 h 585658"/>
                  <a:gd name="connsiteX5" fmla="*/ 171909 w 590892"/>
                  <a:gd name="connsiteY5" fmla="*/ 521970 h 585658"/>
                  <a:gd name="connsiteX6" fmla="*/ 78769 w 590892"/>
                  <a:gd name="connsiteY6" fmla="*/ 397416 h 585658"/>
                  <a:gd name="connsiteX7" fmla="*/ 0 w 590892"/>
                  <a:gd name="connsiteY7" fmla="*/ 310747 h 585658"/>
                  <a:gd name="connsiteX8" fmla="*/ 310746 w 590892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8">
                    <a:moveTo>
                      <a:pt x="310746" y="0"/>
                    </a:moveTo>
                    <a:lnTo>
                      <a:pt x="417879" y="117877"/>
                    </a:lnTo>
                    <a:cubicBezTo>
                      <a:pt x="459808" y="168683"/>
                      <a:pt x="499345" y="221536"/>
                      <a:pt x="536317" y="276263"/>
                    </a:cubicBezTo>
                    <a:lnTo>
                      <a:pt x="590892" y="366096"/>
                    </a:lnTo>
                    <a:lnTo>
                      <a:pt x="210600" y="585658"/>
                    </a:lnTo>
                    <a:lnTo>
                      <a:pt x="171909" y="521970"/>
                    </a:lnTo>
                    <a:cubicBezTo>
                      <a:pt x="142834" y="478933"/>
                      <a:pt x="111742" y="437369"/>
                      <a:pt x="78769" y="397416"/>
                    </a:cubicBezTo>
                    <a:lnTo>
                      <a:pt x="0" y="310747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solidFill>
                  <a:srgbClr val="9696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: 도형 385">
                <a:extLst>
                  <a:ext uri="{FF2B5EF4-FFF2-40B4-BE49-F238E27FC236}">
                    <a16:creationId xmlns:a16="http://schemas.microsoft.com/office/drawing/2014/main" id="{455541A7-8FB2-4C1F-B7F6-360F7A39119D}"/>
                  </a:ext>
                </a:extLst>
              </p:cNvPr>
              <p:cNvSpPr/>
              <p:nvPr/>
            </p:nvSpPr>
            <p:spPr>
              <a:xfrm>
                <a:off x="2471883" y="2055282"/>
                <a:ext cx="436812" cy="424263"/>
              </a:xfrm>
              <a:custGeom>
                <a:avLst/>
                <a:gdLst>
                  <a:gd name="connsiteX0" fmla="*/ 175760 w 556052"/>
                  <a:gd name="connsiteY0" fmla="*/ 0 h 540077"/>
                  <a:gd name="connsiteX1" fmla="*/ 556052 w 556052"/>
                  <a:gd name="connsiteY1" fmla="*/ 219561 h 540077"/>
                  <a:gd name="connsiteX2" fmla="*/ 553275 w 556052"/>
                  <a:gd name="connsiteY2" fmla="*/ 224132 h 540077"/>
                  <a:gd name="connsiteX3" fmla="*/ 430737 w 556052"/>
                  <a:gd name="connsiteY3" fmla="*/ 514212 h 540077"/>
                  <a:gd name="connsiteX4" fmla="*/ 424087 w 556052"/>
                  <a:gd name="connsiteY4" fmla="*/ 540077 h 540077"/>
                  <a:gd name="connsiteX5" fmla="*/ 0 w 556052"/>
                  <a:gd name="connsiteY5" fmla="*/ 426443 h 540077"/>
                  <a:gd name="connsiteX6" fmla="*/ 11034 w 556052"/>
                  <a:gd name="connsiteY6" fmla="*/ 383530 h 540077"/>
                  <a:gd name="connsiteX7" fmla="*/ 166854 w 556052"/>
                  <a:gd name="connsiteY7" fmla="*/ 14659 h 540077"/>
                  <a:gd name="connsiteX8" fmla="*/ 175760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75760" y="0"/>
                    </a:moveTo>
                    <a:lnTo>
                      <a:pt x="556052" y="219561"/>
                    </a:lnTo>
                    <a:lnTo>
                      <a:pt x="553275" y="224132"/>
                    </a:lnTo>
                    <a:cubicBezTo>
                      <a:pt x="503460" y="315833"/>
                      <a:pt x="462253" y="412888"/>
                      <a:pt x="430737" y="514212"/>
                    </a:cubicBezTo>
                    <a:lnTo>
                      <a:pt x="424087" y="540077"/>
                    </a:lnTo>
                    <a:lnTo>
                      <a:pt x="0" y="426443"/>
                    </a:lnTo>
                    <a:lnTo>
                      <a:pt x="11034" y="383530"/>
                    </a:lnTo>
                    <a:cubicBezTo>
                      <a:pt x="51109" y="254684"/>
                      <a:pt x="103509" y="131267"/>
                      <a:pt x="166854" y="14659"/>
                    </a:cubicBezTo>
                    <a:lnTo>
                      <a:pt x="17576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자유형: 도형 386">
                <a:extLst>
                  <a:ext uri="{FF2B5EF4-FFF2-40B4-BE49-F238E27FC236}">
                    <a16:creationId xmlns:a16="http://schemas.microsoft.com/office/drawing/2014/main" id="{70174FC6-01F9-4CF5-BBC3-4C34BEF336AA}"/>
                  </a:ext>
                </a:extLst>
              </p:cNvPr>
              <p:cNvSpPr/>
              <p:nvPr/>
            </p:nvSpPr>
            <p:spPr>
              <a:xfrm>
                <a:off x="5139504" y="2055282"/>
                <a:ext cx="436812" cy="424263"/>
              </a:xfrm>
              <a:custGeom>
                <a:avLst/>
                <a:gdLst>
                  <a:gd name="connsiteX0" fmla="*/ 380292 w 556052"/>
                  <a:gd name="connsiteY0" fmla="*/ 0 h 540077"/>
                  <a:gd name="connsiteX1" fmla="*/ 389198 w 556052"/>
                  <a:gd name="connsiteY1" fmla="*/ 14659 h 540077"/>
                  <a:gd name="connsiteX2" fmla="*/ 545018 w 556052"/>
                  <a:gd name="connsiteY2" fmla="*/ 383530 h 540077"/>
                  <a:gd name="connsiteX3" fmla="*/ 556052 w 556052"/>
                  <a:gd name="connsiteY3" fmla="*/ 426443 h 540077"/>
                  <a:gd name="connsiteX4" fmla="*/ 131966 w 556052"/>
                  <a:gd name="connsiteY4" fmla="*/ 540077 h 540077"/>
                  <a:gd name="connsiteX5" fmla="*/ 125315 w 556052"/>
                  <a:gd name="connsiteY5" fmla="*/ 514212 h 540077"/>
                  <a:gd name="connsiteX6" fmla="*/ 2777 w 556052"/>
                  <a:gd name="connsiteY6" fmla="*/ 224132 h 540077"/>
                  <a:gd name="connsiteX7" fmla="*/ 0 w 556052"/>
                  <a:gd name="connsiteY7" fmla="*/ 219561 h 540077"/>
                  <a:gd name="connsiteX8" fmla="*/ 380292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380292" y="0"/>
                    </a:moveTo>
                    <a:lnTo>
                      <a:pt x="389198" y="14659"/>
                    </a:lnTo>
                    <a:cubicBezTo>
                      <a:pt x="452543" y="131267"/>
                      <a:pt x="504943" y="254684"/>
                      <a:pt x="545018" y="383530"/>
                    </a:cubicBezTo>
                    <a:lnTo>
                      <a:pt x="556052" y="426443"/>
                    </a:lnTo>
                    <a:lnTo>
                      <a:pt x="131966" y="540077"/>
                    </a:lnTo>
                    <a:lnTo>
                      <a:pt x="125315" y="514212"/>
                    </a:lnTo>
                    <a:cubicBezTo>
                      <a:pt x="93800" y="412888"/>
                      <a:pt x="52592" y="315833"/>
                      <a:pt x="2777" y="224132"/>
                    </a:cubicBezTo>
                    <a:lnTo>
                      <a:pt x="0" y="219561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: 도형 387">
                <a:extLst>
                  <a:ext uri="{FF2B5EF4-FFF2-40B4-BE49-F238E27FC236}">
                    <a16:creationId xmlns:a16="http://schemas.microsoft.com/office/drawing/2014/main" id="{F306DBDB-58E5-49EF-9FA2-774EC5DAF00D}"/>
                  </a:ext>
                </a:extLst>
              </p:cNvPr>
              <p:cNvSpPr/>
              <p:nvPr/>
            </p:nvSpPr>
            <p:spPr>
              <a:xfrm>
                <a:off x="2409401" y="2448255"/>
                <a:ext cx="380721" cy="358995"/>
              </a:xfrm>
              <a:custGeom>
                <a:avLst/>
                <a:gdLst>
                  <a:gd name="connsiteX0" fmla="*/ 60562 w 484649"/>
                  <a:gd name="connsiteY0" fmla="*/ 0 h 456992"/>
                  <a:gd name="connsiteX1" fmla="*/ 484649 w 484649"/>
                  <a:gd name="connsiteY1" fmla="*/ 113633 h 456992"/>
                  <a:gd name="connsiteX2" fmla="*/ 470408 w 484649"/>
                  <a:gd name="connsiteY2" fmla="*/ 169020 h 456992"/>
                  <a:gd name="connsiteX3" fmla="*/ 445890 w 484649"/>
                  <a:gd name="connsiteY3" fmla="*/ 329666 h 456992"/>
                  <a:gd name="connsiteX4" fmla="*/ 439461 w 484649"/>
                  <a:gd name="connsiteY4" fmla="*/ 456992 h 456992"/>
                  <a:gd name="connsiteX5" fmla="*/ 0 w 484649"/>
                  <a:gd name="connsiteY5" fmla="*/ 456992 h 456992"/>
                  <a:gd name="connsiteX6" fmla="*/ 8698 w 484649"/>
                  <a:gd name="connsiteY6" fmla="*/ 284734 h 456992"/>
                  <a:gd name="connsiteX7" fmla="*/ 39875 w 484649"/>
                  <a:gd name="connsiteY7" fmla="*/ 80453 h 456992"/>
                  <a:gd name="connsiteX8" fmla="*/ 60562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60562" y="0"/>
                    </a:moveTo>
                    <a:lnTo>
                      <a:pt x="484649" y="113633"/>
                    </a:lnTo>
                    <a:lnTo>
                      <a:pt x="470408" y="169020"/>
                    </a:lnTo>
                    <a:cubicBezTo>
                      <a:pt x="459632" y="221682"/>
                      <a:pt x="451414" y="275276"/>
                      <a:pt x="445890" y="329666"/>
                    </a:cubicBezTo>
                    <a:lnTo>
                      <a:pt x="439461" y="456992"/>
                    </a:lnTo>
                    <a:lnTo>
                      <a:pt x="0" y="456992"/>
                    </a:lnTo>
                    <a:lnTo>
                      <a:pt x="8698" y="284734"/>
                    </a:lnTo>
                    <a:cubicBezTo>
                      <a:pt x="15722" y="215570"/>
                      <a:pt x="26172" y="147419"/>
                      <a:pt x="39875" y="80453"/>
                    </a:cubicBezTo>
                    <a:lnTo>
                      <a:pt x="60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자유형: 도형 388">
                <a:extLst>
                  <a:ext uri="{FF2B5EF4-FFF2-40B4-BE49-F238E27FC236}">
                    <a16:creationId xmlns:a16="http://schemas.microsoft.com/office/drawing/2014/main" id="{5042DE27-412E-4D5F-A017-BACD39987516}"/>
                  </a:ext>
                </a:extLst>
              </p:cNvPr>
              <p:cNvSpPr/>
              <p:nvPr/>
            </p:nvSpPr>
            <p:spPr>
              <a:xfrm>
                <a:off x="5258079" y="2448255"/>
                <a:ext cx="380721" cy="358995"/>
              </a:xfrm>
              <a:custGeom>
                <a:avLst/>
                <a:gdLst>
                  <a:gd name="connsiteX0" fmla="*/ 424087 w 484649"/>
                  <a:gd name="connsiteY0" fmla="*/ 0 h 456992"/>
                  <a:gd name="connsiteX1" fmla="*/ 444774 w 484649"/>
                  <a:gd name="connsiteY1" fmla="*/ 80453 h 456992"/>
                  <a:gd name="connsiteX2" fmla="*/ 475951 w 484649"/>
                  <a:gd name="connsiteY2" fmla="*/ 284734 h 456992"/>
                  <a:gd name="connsiteX3" fmla="*/ 484649 w 484649"/>
                  <a:gd name="connsiteY3" fmla="*/ 456992 h 456992"/>
                  <a:gd name="connsiteX4" fmla="*/ 45188 w 484649"/>
                  <a:gd name="connsiteY4" fmla="*/ 456992 h 456992"/>
                  <a:gd name="connsiteX5" fmla="*/ 38759 w 484649"/>
                  <a:gd name="connsiteY5" fmla="*/ 329666 h 456992"/>
                  <a:gd name="connsiteX6" fmla="*/ 14241 w 484649"/>
                  <a:gd name="connsiteY6" fmla="*/ 169020 h 456992"/>
                  <a:gd name="connsiteX7" fmla="*/ 0 w 484649"/>
                  <a:gd name="connsiteY7" fmla="*/ 113633 h 456992"/>
                  <a:gd name="connsiteX8" fmla="*/ 424087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424087" y="0"/>
                    </a:moveTo>
                    <a:lnTo>
                      <a:pt x="444774" y="80453"/>
                    </a:lnTo>
                    <a:cubicBezTo>
                      <a:pt x="458477" y="147419"/>
                      <a:pt x="468927" y="215570"/>
                      <a:pt x="475951" y="284734"/>
                    </a:cubicBezTo>
                    <a:lnTo>
                      <a:pt x="484649" y="456992"/>
                    </a:lnTo>
                    <a:lnTo>
                      <a:pt x="45188" y="456992"/>
                    </a:lnTo>
                    <a:lnTo>
                      <a:pt x="38759" y="329666"/>
                    </a:lnTo>
                    <a:cubicBezTo>
                      <a:pt x="33235" y="275276"/>
                      <a:pt x="25018" y="221682"/>
                      <a:pt x="14241" y="169020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자유형: 도형 389">
                <a:extLst>
                  <a:ext uri="{FF2B5EF4-FFF2-40B4-BE49-F238E27FC236}">
                    <a16:creationId xmlns:a16="http://schemas.microsoft.com/office/drawing/2014/main" id="{725F1E7C-089C-4E9A-A1C4-47BBC932338B}"/>
                  </a:ext>
                </a:extLst>
              </p:cNvPr>
              <p:cNvSpPr/>
              <p:nvPr/>
            </p:nvSpPr>
            <p:spPr>
              <a:xfrm>
                <a:off x="2409401" y="2867110"/>
                <a:ext cx="380721" cy="358994"/>
              </a:xfrm>
              <a:custGeom>
                <a:avLst/>
                <a:gdLst>
                  <a:gd name="connsiteX0" fmla="*/ 0 w 484649"/>
                  <a:gd name="connsiteY0" fmla="*/ 0 h 456991"/>
                  <a:gd name="connsiteX1" fmla="*/ 439461 w 484649"/>
                  <a:gd name="connsiteY1" fmla="*/ 0 h 456991"/>
                  <a:gd name="connsiteX2" fmla="*/ 445890 w 484649"/>
                  <a:gd name="connsiteY2" fmla="*/ 127324 h 456991"/>
                  <a:gd name="connsiteX3" fmla="*/ 470408 w 484649"/>
                  <a:gd name="connsiteY3" fmla="*/ 287970 h 456991"/>
                  <a:gd name="connsiteX4" fmla="*/ 484649 w 484649"/>
                  <a:gd name="connsiteY4" fmla="*/ 343357 h 456991"/>
                  <a:gd name="connsiteX5" fmla="*/ 60562 w 484649"/>
                  <a:gd name="connsiteY5" fmla="*/ 456991 h 456991"/>
                  <a:gd name="connsiteX6" fmla="*/ 39875 w 484649"/>
                  <a:gd name="connsiteY6" fmla="*/ 376537 h 456991"/>
                  <a:gd name="connsiteX7" fmla="*/ 8698 w 484649"/>
                  <a:gd name="connsiteY7" fmla="*/ 172256 h 456991"/>
                  <a:gd name="connsiteX8" fmla="*/ 0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0" y="0"/>
                    </a:moveTo>
                    <a:lnTo>
                      <a:pt x="439461" y="0"/>
                    </a:lnTo>
                    <a:lnTo>
                      <a:pt x="445890" y="127324"/>
                    </a:lnTo>
                    <a:cubicBezTo>
                      <a:pt x="451414" y="181714"/>
                      <a:pt x="459632" y="235308"/>
                      <a:pt x="470408" y="287970"/>
                    </a:cubicBezTo>
                    <a:lnTo>
                      <a:pt x="484649" y="343357"/>
                    </a:lnTo>
                    <a:lnTo>
                      <a:pt x="60562" y="456991"/>
                    </a:lnTo>
                    <a:lnTo>
                      <a:pt x="39875" y="376537"/>
                    </a:lnTo>
                    <a:cubicBezTo>
                      <a:pt x="26172" y="309571"/>
                      <a:pt x="15722" y="241420"/>
                      <a:pt x="8698" y="1722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자유형: 도형 390">
                <a:extLst>
                  <a:ext uri="{FF2B5EF4-FFF2-40B4-BE49-F238E27FC236}">
                    <a16:creationId xmlns:a16="http://schemas.microsoft.com/office/drawing/2014/main" id="{238E06E2-BCFF-4B5C-8982-C0ED2E14701E}"/>
                  </a:ext>
                </a:extLst>
              </p:cNvPr>
              <p:cNvSpPr/>
              <p:nvPr/>
            </p:nvSpPr>
            <p:spPr>
              <a:xfrm>
                <a:off x="5258079" y="2867110"/>
                <a:ext cx="380721" cy="358994"/>
              </a:xfrm>
              <a:custGeom>
                <a:avLst/>
                <a:gdLst>
                  <a:gd name="connsiteX0" fmla="*/ 45188 w 484649"/>
                  <a:gd name="connsiteY0" fmla="*/ 0 h 456991"/>
                  <a:gd name="connsiteX1" fmla="*/ 484649 w 484649"/>
                  <a:gd name="connsiteY1" fmla="*/ 0 h 456991"/>
                  <a:gd name="connsiteX2" fmla="*/ 475951 w 484649"/>
                  <a:gd name="connsiteY2" fmla="*/ 172256 h 456991"/>
                  <a:gd name="connsiteX3" fmla="*/ 444774 w 484649"/>
                  <a:gd name="connsiteY3" fmla="*/ 376537 h 456991"/>
                  <a:gd name="connsiteX4" fmla="*/ 424087 w 484649"/>
                  <a:gd name="connsiteY4" fmla="*/ 456991 h 456991"/>
                  <a:gd name="connsiteX5" fmla="*/ 0 w 484649"/>
                  <a:gd name="connsiteY5" fmla="*/ 343357 h 456991"/>
                  <a:gd name="connsiteX6" fmla="*/ 14241 w 484649"/>
                  <a:gd name="connsiteY6" fmla="*/ 287970 h 456991"/>
                  <a:gd name="connsiteX7" fmla="*/ 38759 w 484649"/>
                  <a:gd name="connsiteY7" fmla="*/ 127324 h 456991"/>
                  <a:gd name="connsiteX8" fmla="*/ 45188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45188" y="0"/>
                    </a:moveTo>
                    <a:lnTo>
                      <a:pt x="484649" y="0"/>
                    </a:lnTo>
                    <a:lnTo>
                      <a:pt x="475951" y="172256"/>
                    </a:lnTo>
                    <a:cubicBezTo>
                      <a:pt x="468927" y="241420"/>
                      <a:pt x="458477" y="309571"/>
                      <a:pt x="444774" y="376537"/>
                    </a:cubicBezTo>
                    <a:lnTo>
                      <a:pt x="424087" y="456991"/>
                    </a:lnTo>
                    <a:lnTo>
                      <a:pt x="0" y="343357"/>
                    </a:lnTo>
                    <a:lnTo>
                      <a:pt x="14241" y="287970"/>
                    </a:lnTo>
                    <a:cubicBezTo>
                      <a:pt x="25018" y="235308"/>
                      <a:pt x="33235" y="181714"/>
                      <a:pt x="38759" y="127324"/>
                    </a:cubicBezTo>
                    <a:lnTo>
                      <a:pt x="4518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: 도형 391">
                <a:extLst>
                  <a:ext uri="{FF2B5EF4-FFF2-40B4-BE49-F238E27FC236}">
                    <a16:creationId xmlns:a16="http://schemas.microsoft.com/office/drawing/2014/main" id="{D63A13C8-9AEE-4266-9FC4-90660DFD2E3C}"/>
                  </a:ext>
                </a:extLst>
              </p:cNvPr>
              <p:cNvSpPr/>
              <p:nvPr/>
            </p:nvSpPr>
            <p:spPr>
              <a:xfrm>
                <a:off x="2471883" y="3194815"/>
                <a:ext cx="436812" cy="424263"/>
              </a:xfrm>
              <a:custGeom>
                <a:avLst/>
                <a:gdLst>
                  <a:gd name="connsiteX0" fmla="*/ 424087 w 556052"/>
                  <a:gd name="connsiteY0" fmla="*/ 0 h 540077"/>
                  <a:gd name="connsiteX1" fmla="*/ 430737 w 556052"/>
                  <a:gd name="connsiteY1" fmla="*/ 25864 h 540077"/>
                  <a:gd name="connsiteX2" fmla="*/ 553275 w 556052"/>
                  <a:gd name="connsiteY2" fmla="*/ 315944 h 540077"/>
                  <a:gd name="connsiteX3" fmla="*/ 556052 w 556052"/>
                  <a:gd name="connsiteY3" fmla="*/ 320516 h 540077"/>
                  <a:gd name="connsiteX4" fmla="*/ 175760 w 556052"/>
                  <a:gd name="connsiteY4" fmla="*/ 540077 h 540077"/>
                  <a:gd name="connsiteX5" fmla="*/ 166854 w 556052"/>
                  <a:gd name="connsiteY5" fmla="*/ 525417 h 540077"/>
                  <a:gd name="connsiteX6" fmla="*/ 11034 w 556052"/>
                  <a:gd name="connsiteY6" fmla="*/ 156546 h 540077"/>
                  <a:gd name="connsiteX7" fmla="*/ 0 w 556052"/>
                  <a:gd name="connsiteY7" fmla="*/ 113633 h 540077"/>
                  <a:gd name="connsiteX8" fmla="*/ 424087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424087" y="0"/>
                    </a:moveTo>
                    <a:lnTo>
                      <a:pt x="430737" y="25864"/>
                    </a:lnTo>
                    <a:cubicBezTo>
                      <a:pt x="462253" y="127189"/>
                      <a:pt x="503460" y="224243"/>
                      <a:pt x="553275" y="315944"/>
                    </a:cubicBezTo>
                    <a:lnTo>
                      <a:pt x="556052" y="320516"/>
                    </a:lnTo>
                    <a:lnTo>
                      <a:pt x="175760" y="540077"/>
                    </a:lnTo>
                    <a:lnTo>
                      <a:pt x="166854" y="525417"/>
                    </a:lnTo>
                    <a:cubicBezTo>
                      <a:pt x="103509" y="408810"/>
                      <a:pt x="51109" y="285393"/>
                      <a:pt x="11034" y="156546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: 도형 392">
                <a:extLst>
                  <a:ext uri="{FF2B5EF4-FFF2-40B4-BE49-F238E27FC236}">
                    <a16:creationId xmlns:a16="http://schemas.microsoft.com/office/drawing/2014/main" id="{4CDDF6CD-377F-405E-AC19-1512FFE81000}"/>
                  </a:ext>
                </a:extLst>
              </p:cNvPr>
              <p:cNvSpPr/>
              <p:nvPr/>
            </p:nvSpPr>
            <p:spPr>
              <a:xfrm>
                <a:off x="5139504" y="3194815"/>
                <a:ext cx="436812" cy="424263"/>
              </a:xfrm>
              <a:custGeom>
                <a:avLst/>
                <a:gdLst>
                  <a:gd name="connsiteX0" fmla="*/ 131966 w 556052"/>
                  <a:gd name="connsiteY0" fmla="*/ 0 h 540077"/>
                  <a:gd name="connsiteX1" fmla="*/ 556052 w 556052"/>
                  <a:gd name="connsiteY1" fmla="*/ 113633 h 540077"/>
                  <a:gd name="connsiteX2" fmla="*/ 545018 w 556052"/>
                  <a:gd name="connsiteY2" fmla="*/ 156546 h 540077"/>
                  <a:gd name="connsiteX3" fmla="*/ 389198 w 556052"/>
                  <a:gd name="connsiteY3" fmla="*/ 525417 h 540077"/>
                  <a:gd name="connsiteX4" fmla="*/ 380292 w 556052"/>
                  <a:gd name="connsiteY4" fmla="*/ 540077 h 540077"/>
                  <a:gd name="connsiteX5" fmla="*/ 0 w 556052"/>
                  <a:gd name="connsiteY5" fmla="*/ 320516 h 540077"/>
                  <a:gd name="connsiteX6" fmla="*/ 2777 w 556052"/>
                  <a:gd name="connsiteY6" fmla="*/ 315944 h 540077"/>
                  <a:gd name="connsiteX7" fmla="*/ 125315 w 556052"/>
                  <a:gd name="connsiteY7" fmla="*/ 25864 h 540077"/>
                  <a:gd name="connsiteX8" fmla="*/ 131966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31966" y="0"/>
                    </a:moveTo>
                    <a:lnTo>
                      <a:pt x="556052" y="113633"/>
                    </a:lnTo>
                    <a:lnTo>
                      <a:pt x="545018" y="156546"/>
                    </a:lnTo>
                    <a:cubicBezTo>
                      <a:pt x="504943" y="285393"/>
                      <a:pt x="452543" y="408810"/>
                      <a:pt x="389198" y="525417"/>
                    </a:cubicBezTo>
                    <a:lnTo>
                      <a:pt x="380292" y="540077"/>
                    </a:lnTo>
                    <a:lnTo>
                      <a:pt x="0" y="320516"/>
                    </a:lnTo>
                    <a:lnTo>
                      <a:pt x="2777" y="315944"/>
                    </a:lnTo>
                    <a:cubicBezTo>
                      <a:pt x="52592" y="224243"/>
                      <a:pt x="93800" y="127189"/>
                      <a:pt x="125315" y="25864"/>
                    </a:cubicBezTo>
                    <a:lnTo>
                      <a:pt x="13196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: 도형 393">
                <a:extLst>
                  <a:ext uri="{FF2B5EF4-FFF2-40B4-BE49-F238E27FC236}">
                    <a16:creationId xmlns:a16="http://schemas.microsoft.com/office/drawing/2014/main" id="{A8EAEDB6-DF2F-4167-BAE5-5128F90A8E43}"/>
                  </a:ext>
                </a:extLst>
              </p:cNvPr>
              <p:cNvSpPr/>
              <p:nvPr/>
            </p:nvSpPr>
            <p:spPr>
              <a:xfrm>
                <a:off x="2641041" y="3497771"/>
                <a:ext cx="464182" cy="460069"/>
              </a:xfrm>
              <a:custGeom>
                <a:avLst/>
                <a:gdLst>
                  <a:gd name="connsiteX0" fmla="*/ 380292 w 590893"/>
                  <a:gd name="connsiteY0" fmla="*/ 0 h 585657"/>
                  <a:gd name="connsiteX1" fmla="*/ 418983 w 590893"/>
                  <a:gd name="connsiteY1" fmla="*/ 63687 h 585657"/>
                  <a:gd name="connsiteX2" fmla="*/ 512123 w 590893"/>
                  <a:gd name="connsiteY2" fmla="*/ 188241 h 585657"/>
                  <a:gd name="connsiteX3" fmla="*/ 590893 w 590893"/>
                  <a:gd name="connsiteY3" fmla="*/ 274911 h 585657"/>
                  <a:gd name="connsiteX4" fmla="*/ 280147 w 590893"/>
                  <a:gd name="connsiteY4" fmla="*/ 585657 h 585657"/>
                  <a:gd name="connsiteX5" fmla="*/ 173013 w 590893"/>
                  <a:gd name="connsiteY5" fmla="*/ 467780 h 585657"/>
                  <a:gd name="connsiteX6" fmla="*/ 54575 w 590893"/>
                  <a:gd name="connsiteY6" fmla="*/ 309394 h 585657"/>
                  <a:gd name="connsiteX7" fmla="*/ 0 w 590893"/>
                  <a:gd name="connsiteY7" fmla="*/ 219562 h 585657"/>
                  <a:gd name="connsiteX8" fmla="*/ 380292 w 590893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7">
                    <a:moveTo>
                      <a:pt x="380292" y="0"/>
                    </a:moveTo>
                    <a:lnTo>
                      <a:pt x="418983" y="63687"/>
                    </a:lnTo>
                    <a:cubicBezTo>
                      <a:pt x="448058" y="106725"/>
                      <a:pt x="479150" y="148288"/>
                      <a:pt x="512123" y="188241"/>
                    </a:cubicBezTo>
                    <a:lnTo>
                      <a:pt x="590893" y="274911"/>
                    </a:lnTo>
                    <a:lnTo>
                      <a:pt x="280147" y="585657"/>
                    </a:lnTo>
                    <a:lnTo>
                      <a:pt x="173013" y="467780"/>
                    </a:lnTo>
                    <a:cubicBezTo>
                      <a:pt x="131085" y="416974"/>
                      <a:pt x="91548" y="364122"/>
                      <a:pt x="54575" y="309394"/>
                    </a:cubicBezTo>
                    <a:lnTo>
                      <a:pt x="0" y="219562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: 도형 394">
                <a:extLst>
                  <a:ext uri="{FF2B5EF4-FFF2-40B4-BE49-F238E27FC236}">
                    <a16:creationId xmlns:a16="http://schemas.microsoft.com/office/drawing/2014/main" id="{30E1374E-9F0D-4A1B-B394-A3ECF431D0FB}"/>
                  </a:ext>
                </a:extLst>
              </p:cNvPr>
              <p:cNvSpPr/>
              <p:nvPr/>
            </p:nvSpPr>
            <p:spPr>
              <a:xfrm>
                <a:off x="4942978" y="3497771"/>
                <a:ext cx="464181" cy="460069"/>
              </a:xfrm>
              <a:custGeom>
                <a:avLst/>
                <a:gdLst>
                  <a:gd name="connsiteX0" fmla="*/ 210600 w 590892"/>
                  <a:gd name="connsiteY0" fmla="*/ 0 h 585657"/>
                  <a:gd name="connsiteX1" fmla="*/ 590892 w 590892"/>
                  <a:gd name="connsiteY1" fmla="*/ 219562 h 585657"/>
                  <a:gd name="connsiteX2" fmla="*/ 536317 w 590892"/>
                  <a:gd name="connsiteY2" fmla="*/ 309394 h 585657"/>
                  <a:gd name="connsiteX3" fmla="*/ 417879 w 590892"/>
                  <a:gd name="connsiteY3" fmla="*/ 467780 h 585657"/>
                  <a:gd name="connsiteX4" fmla="*/ 310746 w 590892"/>
                  <a:gd name="connsiteY4" fmla="*/ 585657 h 585657"/>
                  <a:gd name="connsiteX5" fmla="*/ 0 w 590892"/>
                  <a:gd name="connsiteY5" fmla="*/ 274911 h 585657"/>
                  <a:gd name="connsiteX6" fmla="*/ 78769 w 590892"/>
                  <a:gd name="connsiteY6" fmla="*/ 188241 h 585657"/>
                  <a:gd name="connsiteX7" fmla="*/ 171909 w 590892"/>
                  <a:gd name="connsiteY7" fmla="*/ 63687 h 585657"/>
                  <a:gd name="connsiteX8" fmla="*/ 210600 w 590892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7">
                    <a:moveTo>
                      <a:pt x="210600" y="0"/>
                    </a:moveTo>
                    <a:lnTo>
                      <a:pt x="590892" y="219562"/>
                    </a:lnTo>
                    <a:lnTo>
                      <a:pt x="536317" y="309394"/>
                    </a:lnTo>
                    <a:cubicBezTo>
                      <a:pt x="499345" y="364122"/>
                      <a:pt x="459808" y="416974"/>
                      <a:pt x="417879" y="467780"/>
                    </a:cubicBezTo>
                    <a:lnTo>
                      <a:pt x="310746" y="585657"/>
                    </a:lnTo>
                    <a:lnTo>
                      <a:pt x="0" y="274911"/>
                    </a:lnTo>
                    <a:lnTo>
                      <a:pt x="78769" y="188241"/>
                    </a:lnTo>
                    <a:cubicBezTo>
                      <a:pt x="111742" y="148288"/>
                      <a:pt x="142834" y="106725"/>
                      <a:pt x="171909" y="63687"/>
                    </a:cubicBezTo>
                    <a:lnTo>
                      <a:pt x="21060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: 도형 395">
                <a:extLst>
                  <a:ext uri="{FF2B5EF4-FFF2-40B4-BE49-F238E27FC236}">
                    <a16:creationId xmlns:a16="http://schemas.microsoft.com/office/drawing/2014/main" id="{30B859FF-1BE5-4311-9039-487B67C66E50}"/>
                  </a:ext>
                </a:extLst>
              </p:cNvPr>
              <p:cNvSpPr/>
              <p:nvPr/>
            </p:nvSpPr>
            <p:spPr>
              <a:xfrm>
                <a:off x="4684692" y="3756057"/>
                <a:ext cx="460069" cy="464181"/>
              </a:xfrm>
              <a:custGeom>
                <a:avLst/>
                <a:gdLst>
                  <a:gd name="connsiteX0" fmla="*/ 274911 w 585657"/>
                  <a:gd name="connsiteY0" fmla="*/ 0 h 590892"/>
                  <a:gd name="connsiteX1" fmla="*/ 585657 w 585657"/>
                  <a:gd name="connsiteY1" fmla="*/ 310746 h 590892"/>
                  <a:gd name="connsiteX2" fmla="*/ 467780 w 585657"/>
                  <a:gd name="connsiteY2" fmla="*/ 417879 h 590892"/>
                  <a:gd name="connsiteX3" fmla="*/ 309394 w 585657"/>
                  <a:gd name="connsiteY3" fmla="*/ 536317 h 590892"/>
                  <a:gd name="connsiteX4" fmla="*/ 219561 w 585657"/>
                  <a:gd name="connsiteY4" fmla="*/ 590892 h 590892"/>
                  <a:gd name="connsiteX5" fmla="*/ 0 w 585657"/>
                  <a:gd name="connsiteY5" fmla="*/ 210601 h 590892"/>
                  <a:gd name="connsiteX6" fmla="*/ 63687 w 585657"/>
                  <a:gd name="connsiteY6" fmla="*/ 171909 h 590892"/>
                  <a:gd name="connsiteX7" fmla="*/ 188241 w 585657"/>
                  <a:gd name="connsiteY7" fmla="*/ 78769 h 590892"/>
                  <a:gd name="connsiteX8" fmla="*/ 274911 w 585657"/>
                  <a:gd name="connsiteY8" fmla="*/ 0 h 59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2">
                    <a:moveTo>
                      <a:pt x="274911" y="0"/>
                    </a:moveTo>
                    <a:lnTo>
                      <a:pt x="585657" y="310746"/>
                    </a:lnTo>
                    <a:lnTo>
                      <a:pt x="467780" y="417879"/>
                    </a:lnTo>
                    <a:cubicBezTo>
                      <a:pt x="416974" y="459808"/>
                      <a:pt x="364122" y="499345"/>
                      <a:pt x="309394" y="536317"/>
                    </a:cubicBezTo>
                    <a:lnTo>
                      <a:pt x="219561" y="590892"/>
                    </a:lnTo>
                    <a:lnTo>
                      <a:pt x="0" y="210601"/>
                    </a:lnTo>
                    <a:lnTo>
                      <a:pt x="63687" y="171909"/>
                    </a:lnTo>
                    <a:cubicBezTo>
                      <a:pt x="106725" y="142834"/>
                      <a:pt x="148288" y="111742"/>
                      <a:pt x="188241" y="78769"/>
                    </a:cubicBezTo>
                    <a:lnTo>
                      <a:pt x="27491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자유형: 도형 396">
                <a:extLst>
                  <a:ext uri="{FF2B5EF4-FFF2-40B4-BE49-F238E27FC236}">
                    <a16:creationId xmlns:a16="http://schemas.microsoft.com/office/drawing/2014/main" id="{4BAC9F02-19F5-43FA-B9FE-92195914BBC9}"/>
                  </a:ext>
                </a:extLst>
              </p:cNvPr>
              <p:cNvSpPr/>
              <p:nvPr/>
            </p:nvSpPr>
            <p:spPr>
              <a:xfrm>
                <a:off x="2903440" y="3756058"/>
                <a:ext cx="460069" cy="464182"/>
              </a:xfrm>
              <a:custGeom>
                <a:avLst/>
                <a:gdLst>
                  <a:gd name="connsiteX0" fmla="*/ 310746 w 585658"/>
                  <a:gd name="connsiteY0" fmla="*/ 0 h 590893"/>
                  <a:gd name="connsiteX1" fmla="*/ 397415 w 585658"/>
                  <a:gd name="connsiteY1" fmla="*/ 78769 h 590893"/>
                  <a:gd name="connsiteX2" fmla="*/ 521969 w 585658"/>
                  <a:gd name="connsiteY2" fmla="*/ 171909 h 590893"/>
                  <a:gd name="connsiteX3" fmla="*/ 585658 w 585658"/>
                  <a:gd name="connsiteY3" fmla="*/ 210601 h 590893"/>
                  <a:gd name="connsiteX4" fmla="*/ 366096 w 585658"/>
                  <a:gd name="connsiteY4" fmla="*/ 590893 h 590893"/>
                  <a:gd name="connsiteX5" fmla="*/ 276262 w 585658"/>
                  <a:gd name="connsiteY5" fmla="*/ 536317 h 590893"/>
                  <a:gd name="connsiteX6" fmla="*/ 117876 w 585658"/>
                  <a:gd name="connsiteY6" fmla="*/ 417879 h 590893"/>
                  <a:gd name="connsiteX7" fmla="*/ 0 w 585658"/>
                  <a:gd name="connsiteY7" fmla="*/ 310746 h 590893"/>
                  <a:gd name="connsiteX8" fmla="*/ 310746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10746" y="0"/>
                    </a:moveTo>
                    <a:lnTo>
                      <a:pt x="397415" y="78769"/>
                    </a:lnTo>
                    <a:cubicBezTo>
                      <a:pt x="437368" y="111742"/>
                      <a:pt x="478932" y="142834"/>
                      <a:pt x="521969" y="171909"/>
                    </a:cubicBezTo>
                    <a:lnTo>
                      <a:pt x="585658" y="210601"/>
                    </a:lnTo>
                    <a:lnTo>
                      <a:pt x="366096" y="590893"/>
                    </a:lnTo>
                    <a:lnTo>
                      <a:pt x="276262" y="536317"/>
                    </a:lnTo>
                    <a:cubicBezTo>
                      <a:pt x="221535" y="499345"/>
                      <a:pt x="168682" y="459808"/>
                      <a:pt x="117876" y="417879"/>
                    </a:cubicBezTo>
                    <a:lnTo>
                      <a:pt x="0" y="310746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자유형: 도형 397">
                <a:extLst>
                  <a:ext uri="{FF2B5EF4-FFF2-40B4-BE49-F238E27FC236}">
                    <a16:creationId xmlns:a16="http://schemas.microsoft.com/office/drawing/2014/main" id="{7F33FB4D-82E6-4062-9FDC-29E44693B7A9}"/>
                  </a:ext>
                </a:extLst>
              </p:cNvPr>
              <p:cNvSpPr/>
              <p:nvPr/>
            </p:nvSpPr>
            <p:spPr>
              <a:xfrm>
                <a:off x="4381734" y="3952583"/>
                <a:ext cx="424264" cy="436812"/>
              </a:xfrm>
              <a:custGeom>
                <a:avLst/>
                <a:gdLst>
                  <a:gd name="connsiteX0" fmla="*/ 320516 w 540078"/>
                  <a:gd name="connsiteY0" fmla="*/ 0 h 556052"/>
                  <a:gd name="connsiteX1" fmla="*/ 540078 w 540078"/>
                  <a:gd name="connsiteY1" fmla="*/ 380292 h 556052"/>
                  <a:gd name="connsiteX2" fmla="*/ 525418 w 540078"/>
                  <a:gd name="connsiteY2" fmla="*/ 389198 h 556052"/>
                  <a:gd name="connsiteX3" fmla="*/ 156547 w 540078"/>
                  <a:gd name="connsiteY3" fmla="*/ 545018 h 556052"/>
                  <a:gd name="connsiteX4" fmla="*/ 113634 w 540078"/>
                  <a:gd name="connsiteY4" fmla="*/ 556052 h 556052"/>
                  <a:gd name="connsiteX5" fmla="*/ 0 w 540078"/>
                  <a:gd name="connsiteY5" fmla="*/ 131966 h 556052"/>
                  <a:gd name="connsiteX6" fmla="*/ 25865 w 540078"/>
                  <a:gd name="connsiteY6" fmla="*/ 125315 h 556052"/>
                  <a:gd name="connsiteX7" fmla="*/ 315945 w 540078"/>
                  <a:gd name="connsiteY7" fmla="*/ 2777 h 556052"/>
                  <a:gd name="connsiteX8" fmla="*/ 320516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320516" y="0"/>
                    </a:moveTo>
                    <a:lnTo>
                      <a:pt x="540078" y="380292"/>
                    </a:lnTo>
                    <a:lnTo>
                      <a:pt x="525418" y="389198"/>
                    </a:lnTo>
                    <a:cubicBezTo>
                      <a:pt x="408811" y="452543"/>
                      <a:pt x="285394" y="504943"/>
                      <a:pt x="156547" y="545018"/>
                    </a:cubicBezTo>
                    <a:lnTo>
                      <a:pt x="113634" y="556052"/>
                    </a:lnTo>
                    <a:lnTo>
                      <a:pt x="0" y="131966"/>
                    </a:lnTo>
                    <a:lnTo>
                      <a:pt x="25865" y="125315"/>
                    </a:lnTo>
                    <a:cubicBezTo>
                      <a:pt x="127190" y="93800"/>
                      <a:pt x="224245" y="52592"/>
                      <a:pt x="315945" y="2777"/>
                    </a:cubicBezTo>
                    <a:lnTo>
                      <a:pt x="32051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자유형: 도형 398">
                <a:extLst>
                  <a:ext uri="{FF2B5EF4-FFF2-40B4-BE49-F238E27FC236}">
                    <a16:creationId xmlns:a16="http://schemas.microsoft.com/office/drawing/2014/main" id="{26064D71-9092-4333-A87B-31899A073FF3}"/>
                  </a:ext>
                </a:extLst>
              </p:cNvPr>
              <p:cNvSpPr/>
              <p:nvPr/>
            </p:nvSpPr>
            <p:spPr>
              <a:xfrm>
                <a:off x="3242202" y="3952584"/>
                <a:ext cx="424264" cy="436812"/>
              </a:xfrm>
              <a:custGeom>
                <a:avLst/>
                <a:gdLst>
                  <a:gd name="connsiteX0" fmla="*/ 219562 w 540078"/>
                  <a:gd name="connsiteY0" fmla="*/ 0 h 556052"/>
                  <a:gd name="connsiteX1" fmla="*/ 224132 w 540078"/>
                  <a:gd name="connsiteY1" fmla="*/ 2776 h 556052"/>
                  <a:gd name="connsiteX2" fmla="*/ 514212 w 540078"/>
                  <a:gd name="connsiteY2" fmla="*/ 125314 h 556052"/>
                  <a:gd name="connsiteX3" fmla="*/ 540078 w 540078"/>
                  <a:gd name="connsiteY3" fmla="*/ 131965 h 556052"/>
                  <a:gd name="connsiteX4" fmla="*/ 426444 w 540078"/>
                  <a:gd name="connsiteY4" fmla="*/ 556052 h 556052"/>
                  <a:gd name="connsiteX5" fmla="*/ 383530 w 540078"/>
                  <a:gd name="connsiteY5" fmla="*/ 545017 h 556052"/>
                  <a:gd name="connsiteX6" fmla="*/ 14659 w 540078"/>
                  <a:gd name="connsiteY6" fmla="*/ 389197 h 556052"/>
                  <a:gd name="connsiteX7" fmla="*/ 0 w 540078"/>
                  <a:gd name="connsiteY7" fmla="*/ 380292 h 556052"/>
                  <a:gd name="connsiteX8" fmla="*/ 219562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219562" y="0"/>
                    </a:moveTo>
                    <a:lnTo>
                      <a:pt x="224132" y="2776"/>
                    </a:lnTo>
                    <a:cubicBezTo>
                      <a:pt x="315833" y="52591"/>
                      <a:pt x="412888" y="93799"/>
                      <a:pt x="514212" y="125314"/>
                    </a:cubicBezTo>
                    <a:lnTo>
                      <a:pt x="540078" y="131965"/>
                    </a:lnTo>
                    <a:lnTo>
                      <a:pt x="426444" y="556052"/>
                    </a:lnTo>
                    <a:lnTo>
                      <a:pt x="383530" y="545017"/>
                    </a:lnTo>
                    <a:cubicBezTo>
                      <a:pt x="254684" y="504942"/>
                      <a:pt x="131267" y="452542"/>
                      <a:pt x="14659" y="389197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자유형: 도형 399">
                <a:extLst>
                  <a:ext uri="{FF2B5EF4-FFF2-40B4-BE49-F238E27FC236}">
                    <a16:creationId xmlns:a16="http://schemas.microsoft.com/office/drawing/2014/main" id="{2A1691C9-932D-4570-823D-F693193ED026}"/>
                  </a:ext>
                </a:extLst>
              </p:cNvPr>
              <p:cNvSpPr/>
              <p:nvPr/>
            </p:nvSpPr>
            <p:spPr>
              <a:xfrm>
                <a:off x="4054030" y="4071158"/>
                <a:ext cx="358995" cy="380721"/>
              </a:xfrm>
              <a:custGeom>
                <a:avLst/>
                <a:gdLst>
                  <a:gd name="connsiteX0" fmla="*/ 343358 w 456992"/>
                  <a:gd name="connsiteY0" fmla="*/ 0 h 484649"/>
                  <a:gd name="connsiteX1" fmla="*/ 456992 w 456992"/>
                  <a:gd name="connsiteY1" fmla="*/ 424087 h 484649"/>
                  <a:gd name="connsiteX2" fmla="*/ 376538 w 456992"/>
                  <a:gd name="connsiteY2" fmla="*/ 444774 h 484649"/>
                  <a:gd name="connsiteX3" fmla="*/ 172257 w 456992"/>
                  <a:gd name="connsiteY3" fmla="*/ 475951 h 484649"/>
                  <a:gd name="connsiteX4" fmla="*/ 0 w 456992"/>
                  <a:gd name="connsiteY4" fmla="*/ 484649 h 484649"/>
                  <a:gd name="connsiteX5" fmla="*/ 0 w 456992"/>
                  <a:gd name="connsiteY5" fmla="*/ 45188 h 484649"/>
                  <a:gd name="connsiteX6" fmla="*/ 127325 w 456992"/>
                  <a:gd name="connsiteY6" fmla="*/ 38759 h 484649"/>
                  <a:gd name="connsiteX7" fmla="*/ 287971 w 456992"/>
                  <a:gd name="connsiteY7" fmla="*/ 14241 h 484649"/>
                  <a:gd name="connsiteX8" fmla="*/ 343358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343358" y="0"/>
                    </a:moveTo>
                    <a:lnTo>
                      <a:pt x="456992" y="424087"/>
                    </a:lnTo>
                    <a:lnTo>
                      <a:pt x="376538" y="444774"/>
                    </a:lnTo>
                    <a:cubicBezTo>
                      <a:pt x="309572" y="458477"/>
                      <a:pt x="241421" y="468927"/>
                      <a:pt x="172257" y="475951"/>
                    </a:cubicBezTo>
                    <a:lnTo>
                      <a:pt x="0" y="484649"/>
                    </a:lnTo>
                    <a:lnTo>
                      <a:pt x="0" y="45188"/>
                    </a:lnTo>
                    <a:lnTo>
                      <a:pt x="127325" y="38759"/>
                    </a:lnTo>
                    <a:cubicBezTo>
                      <a:pt x="181715" y="33235"/>
                      <a:pt x="235309" y="25018"/>
                      <a:pt x="287971" y="14241"/>
                    </a:cubicBezTo>
                    <a:lnTo>
                      <a:pt x="34335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자유형: 도형 400">
                <a:extLst>
                  <a:ext uri="{FF2B5EF4-FFF2-40B4-BE49-F238E27FC236}">
                    <a16:creationId xmlns:a16="http://schemas.microsoft.com/office/drawing/2014/main" id="{6DAD9E31-F618-4092-8AED-ECE31F714069}"/>
                  </a:ext>
                </a:extLst>
              </p:cNvPr>
              <p:cNvSpPr/>
              <p:nvPr/>
            </p:nvSpPr>
            <p:spPr>
              <a:xfrm>
                <a:off x="3635177" y="4071158"/>
                <a:ext cx="358994" cy="380721"/>
              </a:xfrm>
              <a:custGeom>
                <a:avLst/>
                <a:gdLst>
                  <a:gd name="connsiteX0" fmla="*/ 113634 w 456991"/>
                  <a:gd name="connsiteY0" fmla="*/ 0 h 484649"/>
                  <a:gd name="connsiteX1" fmla="*/ 169020 w 456991"/>
                  <a:gd name="connsiteY1" fmla="*/ 14241 h 484649"/>
                  <a:gd name="connsiteX2" fmla="*/ 329666 w 456991"/>
                  <a:gd name="connsiteY2" fmla="*/ 38759 h 484649"/>
                  <a:gd name="connsiteX3" fmla="*/ 456991 w 456991"/>
                  <a:gd name="connsiteY3" fmla="*/ 45188 h 484649"/>
                  <a:gd name="connsiteX4" fmla="*/ 456991 w 456991"/>
                  <a:gd name="connsiteY4" fmla="*/ 484649 h 484649"/>
                  <a:gd name="connsiteX5" fmla="*/ 284734 w 456991"/>
                  <a:gd name="connsiteY5" fmla="*/ 475951 h 484649"/>
                  <a:gd name="connsiteX6" fmla="*/ 80453 w 456991"/>
                  <a:gd name="connsiteY6" fmla="*/ 444774 h 484649"/>
                  <a:gd name="connsiteX7" fmla="*/ 0 w 456991"/>
                  <a:gd name="connsiteY7" fmla="*/ 424087 h 484649"/>
                  <a:gd name="connsiteX8" fmla="*/ 113634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113634" y="0"/>
                    </a:moveTo>
                    <a:lnTo>
                      <a:pt x="169020" y="14241"/>
                    </a:lnTo>
                    <a:cubicBezTo>
                      <a:pt x="221682" y="25018"/>
                      <a:pt x="275276" y="33235"/>
                      <a:pt x="329666" y="38759"/>
                    </a:cubicBezTo>
                    <a:lnTo>
                      <a:pt x="456991" y="45188"/>
                    </a:lnTo>
                    <a:lnTo>
                      <a:pt x="456991" y="484649"/>
                    </a:lnTo>
                    <a:lnTo>
                      <a:pt x="284734" y="475951"/>
                    </a:lnTo>
                    <a:cubicBezTo>
                      <a:pt x="215570" y="468927"/>
                      <a:pt x="147419" y="458477"/>
                      <a:pt x="80453" y="444774"/>
                    </a:cubicBezTo>
                    <a:lnTo>
                      <a:pt x="0" y="424087"/>
                    </a:lnTo>
                    <a:lnTo>
                      <a:pt x="11363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6C3ECEC-884F-4E99-B793-0F807A01FE2D}"/>
                  </a:ext>
                </a:extLst>
              </p:cNvPr>
              <p:cNvSpPr/>
              <p:nvPr/>
            </p:nvSpPr>
            <p:spPr>
              <a:xfrm>
                <a:off x="3160457" y="2281038"/>
                <a:ext cx="2001449" cy="87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6600" b="1" dirty="0">
                    <a:solidFill>
                      <a:prstClr val="white">
                        <a:lumMod val="50000"/>
                      </a:prstClr>
                    </a:solidFill>
                  </a:rPr>
                  <a:t>79</a:t>
                </a:r>
                <a:r>
                  <a:rPr lang="en-US" altLang="ko-KR" sz="6600" dirty="0">
                    <a:solidFill>
                      <a:prstClr val="white">
                        <a:lumMod val="50000"/>
                      </a:prstClr>
                    </a:solidFill>
                  </a:rPr>
                  <a:t>%</a:t>
                </a:r>
                <a:endParaRPr lang="en-US" altLang="ko-KR" sz="66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83D8729-8CE2-47E4-9FDD-F1539F89845B}"/>
              </a:ext>
            </a:extLst>
          </p:cNvPr>
          <p:cNvGrpSpPr/>
          <p:nvPr/>
        </p:nvGrpSpPr>
        <p:grpSpPr>
          <a:xfrm>
            <a:off x="9133752" y="2831594"/>
            <a:ext cx="2466579" cy="2328346"/>
            <a:chOff x="7251162" y="1230642"/>
            <a:chExt cx="3229399" cy="3229399"/>
          </a:xfrm>
        </p:grpSpPr>
        <p:sp>
          <p:nvSpPr>
            <p:cNvPr id="57" name="자유형: 도형 377">
              <a:extLst>
                <a:ext uri="{FF2B5EF4-FFF2-40B4-BE49-F238E27FC236}">
                  <a16:creationId xmlns:a16="http://schemas.microsoft.com/office/drawing/2014/main" id="{35910038-95FC-49F6-94D3-09742B8262A8}"/>
                </a:ext>
              </a:extLst>
            </p:cNvPr>
            <p:cNvSpPr/>
            <p:nvPr/>
          </p:nvSpPr>
          <p:spPr>
            <a:xfrm>
              <a:off x="8476938" y="1230642"/>
              <a:ext cx="358994" cy="380721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78">
              <a:extLst>
                <a:ext uri="{FF2B5EF4-FFF2-40B4-BE49-F238E27FC236}">
                  <a16:creationId xmlns:a16="http://schemas.microsoft.com/office/drawing/2014/main" id="{EAAF3E13-2DED-417A-B46D-F93C94657E95}"/>
                </a:ext>
              </a:extLst>
            </p:cNvPr>
            <p:cNvSpPr/>
            <p:nvPr/>
          </p:nvSpPr>
          <p:spPr>
            <a:xfrm>
              <a:off x="8895791" y="1230642"/>
              <a:ext cx="358995" cy="380721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79">
              <a:extLst>
                <a:ext uri="{FF2B5EF4-FFF2-40B4-BE49-F238E27FC236}">
                  <a16:creationId xmlns:a16="http://schemas.microsoft.com/office/drawing/2014/main" id="{7913AFAD-4334-47C8-84D5-0E6E70C93110}"/>
                </a:ext>
              </a:extLst>
            </p:cNvPr>
            <p:cNvSpPr/>
            <p:nvPr/>
          </p:nvSpPr>
          <p:spPr>
            <a:xfrm>
              <a:off x="8083963" y="1293124"/>
              <a:ext cx="424264" cy="436812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80">
              <a:extLst>
                <a:ext uri="{FF2B5EF4-FFF2-40B4-BE49-F238E27FC236}">
                  <a16:creationId xmlns:a16="http://schemas.microsoft.com/office/drawing/2014/main" id="{C6C46BBF-26AA-4B37-99F1-EE97E27ADFC9}"/>
                </a:ext>
              </a:extLst>
            </p:cNvPr>
            <p:cNvSpPr/>
            <p:nvPr/>
          </p:nvSpPr>
          <p:spPr>
            <a:xfrm>
              <a:off x="9223497" y="1293124"/>
              <a:ext cx="424263" cy="436812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81">
              <a:extLst>
                <a:ext uri="{FF2B5EF4-FFF2-40B4-BE49-F238E27FC236}">
                  <a16:creationId xmlns:a16="http://schemas.microsoft.com/office/drawing/2014/main" id="{E035ACA2-961E-4B9B-A1A6-B671E2390147}"/>
                </a:ext>
              </a:extLst>
            </p:cNvPr>
            <p:cNvSpPr/>
            <p:nvPr/>
          </p:nvSpPr>
          <p:spPr>
            <a:xfrm>
              <a:off x="7745201" y="1462282"/>
              <a:ext cx="460069" cy="464182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82">
              <a:extLst>
                <a:ext uri="{FF2B5EF4-FFF2-40B4-BE49-F238E27FC236}">
                  <a16:creationId xmlns:a16="http://schemas.microsoft.com/office/drawing/2014/main" id="{A6A0D083-35D6-4D85-9443-4534160FCEC0}"/>
                </a:ext>
              </a:extLst>
            </p:cNvPr>
            <p:cNvSpPr/>
            <p:nvPr/>
          </p:nvSpPr>
          <p:spPr>
            <a:xfrm>
              <a:off x="9526453" y="1462282"/>
              <a:ext cx="460069" cy="464182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83">
              <a:extLst>
                <a:ext uri="{FF2B5EF4-FFF2-40B4-BE49-F238E27FC236}">
                  <a16:creationId xmlns:a16="http://schemas.microsoft.com/office/drawing/2014/main" id="{E1FD5FFA-3188-4B3B-AFEF-F6B735767928}"/>
                </a:ext>
              </a:extLst>
            </p:cNvPr>
            <p:cNvSpPr/>
            <p:nvPr/>
          </p:nvSpPr>
          <p:spPr>
            <a:xfrm>
              <a:off x="7482802" y="1724681"/>
              <a:ext cx="464182" cy="460069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84">
              <a:extLst>
                <a:ext uri="{FF2B5EF4-FFF2-40B4-BE49-F238E27FC236}">
                  <a16:creationId xmlns:a16="http://schemas.microsoft.com/office/drawing/2014/main" id="{98BA4159-A21B-4FFB-BB51-E0E43F414CFF}"/>
                </a:ext>
              </a:extLst>
            </p:cNvPr>
            <p:cNvSpPr/>
            <p:nvPr/>
          </p:nvSpPr>
          <p:spPr>
            <a:xfrm>
              <a:off x="9784739" y="1724681"/>
              <a:ext cx="464181" cy="460069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85">
              <a:extLst>
                <a:ext uri="{FF2B5EF4-FFF2-40B4-BE49-F238E27FC236}">
                  <a16:creationId xmlns:a16="http://schemas.microsoft.com/office/drawing/2014/main" id="{76548DBA-37CC-4D54-A06B-F6DDC440D469}"/>
                </a:ext>
              </a:extLst>
            </p:cNvPr>
            <p:cNvSpPr/>
            <p:nvPr/>
          </p:nvSpPr>
          <p:spPr>
            <a:xfrm>
              <a:off x="7313644" y="2063444"/>
              <a:ext cx="436812" cy="424263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86">
              <a:extLst>
                <a:ext uri="{FF2B5EF4-FFF2-40B4-BE49-F238E27FC236}">
                  <a16:creationId xmlns:a16="http://schemas.microsoft.com/office/drawing/2014/main" id="{DBE17AF7-DC56-4923-BEA9-2889A61F0104}"/>
                </a:ext>
              </a:extLst>
            </p:cNvPr>
            <p:cNvSpPr/>
            <p:nvPr/>
          </p:nvSpPr>
          <p:spPr>
            <a:xfrm>
              <a:off x="9981265" y="2063444"/>
              <a:ext cx="436812" cy="424263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87">
              <a:extLst>
                <a:ext uri="{FF2B5EF4-FFF2-40B4-BE49-F238E27FC236}">
                  <a16:creationId xmlns:a16="http://schemas.microsoft.com/office/drawing/2014/main" id="{6AE7D007-ECB0-42B3-A6C1-18E7650D8338}"/>
                </a:ext>
              </a:extLst>
            </p:cNvPr>
            <p:cNvSpPr/>
            <p:nvPr/>
          </p:nvSpPr>
          <p:spPr>
            <a:xfrm>
              <a:off x="7251162" y="2456417"/>
              <a:ext cx="380721" cy="358995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88">
              <a:extLst>
                <a:ext uri="{FF2B5EF4-FFF2-40B4-BE49-F238E27FC236}">
                  <a16:creationId xmlns:a16="http://schemas.microsoft.com/office/drawing/2014/main" id="{603F0A71-99AE-4BEA-BF77-2F162BE7DBA3}"/>
                </a:ext>
              </a:extLst>
            </p:cNvPr>
            <p:cNvSpPr/>
            <p:nvPr/>
          </p:nvSpPr>
          <p:spPr>
            <a:xfrm>
              <a:off x="10099840" y="2456417"/>
              <a:ext cx="380721" cy="358995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389">
              <a:extLst>
                <a:ext uri="{FF2B5EF4-FFF2-40B4-BE49-F238E27FC236}">
                  <a16:creationId xmlns:a16="http://schemas.microsoft.com/office/drawing/2014/main" id="{B2718A34-5AF7-4F68-87E0-D598E8BF9422}"/>
                </a:ext>
              </a:extLst>
            </p:cNvPr>
            <p:cNvSpPr/>
            <p:nvPr/>
          </p:nvSpPr>
          <p:spPr>
            <a:xfrm>
              <a:off x="7251162" y="2875272"/>
              <a:ext cx="380721" cy="358994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자유형: 도형 390">
              <a:extLst>
                <a:ext uri="{FF2B5EF4-FFF2-40B4-BE49-F238E27FC236}">
                  <a16:creationId xmlns:a16="http://schemas.microsoft.com/office/drawing/2014/main" id="{1404BFE1-0B7D-4240-8578-2D4DD8C9434D}"/>
                </a:ext>
              </a:extLst>
            </p:cNvPr>
            <p:cNvSpPr/>
            <p:nvPr/>
          </p:nvSpPr>
          <p:spPr>
            <a:xfrm>
              <a:off x="10099840" y="2875272"/>
              <a:ext cx="380721" cy="358994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자유형: 도형 391">
              <a:extLst>
                <a:ext uri="{FF2B5EF4-FFF2-40B4-BE49-F238E27FC236}">
                  <a16:creationId xmlns:a16="http://schemas.microsoft.com/office/drawing/2014/main" id="{04B8F74E-2636-4203-8662-2FF8A6D15E03}"/>
                </a:ext>
              </a:extLst>
            </p:cNvPr>
            <p:cNvSpPr/>
            <p:nvPr/>
          </p:nvSpPr>
          <p:spPr>
            <a:xfrm>
              <a:off x="7313644" y="3202977"/>
              <a:ext cx="436812" cy="424263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: 도형 392">
              <a:extLst>
                <a:ext uri="{FF2B5EF4-FFF2-40B4-BE49-F238E27FC236}">
                  <a16:creationId xmlns:a16="http://schemas.microsoft.com/office/drawing/2014/main" id="{5B388D41-C0AC-4594-B7A3-1715299C2669}"/>
                </a:ext>
              </a:extLst>
            </p:cNvPr>
            <p:cNvSpPr/>
            <p:nvPr/>
          </p:nvSpPr>
          <p:spPr>
            <a:xfrm>
              <a:off x="9981265" y="3202977"/>
              <a:ext cx="436812" cy="424263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자유형: 도형 393">
              <a:extLst>
                <a:ext uri="{FF2B5EF4-FFF2-40B4-BE49-F238E27FC236}">
                  <a16:creationId xmlns:a16="http://schemas.microsoft.com/office/drawing/2014/main" id="{C114395A-71CB-4060-819C-44F9228112D5}"/>
                </a:ext>
              </a:extLst>
            </p:cNvPr>
            <p:cNvSpPr/>
            <p:nvPr/>
          </p:nvSpPr>
          <p:spPr>
            <a:xfrm>
              <a:off x="7482802" y="3505933"/>
              <a:ext cx="464182" cy="460069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자유형: 도형 394">
              <a:extLst>
                <a:ext uri="{FF2B5EF4-FFF2-40B4-BE49-F238E27FC236}">
                  <a16:creationId xmlns:a16="http://schemas.microsoft.com/office/drawing/2014/main" id="{EEAA48CD-5471-4E2B-AB15-7C0163B0D228}"/>
                </a:ext>
              </a:extLst>
            </p:cNvPr>
            <p:cNvSpPr/>
            <p:nvPr/>
          </p:nvSpPr>
          <p:spPr>
            <a:xfrm>
              <a:off x="9784739" y="3505933"/>
              <a:ext cx="464181" cy="460069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자유형: 도형 395">
              <a:extLst>
                <a:ext uri="{FF2B5EF4-FFF2-40B4-BE49-F238E27FC236}">
                  <a16:creationId xmlns:a16="http://schemas.microsoft.com/office/drawing/2014/main" id="{489B8AB2-15E4-4F87-A638-F4DFE82DA175}"/>
                </a:ext>
              </a:extLst>
            </p:cNvPr>
            <p:cNvSpPr/>
            <p:nvPr/>
          </p:nvSpPr>
          <p:spPr>
            <a:xfrm>
              <a:off x="9526453" y="3764219"/>
              <a:ext cx="460069" cy="464181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: 도형 396">
              <a:extLst>
                <a:ext uri="{FF2B5EF4-FFF2-40B4-BE49-F238E27FC236}">
                  <a16:creationId xmlns:a16="http://schemas.microsoft.com/office/drawing/2014/main" id="{DD6E0976-F622-4CD6-8CEA-00C4904E31E7}"/>
                </a:ext>
              </a:extLst>
            </p:cNvPr>
            <p:cNvSpPr/>
            <p:nvPr/>
          </p:nvSpPr>
          <p:spPr>
            <a:xfrm>
              <a:off x="7745201" y="3764220"/>
              <a:ext cx="460069" cy="464182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자유형: 도형 397">
              <a:extLst>
                <a:ext uri="{FF2B5EF4-FFF2-40B4-BE49-F238E27FC236}">
                  <a16:creationId xmlns:a16="http://schemas.microsoft.com/office/drawing/2014/main" id="{D279B739-0AA5-4A93-B39A-F3D3AB9820FA}"/>
                </a:ext>
              </a:extLst>
            </p:cNvPr>
            <p:cNvSpPr/>
            <p:nvPr/>
          </p:nvSpPr>
          <p:spPr>
            <a:xfrm>
              <a:off x="9223495" y="3960745"/>
              <a:ext cx="424264" cy="436812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자유형: 도형 398">
              <a:extLst>
                <a:ext uri="{FF2B5EF4-FFF2-40B4-BE49-F238E27FC236}">
                  <a16:creationId xmlns:a16="http://schemas.microsoft.com/office/drawing/2014/main" id="{73DA650D-3020-4BAE-9B9F-8EC35885E085}"/>
                </a:ext>
              </a:extLst>
            </p:cNvPr>
            <p:cNvSpPr/>
            <p:nvPr/>
          </p:nvSpPr>
          <p:spPr>
            <a:xfrm>
              <a:off x="8083963" y="3960746"/>
              <a:ext cx="424264" cy="436812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자유형: 도형 399">
              <a:extLst>
                <a:ext uri="{FF2B5EF4-FFF2-40B4-BE49-F238E27FC236}">
                  <a16:creationId xmlns:a16="http://schemas.microsoft.com/office/drawing/2014/main" id="{DC0B6402-D266-4A7B-848A-076DE4A31DE1}"/>
                </a:ext>
              </a:extLst>
            </p:cNvPr>
            <p:cNvSpPr/>
            <p:nvPr/>
          </p:nvSpPr>
          <p:spPr>
            <a:xfrm>
              <a:off x="8895791" y="4079320"/>
              <a:ext cx="358995" cy="380721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자유형: 도형 400">
              <a:extLst>
                <a:ext uri="{FF2B5EF4-FFF2-40B4-BE49-F238E27FC236}">
                  <a16:creationId xmlns:a16="http://schemas.microsoft.com/office/drawing/2014/main" id="{45256816-2E33-4504-B2C8-1A18FC21F548}"/>
                </a:ext>
              </a:extLst>
            </p:cNvPr>
            <p:cNvSpPr/>
            <p:nvPr/>
          </p:nvSpPr>
          <p:spPr>
            <a:xfrm>
              <a:off x="8476938" y="4079320"/>
              <a:ext cx="358994" cy="380721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90527B-4323-40E2-9214-228F2712121E}"/>
                </a:ext>
              </a:extLst>
            </p:cNvPr>
            <p:cNvSpPr/>
            <p:nvPr/>
          </p:nvSpPr>
          <p:spPr>
            <a:xfrm>
              <a:off x="7911972" y="2237642"/>
              <a:ext cx="2001448" cy="1243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dirty="0">
                  <a:solidFill>
                    <a:prstClr val="white">
                      <a:lumMod val="50000"/>
                    </a:prstClr>
                  </a:solidFill>
                </a:rPr>
                <a:t>79%</a:t>
              </a:r>
              <a:endParaRPr lang="en-US" altLang="ko-KR" sz="40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BE51CDD-C9D9-400B-A0CD-6A288A915F1E}"/>
              </a:ext>
            </a:extLst>
          </p:cNvPr>
          <p:cNvSpPr txBox="1"/>
          <p:nvPr/>
        </p:nvSpPr>
        <p:spPr>
          <a:xfrm>
            <a:off x="9186916" y="2367500"/>
            <a:ext cx="261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Model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5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D54C916F-9CAE-4C17-9E84-678142A59CE9}"/>
              </a:ext>
            </a:extLst>
          </p:cNvPr>
          <p:cNvSpPr>
            <a:spLocks/>
          </p:cNvSpPr>
          <p:nvPr/>
        </p:nvSpPr>
        <p:spPr bwMode="auto">
          <a:xfrm>
            <a:off x="5281361" y="2881151"/>
            <a:ext cx="2281091" cy="1595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Deep CNN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DFFF0F2A-8CFF-4262-9EDF-40D754B16016}"/>
              </a:ext>
            </a:extLst>
          </p:cNvPr>
          <p:cNvSpPr>
            <a:spLocks/>
          </p:cNvSpPr>
          <p:nvPr/>
        </p:nvSpPr>
        <p:spPr bwMode="auto">
          <a:xfrm>
            <a:off x="1529416" y="2881151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Train Data </a:t>
            </a:r>
            <a:r>
              <a:rPr lang="ko-KR" altLang="en-US" sz="2000" dirty="0">
                <a:solidFill>
                  <a:prstClr val="white"/>
                </a:solidFill>
              </a:rPr>
              <a:t>늘리기</a:t>
            </a: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641DF96A-C89F-4CDD-AAEA-119BFBDBE427}"/>
              </a:ext>
            </a:extLst>
          </p:cNvPr>
          <p:cNvSpPr>
            <a:spLocks/>
          </p:cNvSpPr>
          <p:nvPr/>
        </p:nvSpPr>
        <p:spPr bwMode="auto">
          <a:xfrm>
            <a:off x="9073432" y="2881151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Ensemble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969548F-CC81-4658-9E6A-532D58CA90C1}"/>
              </a:ext>
            </a:extLst>
          </p:cNvPr>
          <p:cNvSpPr/>
          <p:nvPr/>
        </p:nvSpPr>
        <p:spPr>
          <a:xfrm>
            <a:off x="929091" y="1371599"/>
            <a:ext cx="27930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127129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568A490-BEEF-442D-8482-9B3EBAB17AB0}"/>
              </a:ext>
            </a:extLst>
          </p:cNvPr>
          <p:cNvSpPr>
            <a:spLocks/>
          </p:cNvSpPr>
          <p:nvPr/>
        </p:nvSpPr>
        <p:spPr bwMode="auto">
          <a:xfrm>
            <a:off x="1027391" y="777736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Train Data </a:t>
            </a:r>
            <a:r>
              <a:rPr lang="ko-KR" altLang="en-US" sz="2000" dirty="0">
                <a:solidFill>
                  <a:prstClr val="white"/>
                </a:solidFill>
              </a:rPr>
              <a:t>늘리기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DDE95DD-D2C7-4270-B545-9B869B47B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9" y="1383656"/>
            <a:ext cx="6090610" cy="44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0F36A4-7C61-458B-9D26-5F9768F4DB6C}"/>
              </a:ext>
            </a:extLst>
          </p:cNvPr>
          <p:cNvGrpSpPr/>
          <p:nvPr/>
        </p:nvGrpSpPr>
        <p:grpSpPr>
          <a:xfrm>
            <a:off x="1865239" y="2362844"/>
            <a:ext cx="9290196" cy="2846686"/>
            <a:chOff x="1854449" y="2087396"/>
            <a:chExt cx="9290196" cy="28466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8293196" y="4190865"/>
              <a:ext cx="2851449" cy="74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>
                      <a:lumMod val="50000"/>
                    </a:prstClr>
                  </a:solidFill>
                </a:rPr>
                <a:t>최혜린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</a:rPr>
                <a:t>컴퓨터학부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5073822" y="4190863"/>
              <a:ext cx="2851449" cy="74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>
                  <a:solidFill>
                    <a:prstClr val="white">
                      <a:lumMod val="50000"/>
                    </a:prstClr>
                  </a:solidFill>
                </a:rPr>
                <a:t>황유빈</a:t>
              </a: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</a:rPr>
                <a:t>산업공학부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8195D90-518A-4F3A-AF96-C3ECE742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169" y="2090376"/>
              <a:ext cx="1621504" cy="162150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CA20A9-AF89-4289-B949-27A8875B0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795" y="2087396"/>
              <a:ext cx="1621504" cy="162150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5609695-14FD-4034-A9C9-6898203650AC}"/>
                </a:ext>
              </a:extLst>
            </p:cNvPr>
            <p:cNvSpPr/>
            <p:nvPr/>
          </p:nvSpPr>
          <p:spPr>
            <a:xfrm>
              <a:off x="1854449" y="4190863"/>
              <a:ext cx="2851449" cy="74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white">
                      <a:lumMod val="50000"/>
                    </a:prstClr>
                  </a:solidFill>
                </a:rPr>
                <a:t>김주현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</a:rPr>
                <a:t>전자전기공학부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4E59B4-ED4B-4476-BA31-4AD67BCA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421" y="2090376"/>
              <a:ext cx="1621504" cy="162150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F19CAB-9C53-480A-89D4-0D08AC744FF9}"/>
              </a:ext>
            </a:extLst>
          </p:cNvPr>
          <p:cNvGrpSpPr/>
          <p:nvPr/>
        </p:nvGrpSpPr>
        <p:grpSpPr>
          <a:xfrm>
            <a:off x="290286" y="1233487"/>
            <a:ext cx="276225" cy="276225"/>
            <a:chOff x="454251" y="1385887"/>
            <a:chExt cx="276225" cy="2762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92EB051-9B42-4326-B00F-B7251959BE93}"/>
                </a:ext>
              </a:extLst>
            </p:cNvPr>
            <p:cNvSpPr/>
            <p:nvPr/>
          </p:nvSpPr>
          <p:spPr>
            <a:xfrm>
              <a:off x="454251" y="138588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F2B1505-E0AC-4F0D-93F8-5E11CEF96A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6" y="1443821"/>
              <a:ext cx="95342" cy="16035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54EED7C-4849-4747-914B-1DE1EAC52870}"/>
              </a:ext>
            </a:extLst>
          </p:cNvPr>
          <p:cNvSpPr/>
          <p:nvPr/>
        </p:nvSpPr>
        <p:spPr>
          <a:xfrm>
            <a:off x="291279" y="2487190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Group 20">
            <a:extLst>
              <a:ext uri="{FF2B5EF4-FFF2-40B4-BE49-F238E27FC236}">
                <a16:creationId xmlns:a16="http://schemas.microsoft.com/office/drawing/2014/main" id="{0CE5E0C5-CB01-49BC-9544-F433B93823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407" y="2548214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6E0428E-201E-4564-A4EE-949BF8D57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1ECB2BA6-6BE0-4452-B116-734B6866B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A72C0E3A-B2F1-4182-8E95-7B69050D4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564830E0-0AAD-4775-BC5B-C006F3E9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0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6FAEEF6-CF4E-4158-9782-1B2DA67D2A92}"/>
              </a:ext>
            </a:extLst>
          </p:cNvPr>
          <p:cNvSpPr>
            <a:spLocks/>
          </p:cNvSpPr>
          <p:nvPr/>
        </p:nvSpPr>
        <p:spPr bwMode="auto">
          <a:xfrm>
            <a:off x="1023125" y="815199"/>
            <a:ext cx="2281091" cy="1595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Deep CNN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66AACF4-D8BB-4368-B50F-4ECD573F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3" y="1420736"/>
            <a:ext cx="6436220" cy="48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8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6FAEEF6-CF4E-4158-9782-1B2DA67D2A92}"/>
              </a:ext>
            </a:extLst>
          </p:cNvPr>
          <p:cNvSpPr>
            <a:spLocks/>
          </p:cNvSpPr>
          <p:nvPr/>
        </p:nvSpPr>
        <p:spPr bwMode="auto">
          <a:xfrm>
            <a:off x="1023125" y="815199"/>
            <a:ext cx="2281091" cy="1595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Deep CNN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66AACF4-D8BB-4368-B50F-4ECD573F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26249" r="15393" b="54595"/>
          <a:stretch/>
        </p:blipFill>
        <p:spPr>
          <a:xfrm>
            <a:off x="2285998" y="3424237"/>
            <a:ext cx="8754781" cy="16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46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A53129A6-B8A4-40D3-A05A-C4C9DA89A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82" y="778455"/>
            <a:ext cx="3396634" cy="6079545"/>
          </a:xfrm>
          <a:prstGeom prst="rect">
            <a:avLst/>
          </a:prstGeom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F80EED0E-F5DE-4003-A076-5B4221D9E071}"/>
              </a:ext>
            </a:extLst>
          </p:cNvPr>
          <p:cNvSpPr>
            <a:spLocks/>
          </p:cNvSpPr>
          <p:nvPr/>
        </p:nvSpPr>
        <p:spPr bwMode="auto">
          <a:xfrm>
            <a:off x="1023125" y="815199"/>
            <a:ext cx="2281091" cy="1595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Deep CNN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13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86C01282-2AFF-4B34-8621-0B3F50BA18B0}"/>
              </a:ext>
            </a:extLst>
          </p:cNvPr>
          <p:cNvSpPr>
            <a:spLocks/>
          </p:cNvSpPr>
          <p:nvPr/>
        </p:nvSpPr>
        <p:spPr bwMode="auto">
          <a:xfrm>
            <a:off x="1079264" y="815199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Ensemble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4E945C3-87BF-42CA-B1AE-C48FF38C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4" y="2405712"/>
            <a:ext cx="10368398" cy="162124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99F848F-6B49-4BBE-B02F-D61C30029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4" y="4153513"/>
            <a:ext cx="4999451" cy="25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888CA-694D-46FE-B4B0-1BED30582E59}"/>
              </a:ext>
            </a:extLst>
          </p:cNvPr>
          <p:cNvGrpSpPr/>
          <p:nvPr/>
        </p:nvGrpSpPr>
        <p:grpSpPr>
          <a:xfrm>
            <a:off x="2052483" y="535723"/>
            <a:ext cx="5551257" cy="6079389"/>
            <a:chOff x="2052483" y="535723"/>
            <a:chExt cx="5551257" cy="60793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717629-D402-42F9-9419-836A7DCC8C3D}"/>
                </a:ext>
              </a:extLst>
            </p:cNvPr>
            <p:cNvSpPr/>
            <p:nvPr/>
          </p:nvSpPr>
          <p:spPr>
            <a:xfrm>
              <a:off x="2864355" y="535723"/>
              <a:ext cx="3942242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/>
                <a:t>Model 4 Accuracy</a:t>
              </a:r>
              <a:endParaRPr lang="ko-KR" altLang="en-US" sz="2800" b="1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F7417CE-8379-4C52-8C41-46A0B02DBF98}"/>
                </a:ext>
              </a:extLst>
            </p:cNvPr>
            <p:cNvGrpSpPr/>
            <p:nvPr/>
          </p:nvGrpSpPr>
          <p:grpSpPr>
            <a:xfrm>
              <a:off x="2052483" y="1347507"/>
              <a:ext cx="5551257" cy="5267605"/>
              <a:chOff x="2409401" y="1222480"/>
              <a:chExt cx="3229399" cy="3229399"/>
            </a:xfrm>
          </p:grpSpPr>
          <p:sp>
            <p:nvSpPr>
              <p:cNvPr id="31" name="자유형: 도형 377">
                <a:extLst>
                  <a:ext uri="{FF2B5EF4-FFF2-40B4-BE49-F238E27FC236}">
                    <a16:creationId xmlns:a16="http://schemas.microsoft.com/office/drawing/2014/main" id="{B37517B7-1E18-4954-ADBA-6F463F8F94BE}"/>
                  </a:ext>
                </a:extLst>
              </p:cNvPr>
              <p:cNvSpPr/>
              <p:nvPr/>
            </p:nvSpPr>
            <p:spPr>
              <a:xfrm>
                <a:off x="3635177" y="1222480"/>
                <a:ext cx="358994" cy="380721"/>
              </a:xfrm>
              <a:custGeom>
                <a:avLst/>
                <a:gdLst>
                  <a:gd name="connsiteX0" fmla="*/ 456991 w 456991"/>
                  <a:gd name="connsiteY0" fmla="*/ 0 h 484649"/>
                  <a:gd name="connsiteX1" fmla="*/ 456991 w 456991"/>
                  <a:gd name="connsiteY1" fmla="*/ 439461 h 484649"/>
                  <a:gd name="connsiteX2" fmla="*/ 329666 w 456991"/>
                  <a:gd name="connsiteY2" fmla="*/ 445890 h 484649"/>
                  <a:gd name="connsiteX3" fmla="*/ 169020 w 456991"/>
                  <a:gd name="connsiteY3" fmla="*/ 470408 h 484649"/>
                  <a:gd name="connsiteX4" fmla="*/ 113634 w 456991"/>
                  <a:gd name="connsiteY4" fmla="*/ 484649 h 484649"/>
                  <a:gd name="connsiteX5" fmla="*/ 0 w 456991"/>
                  <a:gd name="connsiteY5" fmla="*/ 60562 h 484649"/>
                  <a:gd name="connsiteX6" fmla="*/ 80453 w 456991"/>
                  <a:gd name="connsiteY6" fmla="*/ 39875 h 484649"/>
                  <a:gd name="connsiteX7" fmla="*/ 284734 w 456991"/>
                  <a:gd name="connsiteY7" fmla="*/ 8698 h 484649"/>
                  <a:gd name="connsiteX8" fmla="*/ 456991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456991" y="0"/>
                    </a:moveTo>
                    <a:lnTo>
                      <a:pt x="456991" y="439461"/>
                    </a:lnTo>
                    <a:lnTo>
                      <a:pt x="329666" y="445890"/>
                    </a:lnTo>
                    <a:cubicBezTo>
                      <a:pt x="275276" y="451414"/>
                      <a:pt x="221682" y="459632"/>
                      <a:pt x="169020" y="470408"/>
                    </a:cubicBezTo>
                    <a:lnTo>
                      <a:pt x="113634" y="484649"/>
                    </a:lnTo>
                    <a:lnTo>
                      <a:pt x="0" y="60562"/>
                    </a:lnTo>
                    <a:lnTo>
                      <a:pt x="80453" y="39875"/>
                    </a:lnTo>
                    <a:cubicBezTo>
                      <a:pt x="147419" y="26172"/>
                      <a:pt x="215570" y="15722"/>
                      <a:pt x="284734" y="8698"/>
                    </a:cubicBezTo>
                    <a:lnTo>
                      <a:pt x="45699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378">
                <a:extLst>
                  <a:ext uri="{FF2B5EF4-FFF2-40B4-BE49-F238E27FC236}">
                    <a16:creationId xmlns:a16="http://schemas.microsoft.com/office/drawing/2014/main" id="{41BAED37-889E-4AC2-8866-7D13515183ED}"/>
                  </a:ext>
                </a:extLst>
              </p:cNvPr>
              <p:cNvSpPr/>
              <p:nvPr/>
            </p:nvSpPr>
            <p:spPr>
              <a:xfrm>
                <a:off x="4054030" y="1222480"/>
                <a:ext cx="358995" cy="380721"/>
              </a:xfrm>
              <a:custGeom>
                <a:avLst/>
                <a:gdLst>
                  <a:gd name="connsiteX0" fmla="*/ 0 w 456992"/>
                  <a:gd name="connsiteY0" fmla="*/ 0 h 484649"/>
                  <a:gd name="connsiteX1" fmla="*/ 172257 w 456992"/>
                  <a:gd name="connsiteY1" fmla="*/ 8698 h 484649"/>
                  <a:gd name="connsiteX2" fmla="*/ 376538 w 456992"/>
                  <a:gd name="connsiteY2" fmla="*/ 39875 h 484649"/>
                  <a:gd name="connsiteX3" fmla="*/ 456992 w 456992"/>
                  <a:gd name="connsiteY3" fmla="*/ 60562 h 484649"/>
                  <a:gd name="connsiteX4" fmla="*/ 343358 w 456992"/>
                  <a:gd name="connsiteY4" fmla="*/ 484649 h 484649"/>
                  <a:gd name="connsiteX5" fmla="*/ 287971 w 456992"/>
                  <a:gd name="connsiteY5" fmla="*/ 470408 h 484649"/>
                  <a:gd name="connsiteX6" fmla="*/ 127325 w 456992"/>
                  <a:gd name="connsiteY6" fmla="*/ 445890 h 484649"/>
                  <a:gd name="connsiteX7" fmla="*/ 0 w 456992"/>
                  <a:gd name="connsiteY7" fmla="*/ 439461 h 484649"/>
                  <a:gd name="connsiteX8" fmla="*/ 0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0" y="0"/>
                    </a:moveTo>
                    <a:lnTo>
                      <a:pt x="172257" y="8698"/>
                    </a:lnTo>
                    <a:cubicBezTo>
                      <a:pt x="241421" y="15722"/>
                      <a:pt x="309572" y="26172"/>
                      <a:pt x="376538" y="39875"/>
                    </a:cubicBezTo>
                    <a:lnTo>
                      <a:pt x="456992" y="60562"/>
                    </a:lnTo>
                    <a:lnTo>
                      <a:pt x="343358" y="484649"/>
                    </a:lnTo>
                    <a:lnTo>
                      <a:pt x="287971" y="470408"/>
                    </a:lnTo>
                    <a:cubicBezTo>
                      <a:pt x="235309" y="459632"/>
                      <a:pt x="181715" y="451414"/>
                      <a:pt x="127325" y="445890"/>
                    </a:cubicBezTo>
                    <a:lnTo>
                      <a:pt x="0" y="4394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자유형: 도형 379">
                <a:extLst>
                  <a:ext uri="{FF2B5EF4-FFF2-40B4-BE49-F238E27FC236}">
                    <a16:creationId xmlns:a16="http://schemas.microsoft.com/office/drawing/2014/main" id="{FEFB1AA1-B767-4323-B792-F911F430FF06}"/>
                  </a:ext>
                </a:extLst>
              </p:cNvPr>
              <p:cNvSpPr/>
              <p:nvPr/>
            </p:nvSpPr>
            <p:spPr>
              <a:xfrm>
                <a:off x="3242202" y="1284962"/>
                <a:ext cx="424264" cy="436812"/>
              </a:xfrm>
              <a:custGeom>
                <a:avLst/>
                <a:gdLst>
                  <a:gd name="connsiteX0" fmla="*/ 426444 w 540078"/>
                  <a:gd name="connsiteY0" fmla="*/ 0 h 556052"/>
                  <a:gd name="connsiteX1" fmla="*/ 540078 w 540078"/>
                  <a:gd name="connsiteY1" fmla="*/ 424087 h 556052"/>
                  <a:gd name="connsiteX2" fmla="*/ 514212 w 540078"/>
                  <a:gd name="connsiteY2" fmla="*/ 430737 h 556052"/>
                  <a:gd name="connsiteX3" fmla="*/ 224132 w 540078"/>
                  <a:gd name="connsiteY3" fmla="*/ 553275 h 556052"/>
                  <a:gd name="connsiteX4" fmla="*/ 219561 w 540078"/>
                  <a:gd name="connsiteY4" fmla="*/ 556052 h 556052"/>
                  <a:gd name="connsiteX5" fmla="*/ 0 w 540078"/>
                  <a:gd name="connsiteY5" fmla="*/ 175760 h 556052"/>
                  <a:gd name="connsiteX6" fmla="*/ 14659 w 540078"/>
                  <a:gd name="connsiteY6" fmla="*/ 166854 h 556052"/>
                  <a:gd name="connsiteX7" fmla="*/ 383530 w 540078"/>
                  <a:gd name="connsiteY7" fmla="*/ 11034 h 556052"/>
                  <a:gd name="connsiteX8" fmla="*/ 426444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426444" y="0"/>
                    </a:moveTo>
                    <a:lnTo>
                      <a:pt x="540078" y="424087"/>
                    </a:lnTo>
                    <a:lnTo>
                      <a:pt x="514212" y="430737"/>
                    </a:lnTo>
                    <a:cubicBezTo>
                      <a:pt x="412888" y="462253"/>
                      <a:pt x="315833" y="503460"/>
                      <a:pt x="224132" y="553275"/>
                    </a:cubicBezTo>
                    <a:lnTo>
                      <a:pt x="219561" y="556052"/>
                    </a:lnTo>
                    <a:lnTo>
                      <a:pt x="0" y="175760"/>
                    </a:lnTo>
                    <a:lnTo>
                      <a:pt x="14659" y="166854"/>
                    </a:lnTo>
                    <a:cubicBezTo>
                      <a:pt x="131267" y="103509"/>
                      <a:pt x="254684" y="51109"/>
                      <a:pt x="383530" y="11034"/>
                    </a:cubicBezTo>
                    <a:lnTo>
                      <a:pt x="42644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: 도형 380">
                <a:extLst>
                  <a:ext uri="{FF2B5EF4-FFF2-40B4-BE49-F238E27FC236}">
                    <a16:creationId xmlns:a16="http://schemas.microsoft.com/office/drawing/2014/main" id="{178BD9A0-061C-49C8-B601-4BDF65B79066}"/>
                  </a:ext>
                </a:extLst>
              </p:cNvPr>
              <p:cNvSpPr/>
              <p:nvPr/>
            </p:nvSpPr>
            <p:spPr>
              <a:xfrm>
                <a:off x="4381736" y="1284962"/>
                <a:ext cx="424263" cy="436812"/>
              </a:xfrm>
              <a:custGeom>
                <a:avLst/>
                <a:gdLst>
                  <a:gd name="connsiteX0" fmla="*/ 113633 w 540077"/>
                  <a:gd name="connsiteY0" fmla="*/ 0 h 556052"/>
                  <a:gd name="connsiteX1" fmla="*/ 156546 w 540077"/>
                  <a:gd name="connsiteY1" fmla="*/ 11034 h 556052"/>
                  <a:gd name="connsiteX2" fmla="*/ 525417 w 540077"/>
                  <a:gd name="connsiteY2" fmla="*/ 166854 h 556052"/>
                  <a:gd name="connsiteX3" fmla="*/ 540077 w 540077"/>
                  <a:gd name="connsiteY3" fmla="*/ 175760 h 556052"/>
                  <a:gd name="connsiteX4" fmla="*/ 320516 w 540077"/>
                  <a:gd name="connsiteY4" fmla="*/ 556052 h 556052"/>
                  <a:gd name="connsiteX5" fmla="*/ 315944 w 540077"/>
                  <a:gd name="connsiteY5" fmla="*/ 553275 h 556052"/>
                  <a:gd name="connsiteX6" fmla="*/ 25864 w 540077"/>
                  <a:gd name="connsiteY6" fmla="*/ 430737 h 556052"/>
                  <a:gd name="connsiteX7" fmla="*/ 0 w 540077"/>
                  <a:gd name="connsiteY7" fmla="*/ 424087 h 556052"/>
                  <a:gd name="connsiteX8" fmla="*/ 113633 w 540077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7" h="556052">
                    <a:moveTo>
                      <a:pt x="113633" y="0"/>
                    </a:moveTo>
                    <a:lnTo>
                      <a:pt x="156546" y="11034"/>
                    </a:lnTo>
                    <a:cubicBezTo>
                      <a:pt x="285393" y="51109"/>
                      <a:pt x="408810" y="103509"/>
                      <a:pt x="525417" y="166854"/>
                    </a:cubicBezTo>
                    <a:lnTo>
                      <a:pt x="540077" y="175760"/>
                    </a:lnTo>
                    <a:lnTo>
                      <a:pt x="320516" y="556052"/>
                    </a:lnTo>
                    <a:lnTo>
                      <a:pt x="315944" y="553275"/>
                    </a:lnTo>
                    <a:cubicBezTo>
                      <a:pt x="224244" y="503460"/>
                      <a:pt x="127189" y="462253"/>
                      <a:pt x="25864" y="430737"/>
                    </a:cubicBezTo>
                    <a:lnTo>
                      <a:pt x="0" y="424087"/>
                    </a:lnTo>
                    <a:lnTo>
                      <a:pt x="113633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: 도형 381">
                <a:extLst>
                  <a:ext uri="{FF2B5EF4-FFF2-40B4-BE49-F238E27FC236}">
                    <a16:creationId xmlns:a16="http://schemas.microsoft.com/office/drawing/2014/main" id="{01295643-1714-4BA9-8EC6-CCFFEA0DA78F}"/>
                  </a:ext>
                </a:extLst>
              </p:cNvPr>
              <p:cNvSpPr/>
              <p:nvPr/>
            </p:nvSpPr>
            <p:spPr>
              <a:xfrm>
                <a:off x="2903440" y="1454120"/>
                <a:ext cx="460069" cy="464182"/>
              </a:xfrm>
              <a:custGeom>
                <a:avLst/>
                <a:gdLst>
                  <a:gd name="connsiteX0" fmla="*/ 366097 w 585658"/>
                  <a:gd name="connsiteY0" fmla="*/ 0 h 590893"/>
                  <a:gd name="connsiteX1" fmla="*/ 585658 w 585658"/>
                  <a:gd name="connsiteY1" fmla="*/ 380292 h 590893"/>
                  <a:gd name="connsiteX2" fmla="*/ 521970 w 585658"/>
                  <a:gd name="connsiteY2" fmla="*/ 418983 h 590893"/>
                  <a:gd name="connsiteX3" fmla="*/ 397416 w 585658"/>
                  <a:gd name="connsiteY3" fmla="*/ 512123 h 590893"/>
                  <a:gd name="connsiteX4" fmla="*/ 310746 w 585658"/>
                  <a:gd name="connsiteY4" fmla="*/ 590893 h 590893"/>
                  <a:gd name="connsiteX5" fmla="*/ 0 w 585658"/>
                  <a:gd name="connsiteY5" fmla="*/ 280147 h 590893"/>
                  <a:gd name="connsiteX6" fmla="*/ 117877 w 585658"/>
                  <a:gd name="connsiteY6" fmla="*/ 173013 h 590893"/>
                  <a:gd name="connsiteX7" fmla="*/ 276263 w 585658"/>
                  <a:gd name="connsiteY7" fmla="*/ 54575 h 590893"/>
                  <a:gd name="connsiteX8" fmla="*/ 366097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66097" y="0"/>
                    </a:moveTo>
                    <a:lnTo>
                      <a:pt x="585658" y="380292"/>
                    </a:lnTo>
                    <a:lnTo>
                      <a:pt x="521970" y="418983"/>
                    </a:lnTo>
                    <a:cubicBezTo>
                      <a:pt x="478933" y="448058"/>
                      <a:pt x="437369" y="479150"/>
                      <a:pt x="397416" y="512123"/>
                    </a:cubicBezTo>
                    <a:lnTo>
                      <a:pt x="310746" y="590893"/>
                    </a:lnTo>
                    <a:lnTo>
                      <a:pt x="0" y="280147"/>
                    </a:lnTo>
                    <a:lnTo>
                      <a:pt x="117877" y="173013"/>
                    </a:lnTo>
                    <a:cubicBezTo>
                      <a:pt x="168683" y="131084"/>
                      <a:pt x="221536" y="91548"/>
                      <a:pt x="276263" y="54575"/>
                    </a:cubicBezTo>
                    <a:lnTo>
                      <a:pt x="36609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자유형: 도형 382">
                <a:extLst>
                  <a:ext uri="{FF2B5EF4-FFF2-40B4-BE49-F238E27FC236}">
                    <a16:creationId xmlns:a16="http://schemas.microsoft.com/office/drawing/2014/main" id="{95FBF22C-CB83-4CEE-A4C5-AD930390B27A}"/>
                  </a:ext>
                </a:extLst>
              </p:cNvPr>
              <p:cNvSpPr/>
              <p:nvPr/>
            </p:nvSpPr>
            <p:spPr>
              <a:xfrm>
                <a:off x="4684692" y="1454120"/>
                <a:ext cx="460069" cy="464182"/>
              </a:xfrm>
              <a:custGeom>
                <a:avLst/>
                <a:gdLst>
                  <a:gd name="connsiteX0" fmla="*/ 219562 w 585657"/>
                  <a:gd name="connsiteY0" fmla="*/ 0 h 590893"/>
                  <a:gd name="connsiteX1" fmla="*/ 309394 w 585657"/>
                  <a:gd name="connsiteY1" fmla="*/ 54575 h 590893"/>
                  <a:gd name="connsiteX2" fmla="*/ 467780 w 585657"/>
                  <a:gd name="connsiteY2" fmla="*/ 173013 h 590893"/>
                  <a:gd name="connsiteX3" fmla="*/ 585657 w 585657"/>
                  <a:gd name="connsiteY3" fmla="*/ 280147 h 590893"/>
                  <a:gd name="connsiteX4" fmla="*/ 274911 w 585657"/>
                  <a:gd name="connsiteY4" fmla="*/ 590893 h 590893"/>
                  <a:gd name="connsiteX5" fmla="*/ 188241 w 585657"/>
                  <a:gd name="connsiteY5" fmla="*/ 512123 h 590893"/>
                  <a:gd name="connsiteX6" fmla="*/ 63687 w 585657"/>
                  <a:gd name="connsiteY6" fmla="*/ 418983 h 590893"/>
                  <a:gd name="connsiteX7" fmla="*/ 0 w 585657"/>
                  <a:gd name="connsiteY7" fmla="*/ 380292 h 590893"/>
                  <a:gd name="connsiteX8" fmla="*/ 219562 w 585657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3">
                    <a:moveTo>
                      <a:pt x="219562" y="0"/>
                    </a:moveTo>
                    <a:lnTo>
                      <a:pt x="309394" y="54575"/>
                    </a:lnTo>
                    <a:cubicBezTo>
                      <a:pt x="364122" y="91548"/>
                      <a:pt x="416974" y="131084"/>
                      <a:pt x="467780" y="173013"/>
                    </a:cubicBezTo>
                    <a:lnTo>
                      <a:pt x="585657" y="280147"/>
                    </a:lnTo>
                    <a:lnTo>
                      <a:pt x="274911" y="590893"/>
                    </a:lnTo>
                    <a:lnTo>
                      <a:pt x="188241" y="512123"/>
                    </a:lnTo>
                    <a:cubicBezTo>
                      <a:pt x="148288" y="479150"/>
                      <a:pt x="106725" y="448058"/>
                      <a:pt x="63687" y="418983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자유형: 도형 383">
                <a:extLst>
                  <a:ext uri="{FF2B5EF4-FFF2-40B4-BE49-F238E27FC236}">
                    <a16:creationId xmlns:a16="http://schemas.microsoft.com/office/drawing/2014/main" id="{50AF5ABD-6DBC-4CE2-A9E6-90968144519A}"/>
                  </a:ext>
                </a:extLst>
              </p:cNvPr>
              <p:cNvSpPr/>
              <p:nvPr/>
            </p:nvSpPr>
            <p:spPr>
              <a:xfrm>
                <a:off x="2641041" y="1716519"/>
                <a:ext cx="464182" cy="460069"/>
              </a:xfrm>
              <a:custGeom>
                <a:avLst/>
                <a:gdLst>
                  <a:gd name="connsiteX0" fmla="*/ 280147 w 590893"/>
                  <a:gd name="connsiteY0" fmla="*/ 0 h 585658"/>
                  <a:gd name="connsiteX1" fmla="*/ 590893 w 590893"/>
                  <a:gd name="connsiteY1" fmla="*/ 310746 h 585658"/>
                  <a:gd name="connsiteX2" fmla="*/ 512123 w 590893"/>
                  <a:gd name="connsiteY2" fmla="*/ 397416 h 585658"/>
                  <a:gd name="connsiteX3" fmla="*/ 418983 w 590893"/>
                  <a:gd name="connsiteY3" fmla="*/ 521970 h 585658"/>
                  <a:gd name="connsiteX4" fmla="*/ 380292 w 590893"/>
                  <a:gd name="connsiteY4" fmla="*/ 585658 h 585658"/>
                  <a:gd name="connsiteX5" fmla="*/ 0 w 590893"/>
                  <a:gd name="connsiteY5" fmla="*/ 366096 h 585658"/>
                  <a:gd name="connsiteX6" fmla="*/ 54575 w 590893"/>
                  <a:gd name="connsiteY6" fmla="*/ 276263 h 585658"/>
                  <a:gd name="connsiteX7" fmla="*/ 173013 w 590893"/>
                  <a:gd name="connsiteY7" fmla="*/ 117877 h 585658"/>
                  <a:gd name="connsiteX8" fmla="*/ 280147 w 590893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8">
                    <a:moveTo>
                      <a:pt x="280147" y="0"/>
                    </a:moveTo>
                    <a:lnTo>
                      <a:pt x="590893" y="310746"/>
                    </a:lnTo>
                    <a:lnTo>
                      <a:pt x="512123" y="397416"/>
                    </a:lnTo>
                    <a:cubicBezTo>
                      <a:pt x="479150" y="437369"/>
                      <a:pt x="448058" y="478933"/>
                      <a:pt x="418983" y="521970"/>
                    </a:cubicBezTo>
                    <a:lnTo>
                      <a:pt x="380292" y="585658"/>
                    </a:lnTo>
                    <a:lnTo>
                      <a:pt x="0" y="366096"/>
                    </a:lnTo>
                    <a:lnTo>
                      <a:pt x="54575" y="276263"/>
                    </a:lnTo>
                    <a:cubicBezTo>
                      <a:pt x="91548" y="221536"/>
                      <a:pt x="131085" y="168683"/>
                      <a:pt x="173013" y="117877"/>
                    </a:cubicBezTo>
                    <a:lnTo>
                      <a:pt x="28014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자유형: 도형 384">
                <a:extLst>
                  <a:ext uri="{FF2B5EF4-FFF2-40B4-BE49-F238E27FC236}">
                    <a16:creationId xmlns:a16="http://schemas.microsoft.com/office/drawing/2014/main" id="{A90F7E10-8566-4251-B8E5-F5A51FE7F1F1}"/>
                  </a:ext>
                </a:extLst>
              </p:cNvPr>
              <p:cNvSpPr/>
              <p:nvPr/>
            </p:nvSpPr>
            <p:spPr>
              <a:xfrm>
                <a:off x="4942978" y="1716519"/>
                <a:ext cx="464181" cy="460069"/>
              </a:xfrm>
              <a:custGeom>
                <a:avLst/>
                <a:gdLst>
                  <a:gd name="connsiteX0" fmla="*/ 310746 w 590892"/>
                  <a:gd name="connsiteY0" fmla="*/ 0 h 585658"/>
                  <a:gd name="connsiteX1" fmla="*/ 417879 w 590892"/>
                  <a:gd name="connsiteY1" fmla="*/ 117877 h 585658"/>
                  <a:gd name="connsiteX2" fmla="*/ 536317 w 590892"/>
                  <a:gd name="connsiteY2" fmla="*/ 276263 h 585658"/>
                  <a:gd name="connsiteX3" fmla="*/ 590892 w 590892"/>
                  <a:gd name="connsiteY3" fmla="*/ 366096 h 585658"/>
                  <a:gd name="connsiteX4" fmla="*/ 210600 w 590892"/>
                  <a:gd name="connsiteY4" fmla="*/ 585658 h 585658"/>
                  <a:gd name="connsiteX5" fmla="*/ 171909 w 590892"/>
                  <a:gd name="connsiteY5" fmla="*/ 521970 h 585658"/>
                  <a:gd name="connsiteX6" fmla="*/ 78769 w 590892"/>
                  <a:gd name="connsiteY6" fmla="*/ 397416 h 585658"/>
                  <a:gd name="connsiteX7" fmla="*/ 0 w 590892"/>
                  <a:gd name="connsiteY7" fmla="*/ 310747 h 585658"/>
                  <a:gd name="connsiteX8" fmla="*/ 310746 w 590892"/>
                  <a:gd name="connsiteY8" fmla="*/ 0 h 58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8">
                    <a:moveTo>
                      <a:pt x="310746" y="0"/>
                    </a:moveTo>
                    <a:lnTo>
                      <a:pt x="417879" y="117877"/>
                    </a:lnTo>
                    <a:cubicBezTo>
                      <a:pt x="459808" y="168683"/>
                      <a:pt x="499345" y="221536"/>
                      <a:pt x="536317" y="276263"/>
                    </a:cubicBezTo>
                    <a:lnTo>
                      <a:pt x="590892" y="366096"/>
                    </a:lnTo>
                    <a:lnTo>
                      <a:pt x="210600" y="585658"/>
                    </a:lnTo>
                    <a:lnTo>
                      <a:pt x="171909" y="521970"/>
                    </a:lnTo>
                    <a:cubicBezTo>
                      <a:pt x="142834" y="478933"/>
                      <a:pt x="111742" y="437369"/>
                      <a:pt x="78769" y="397416"/>
                    </a:cubicBezTo>
                    <a:lnTo>
                      <a:pt x="0" y="310747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solidFill>
                  <a:srgbClr val="9696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: 도형 385">
                <a:extLst>
                  <a:ext uri="{FF2B5EF4-FFF2-40B4-BE49-F238E27FC236}">
                    <a16:creationId xmlns:a16="http://schemas.microsoft.com/office/drawing/2014/main" id="{455541A7-8FB2-4C1F-B7F6-360F7A39119D}"/>
                  </a:ext>
                </a:extLst>
              </p:cNvPr>
              <p:cNvSpPr/>
              <p:nvPr/>
            </p:nvSpPr>
            <p:spPr>
              <a:xfrm>
                <a:off x="2471883" y="2055282"/>
                <a:ext cx="436812" cy="424263"/>
              </a:xfrm>
              <a:custGeom>
                <a:avLst/>
                <a:gdLst>
                  <a:gd name="connsiteX0" fmla="*/ 175760 w 556052"/>
                  <a:gd name="connsiteY0" fmla="*/ 0 h 540077"/>
                  <a:gd name="connsiteX1" fmla="*/ 556052 w 556052"/>
                  <a:gd name="connsiteY1" fmla="*/ 219561 h 540077"/>
                  <a:gd name="connsiteX2" fmla="*/ 553275 w 556052"/>
                  <a:gd name="connsiteY2" fmla="*/ 224132 h 540077"/>
                  <a:gd name="connsiteX3" fmla="*/ 430737 w 556052"/>
                  <a:gd name="connsiteY3" fmla="*/ 514212 h 540077"/>
                  <a:gd name="connsiteX4" fmla="*/ 424087 w 556052"/>
                  <a:gd name="connsiteY4" fmla="*/ 540077 h 540077"/>
                  <a:gd name="connsiteX5" fmla="*/ 0 w 556052"/>
                  <a:gd name="connsiteY5" fmla="*/ 426443 h 540077"/>
                  <a:gd name="connsiteX6" fmla="*/ 11034 w 556052"/>
                  <a:gd name="connsiteY6" fmla="*/ 383530 h 540077"/>
                  <a:gd name="connsiteX7" fmla="*/ 166854 w 556052"/>
                  <a:gd name="connsiteY7" fmla="*/ 14659 h 540077"/>
                  <a:gd name="connsiteX8" fmla="*/ 175760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75760" y="0"/>
                    </a:moveTo>
                    <a:lnTo>
                      <a:pt x="556052" y="219561"/>
                    </a:lnTo>
                    <a:lnTo>
                      <a:pt x="553275" y="224132"/>
                    </a:lnTo>
                    <a:cubicBezTo>
                      <a:pt x="503460" y="315833"/>
                      <a:pt x="462253" y="412888"/>
                      <a:pt x="430737" y="514212"/>
                    </a:cubicBezTo>
                    <a:lnTo>
                      <a:pt x="424087" y="540077"/>
                    </a:lnTo>
                    <a:lnTo>
                      <a:pt x="0" y="426443"/>
                    </a:lnTo>
                    <a:lnTo>
                      <a:pt x="11034" y="383530"/>
                    </a:lnTo>
                    <a:cubicBezTo>
                      <a:pt x="51109" y="254684"/>
                      <a:pt x="103509" y="131267"/>
                      <a:pt x="166854" y="14659"/>
                    </a:cubicBezTo>
                    <a:lnTo>
                      <a:pt x="17576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자유형: 도형 386">
                <a:extLst>
                  <a:ext uri="{FF2B5EF4-FFF2-40B4-BE49-F238E27FC236}">
                    <a16:creationId xmlns:a16="http://schemas.microsoft.com/office/drawing/2014/main" id="{70174FC6-01F9-4CF5-BBC3-4C34BEF336AA}"/>
                  </a:ext>
                </a:extLst>
              </p:cNvPr>
              <p:cNvSpPr/>
              <p:nvPr/>
            </p:nvSpPr>
            <p:spPr>
              <a:xfrm>
                <a:off x="5139504" y="2055282"/>
                <a:ext cx="436812" cy="424263"/>
              </a:xfrm>
              <a:custGeom>
                <a:avLst/>
                <a:gdLst>
                  <a:gd name="connsiteX0" fmla="*/ 380292 w 556052"/>
                  <a:gd name="connsiteY0" fmla="*/ 0 h 540077"/>
                  <a:gd name="connsiteX1" fmla="*/ 389198 w 556052"/>
                  <a:gd name="connsiteY1" fmla="*/ 14659 h 540077"/>
                  <a:gd name="connsiteX2" fmla="*/ 545018 w 556052"/>
                  <a:gd name="connsiteY2" fmla="*/ 383530 h 540077"/>
                  <a:gd name="connsiteX3" fmla="*/ 556052 w 556052"/>
                  <a:gd name="connsiteY3" fmla="*/ 426443 h 540077"/>
                  <a:gd name="connsiteX4" fmla="*/ 131966 w 556052"/>
                  <a:gd name="connsiteY4" fmla="*/ 540077 h 540077"/>
                  <a:gd name="connsiteX5" fmla="*/ 125315 w 556052"/>
                  <a:gd name="connsiteY5" fmla="*/ 514212 h 540077"/>
                  <a:gd name="connsiteX6" fmla="*/ 2777 w 556052"/>
                  <a:gd name="connsiteY6" fmla="*/ 224132 h 540077"/>
                  <a:gd name="connsiteX7" fmla="*/ 0 w 556052"/>
                  <a:gd name="connsiteY7" fmla="*/ 219561 h 540077"/>
                  <a:gd name="connsiteX8" fmla="*/ 380292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380292" y="0"/>
                    </a:moveTo>
                    <a:lnTo>
                      <a:pt x="389198" y="14659"/>
                    </a:lnTo>
                    <a:cubicBezTo>
                      <a:pt x="452543" y="131267"/>
                      <a:pt x="504943" y="254684"/>
                      <a:pt x="545018" y="383530"/>
                    </a:cubicBezTo>
                    <a:lnTo>
                      <a:pt x="556052" y="426443"/>
                    </a:lnTo>
                    <a:lnTo>
                      <a:pt x="131966" y="540077"/>
                    </a:lnTo>
                    <a:lnTo>
                      <a:pt x="125315" y="514212"/>
                    </a:lnTo>
                    <a:cubicBezTo>
                      <a:pt x="93800" y="412888"/>
                      <a:pt x="52592" y="315833"/>
                      <a:pt x="2777" y="224132"/>
                    </a:cubicBezTo>
                    <a:lnTo>
                      <a:pt x="0" y="219561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: 도형 387">
                <a:extLst>
                  <a:ext uri="{FF2B5EF4-FFF2-40B4-BE49-F238E27FC236}">
                    <a16:creationId xmlns:a16="http://schemas.microsoft.com/office/drawing/2014/main" id="{F306DBDB-58E5-49EF-9FA2-774EC5DAF00D}"/>
                  </a:ext>
                </a:extLst>
              </p:cNvPr>
              <p:cNvSpPr/>
              <p:nvPr/>
            </p:nvSpPr>
            <p:spPr>
              <a:xfrm>
                <a:off x="2409401" y="2448255"/>
                <a:ext cx="380721" cy="358995"/>
              </a:xfrm>
              <a:custGeom>
                <a:avLst/>
                <a:gdLst>
                  <a:gd name="connsiteX0" fmla="*/ 60562 w 484649"/>
                  <a:gd name="connsiteY0" fmla="*/ 0 h 456992"/>
                  <a:gd name="connsiteX1" fmla="*/ 484649 w 484649"/>
                  <a:gd name="connsiteY1" fmla="*/ 113633 h 456992"/>
                  <a:gd name="connsiteX2" fmla="*/ 470408 w 484649"/>
                  <a:gd name="connsiteY2" fmla="*/ 169020 h 456992"/>
                  <a:gd name="connsiteX3" fmla="*/ 445890 w 484649"/>
                  <a:gd name="connsiteY3" fmla="*/ 329666 h 456992"/>
                  <a:gd name="connsiteX4" fmla="*/ 439461 w 484649"/>
                  <a:gd name="connsiteY4" fmla="*/ 456992 h 456992"/>
                  <a:gd name="connsiteX5" fmla="*/ 0 w 484649"/>
                  <a:gd name="connsiteY5" fmla="*/ 456992 h 456992"/>
                  <a:gd name="connsiteX6" fmla="*/ 8698 w 484649"/>
                  <a:gd name="connsiteY6" fmla="*/ 284734 h 456992"/>
                  <a:gd name="connsiteX7" fmla="*/ 39875 w 484649"/>
                  <a:gd name="connsiteY7" fmla="*/ 80453 h 456992"/>
                  <a:gd name="connsiteX8" fmla="*/ 60562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60562" y="0"/>
                    </a:moveTo>
                    <a:lnTo>
                      <a:pt x="484649" y="113633"/>
                    </a:lnTo>
                    <a:lnTo>
                      <a:pt x="470408" y="169020"/>
                    </a:lnTo>
                    <a:cubicBezTo>
                      <a:pt x="459632" y="221682"/>
                      <a:pt x="451414" y="275276"/>
                      <a:pt x="445890" y="329666"/>
                    </a:cubicBezTo>
                    <a:lnTo>
                      <a:pt x="439461" y="456992"/>
                    </a:lnTo>
                    <a:lnTo>
                      <a:pt x="0" y="456992"/>
                    </a:lnTo>
                    <a:lnTo>
                      <a:pt x="8698" y="284734"/>
                    </a:lnTo>
                    <a:cubicBezTo>
                      <a:pt x="15722" y="215570"/>
                      <a:pt x="26172" y="147419"/>
                      <a:pt x="39875" y="80453"/>
                    </a:cubicBezTo>
                    <a:lnTo>
                      <a:pt x="60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자유형: 도형 388">
                <a:extLst>
                  <a:ext uri="{FF2B5EF4-FFF2-40B4-BE49-F238E27FC236}">
                    <a16:creationId xmlns:a16="http://schemas.microsoft.com/office/drawing/2014/main" id="{5042DE27-412E-4D5F-A017-BACD39987516}"/>
                  </a:ext>
                </a:extLst>
              </p:cNvPr>
              <p:cNvSpPr/>
              <p:nvPr/>
            </p:nvSpPr>
            <p:spPr>
              <a:xfrm>
                <a:off x="5258079" y="2448255"/>
                <a:ext cx="380721" cy="358995"/>
              </a:xfrm>
              <a:custGeom>
                <a:avLst/>
                <a:gdLst>
                  <a:gd name="connsiteX0" fmla="*/ 424087 w 484649"/>
                  <a:gd name="connsiteY0" fmla="*/ 0 h 456992"/>
                  <a:gd name="connsiteX1" fmla="*/ 444774 w 484649"/>
                  <a:gd name="connsiteY1" fmla="*/ 80453 h 456992"/>
                  <a:gd name="connsiteX2" fmla="*/ 475951 w 484649"/>
                  <a:gd name="connsiteY2" fmla="*/ 284734 h 456992"/>
                  <a:gd name="connsiteX3" fmla="*/ 484649 w 484649"/>
                  <a:gd name="connsiteY3" fmla="*/ 456992 h 456992"/>
                  <a:gd name="connsiteX4" fmla="*/ 45188 w 484649"/>
                  <a:gd name="connsiteY4" fmla="*/ 456992 h 456992"/>
                  <a:gd name="connsiteX5" fmla="*/ 38759 w 484649"/>
                  <a:gd name="connsiteY5" fmla="*/ 329666 h 456992"/>
                  <a:gd name="connsiteX6" fmla="*/ 14241 w 484649"/>
                  <a:gd name="connsiteY6" fmla="*/ 169020 h 456992"/>
                  <a:gd name="connsiteX7" fmla="*/ 0 w 484649"/>
                  <a:gd name="connsiteY7" fmla="*/ 113633 h 456992"/>
                  <a:gd name="connsiteX8" fmla="*/ 424087 w 484649"/>
                  <a:gd name="connsiteY8" fmla="*/ 0 h 45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2">
                    <a:moveTo>
                      <a:pt x="424087" y="0"/>
                    </a:moveTo>
                    <a:lnTo>
                      <a:pt x="444774" y="80453"/>
                    </a:lnTo>
                    <a:cubicBezTo>
                      <a:pt x="458477" y="147419"/>
                      <a:pt x="468927" y="215570"/>
                      <a:pt x="475951" y="284734"/>
                    </a:cubicBezTo>
                    <a:lnTo>
                      <a:pt x="484649" y="456992"/>
                    </a:lnTo>
                    <a:lnTo>
                      <a:pt x="45188" y="456992"/>
                    </a:lnTo>
                    <a:lnTo>
                      <a:pt x="38759" y="329666"/>
                    </a:lnTo>
                    <a:cubicBezTo>
                      <a:pt x="33235" y="275276"/>
                      <a:pt x="25018" y="221682"/>
                      <a:pt x="14241" y="169020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자유형: 도형 389">
                <a:extLst>
                  <a:ext uri="{FF2B5EF4-FFF2-40B4-BE49-F238E27FC236}">
                    <a16:creationId xmlns:a16="http://schemas.microsoft.com/office/drawing/2014/main" id="{725F1E7C-089C-4E9A-A1C4-47BBC932338B}"/>
                  </a:ext>
                </a:extLst>
              </p:cNvPr>
              <p:cNvSpPr/>
              <p:nvPr/>
            </p:nvSpPr>
            <p:spPr>
              <a:xfrm>
                <a:off x="2409401" y="2867110"/>
                <a:ext cx="380721" cy="358994"/>
              </a:xfrm>
              <a:custGeom>
                <a:avLst/>
                <a:gdLst>
                  <a:gd name="connsiteX0" fmla="*/ 0 w 484649"/>
                  <a:gd name="connsiteY0" fmla="*/ 0 h 456991"/>
                  <a:gd name="connsiteX1" fmla="*/ 439461 w 484649"/>
                  <a:gd name="connsiteY1" fmla="*/ 0 h 456991"/>
                  <a:gd name="connsiteX2" fmla="*/ 445890 w 484649"/>
                  <a:gd name="connsiteY2" fmla="*/ 127324 h 456991"/>
                  <a:gd name="connsiteX3" fmla="*/ 470408 w 484649"/>
                  <a:gd name="connsiteY3" fmla="*/ 287970 h 456991"/>
                  <a:gd name="connsiteX4" fmla="*/ 484649 w 484649"/>
                  <a:gd name="connsiteY4" fmla="*/ 343357 h 456991"/>
                  <a:gd name="connsiteX5" fmla="*/ 60562 w 484649"/>
                  <a:gd name="connsiteY5" fmla="*/ 456991 h 456991"/>
                  <a:gd name="connsiteX6" fmla="*/ 39875 w 484649"/>
                  <a:gd name="connsiteY6" fmla="*/ 376537 h 456991"/>
                  <a:gd name="connsiteX7" fmla="*/ 8698 w 484649"/>
                  <a:gd name="connsiteY7" fmla="*/ 172256 h 456991"/>
                  <a:gd name="connsiteX8" fmla="*/ 0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0" y="0"/>
                    </a:moveTo>
                    <a:lnTo>
                      <a:pt x="439461" y="0"/>
                    </a:lnTo>
                    <a:lnTo>
                      <a:pt x="445890" y="127324"/>
                    </a:lnTo>
                    <a:cubicBezTo>
                      <a:pt x="451414" y="181714"/>
                      <a:pt x="459632" y="235308"/>
                      <a:pt x="470408" y="287970"/>
                    </a:cubicBezTo>
                    <a:lnTo>
                      <a:pt x="484649" y="343357"/>
                    </a:lnTo>
                    <a:lnTo>
                      <a:pt x="60562" y="456991"/>
                    </a:lnTo>
                    <a:lnTo>
                      <a:pt x="39875" y="376537"/>
                    </a:lnTo>
                    <a:cubicBezTo>
                      <a:pt x="26172" y="309571"/>
                      <a:pt x="15722" y="241420"/>
                      <a:pt x="8698" y="1722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자유형: 도형 390">
                <a:extLst>
                  <a:ext uri="{FF2B5EF4-FFF2-40B4-BE49-F238E27FC236}">
                    <a16:creationId xmlns:a16="http://schemas.microsoft.com/office/drawing/2014/main" id="{238E06E2-BCFF-4B5C-8982-C0ED2E14701E}"/>
                  </a:ext>
                </a:extLst>
              </p:cNvPr>
              <p:cNvSpPr/>
              <p:nvPr/>
            </p:nvSpPr>
            <p:spPr>
              <a:xfrm>
                <a:off x="5258079" y="2867110"/>
                <a:ext cx="380721" cy="358994"/>
              </a:xfrm>
              <a:custGeom>
                <a:avLst/>
                <a:gdLst>
                  <a:gd name="connsiteX0" fmla="*/ 45188 w 484649"/>
                  <a:gd name="connsiteY0" fmla="*/ 0 h 456991"/>
                  <a:gd name="connsiteX1" fmla="*/ 484649 w 484649"/>
                  <a:gd name="connsiteY1" fmla="*/ 0 h 456991"/>
                  <a:gd name="connsiteX2" fmla="*/ 475951 w 484649"/>
                  <a:gd name="connsiteY2" fmla="*/ 172256 h 456991"/>
                  <a:gd name="connsiteX3" fmla="*/ 444774 w 484649"/>
                  <a:gd name="connsiteY3" fmla="*/ 376537 h 456991"/>
                  <a:gd name="connsiteX4" fmla="*/ 424087 w 484649"/>
                  <a:gd name="connsiteY4" fmla="*/ 456991 h 456991"/>
                  <a:gd name="connsiteX5" fmla="*/ 0 w 484649"/>
                  <a:gd name="connsiteY5" fmla="*/ 343357 h 456991"/>
                  <a:gd name="connsiteX6" fmla="*/ 14241 w 484649"/>
                  <a:gd name="connsiteY6" fmla="*/ 287970 h 456991"/>
                  <a:gd name="connsiteX7" fmla="*/ 38759 w 484649"/>
                  <a:gd name="connsiteY7" fmla="*/ 127324 h 456991"/>
                  <a:gd name="connsiteX8" fmla="*/ 45188 w 484649"/>
                  <a:gd name="connsiteY8" fmla="*/ 0 h 45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649" h="456991">
                    <a:moveTo>
                      <a:pt x="45188" y="0"/>
                    </a:moveTo>
                    <a:lnTo>
                      <a:pt x="484649" y="0"/>
                    </a:lnTo>
                    <a:lnTo>
                      <a:pt x="475951" y="172256"/>
                    </a:lnTo>
                    <a:cubicBezTo>
                      <a:pt x="468927" y="241420"/>
                      <a:pt x="458477" y="309571"/>
                      <a:pt x="444774" y="376537"/>
                    </a:cubicBezTo>
                    <a:lnTo>
                      <a:pt x="424087" y="456991"/>
                    </a:lnTo>
                    <a:lnTo>
                      <a:pt x="0" y="343357"/>
                    </a:lnTo>
                    <a:lnTo>
                      <a:pt x="14241" y="287970"/>
                    </a:lnTo>
                    <a:cubicBezTo>
                      <a:pt x="25018" y="235308"/>
                      <a:pt x="33235" y="181714"/>
                      <a:pt x="38759" y="127324"/>
                    </a:cubicBezTo>
                    <a:lnTo>
                      <a:pt x="4518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: 도형 391">
                <a:extLst>
                  <a:ext uri="{FF2B5EF4-FFF2-40B4-BE49-F238E27FC236}">
                    <a16:creationId xmlns:a16="http://schemas.microsoft.com/office/drawing/2014/main" id="{D63A13C8-9AEE-4266-9FC4-90660DFD2E3C}"/>
                  </a:ext>
                </a:extLst>
              </p:cNvPr>
              <p:cNvSpPr/>
              <p:nvPr/>
            </p:nvSpPr>
            <p:spPr>
              <a:xfrm>
                <a:off x="2471883" y="3194815"/>
                <a:ext cx="436812" cy="424263"/>
              </a:xfrm>
              <a:custGeom>
                <a:avLst/>
                <a:gdLst>
                  <a:gd name="connsiteX0" fmla="*/ 424087 w 556052"/>
                  <a:gd name="connsiteY0" fmla="*/ 0 h 540077"/>
                  <a:gd name="connsiteX1" fmla="*/ 430737 w 556052"/>
                  <a:gd name="connsiteY1" fmla="*/ 25864 h 540077"/>
                  <a:gd name="connsiteX2" fmla="*/ 553275 w 556052"/>
                  <a:gd name="connsiteY2" fmla="*/ 315944 h 540077"/>
                  <a:gd name="connsiteX3" fmla="*/ 556052 w 556052"/>
                  <a:gd name="connsiteY3" fmla="*/ 320516 h 540077"/>
                  <a:gd name="connsiteX4" fmla="*/ 175760 w 556052"/>
                  <a:gd name="connsiteY4" fmla="*/ 540077 h 540077"/>
                  <a:gd name="connsiteX5" fmla="*/ 166854 w 556052"/>
                  <a:gd name="connsiteY5" fmla="*/ 525417 h 540077"/>
                  <a:gd name="connsiteX6" fmla="*/ 11034 w 556052"/>
                  <a:gd name="connsiteY6" fmla="*/ 156546 h 540077"/>
                  <a:gd name="connsiteX7" fmla="*/ 0 w 556052"/>
                  <a:gd name="connsiteY7" fmla="*/ 113633 h 540077"/>
                  <a:gd name="connsiteX8" fmla="*/ 424087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424087" y="0"/>
                    </a:moveTo>
                    <a:lnTo>
                      <a:pt x="430737" y="25864"/>
                    </a:lnTo>
                    <a:cubicBezTo>
                      <a:pt x="462253" y="127189"/>
                      <a:pt x="503460" y="224243"/>
                      <a:pt x="553275" y="315944"/>
                    </a:cubicBezTo>
                    <a:lnTo>
                      <a:pt x="556052" y="320516"/>
                    </a:lnTo>
                    <a:lnTo>
                      <a:pt x="175760" y="540077"/>
                    </a:lnTo>
                    <a:lnTo>
                      <a:pt x="166854" y="525417"/>
                    </a:lnTo>
                    <a:cubicBezTo>
                      <a:pt x="103509" y="408810"/>
                      <a:pt x="51109" y="285393"/>
                      <a:pt x="11034" y="156546"/>
                    </a:cubicBezTo>
                    <a:lnTo>
                      <a:pt x="0" y="113633"/>
                    </a:lnTo>
                    <a:lnTo>
                      <a:pt x="424087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: 도형 392">
                <a:extLst>
                  <a:ext uri="{FF2B5EF4-FFF2-40B4-BE49-F238E27FC236}">
                    <a16:creationId xmlns:a16="http://schemas.microsoft.com/office/drawing/2014/main" id="{4CDDF6CD-377F-405E-AC19-1512FFE81000}"/>
                  </a:ext>
                </a:extLst>
              </p:cNvPr>
              <p:cNvSpPr/>
              <p:nvPr/>
            </p:nvSpPr>
            <p:spPr>
              <a:xfrm>
                <a:off x="5139504" y="3194815"/>
                <a:ext cx="436812" cy="424263"/>
              </a:xfrm>
              <a:custGeom>
                <a:avLst/>
                <a:gdLst>
                  <a:gd name="connsiteX0" fmla="*/ 131966 w 556052"/>
                  <a:gd name="connsiteY0" fmla="*/ 0 h 540077"/>
                  <a:gd name="connsiteX1" fmla="*/ 556052 w 556052"/>
                  <a:gd name="connsiteY1" fmla="*/ 113633 h 540077"/>
                  <a:gd name="connsiteX2" fmla="*/ 545018 w 556052"/>
                  <a:gd name="connsiteY2" fmla="*/ 156546 h 540077"/>
                  <a:gd name="connsiteX3" fmla="*/ 389198 w 556052"/>
                  <a:gd name="connsiteY3" fmla="*/ 525417 h 540077"/>
                  <a:gd name="connsiteX4" fmla="*/ 380292 w 556052"/>
                  <a:gd name="connsiteY4" fmla="*/ 540077 h 540077"/>
                  <a:gd name="connsiteX5" fmla="*/ 0 w 556052"/>
                  <a:gd name="connsiteY5" fmla="*/ 320516 h 540077"/>
                  <a:gd name="connsiteX6" fmla="*/ 2777 w 556052"/>
                  <a:gd name="connsiteY6" fmla="*/ 315944 h 540077"/>
                  <a:gd name="connsiteX7" fmla="*/ 125315 w 556052"/>
                  <a:gd name="connsiteY7" fmla="*/ 25864 h 540077"/>
                  <a:gd name="connsiteX8" fmla="*/ 131966 w 556052"/>
                  <a:gd name="connsiteY8" fmla="*/ 0 h 54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052" h="540077">
                    <a:moveTo>
                      <a:pt x="131966" y="0"/>
                    </a:moveTo>
                    <a:lnTo>
                      <a:pt x="556052" y="113633"/>
                    </a:lnTo>
                    <a:lnTo>
                      <a:pt x="545018" y="156546"/>
                    </a:lnTo>
                    <a:cubicBezTo>
                      <a:pt x="504943" y="285393"/>
                      <a:pt x="452543" y="408810"/>
                      <a:pt x="389198" y="525417"/>
                    </a:cubicBezTo>
                    <a:lnTo>
                      <a:pt x="380292" y="540077"/>
                    </a:lnTo>
                    <a:lnTo>
                      <a:pt x="0" y="320516"/>
                    </a:lnTo>
                    <a:lnTo>
                      <a:pt x="2777" y="315944"/>
                    </a:lnTo>
                    <a:cubicBezTo>
                      <a:pt x="52592" y="224243"/>
                      <a:pt x="93800" y="127189"/>
                      <a:pt x="125315" y="25864"/>
                    </a:cubicBezTo>
                    <a:lnTo>
                      <a:pt x="13196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: 도형 393">
                <a:extLst>
                  <a:ext uri="{FF2B5EF4-FFF2-40B4-BE49-F238E27FC236}">
                    <a16:creationId xmlns:a16="http://schemas.microsoft.com/office/drawing/2014/main" id="{A8EAEDB6-DF2F-4167-BAE5-5128F90A8E43}"/>
                  </a:ext>
                </a:extLst>
              </p:cNvPr>
              <p:cNvSpPr/>
              <p:nvPr/>
            </p:nvSpPr>
            <p:spPr>
              <a:xfrm>
                <a:off x="2641041" y="3497771"/>
                <a:ext cx="464182" cy="460069"/>
              </a:xfrm>
              <a:custGeom>
                <a:avLst/>
                <a:gdLst>
                  <a:gd name="connsiteX0" fmla="*/ 380292 w 590893"/>
                  <a:gd name="connsiteY0" fmla="*/ 0 h 585657"/>
                  <a:gd name="connsiteX1" fmla="*/ 418983 w 590893"/>
                  <a:gd name="connsiteY1" fmla="*/ 63687 h 585657"/>
                  <a:gd name="connsiteX2" fmla="*/ 512123 w 590893"/>
                  <a:gd name="connsiteY2" fmla="*/ 188241 h 585657"/>
                  <a:gd name="connsiteX3" fmla="*/ 590893 w 590893"/>
                  <a:gd name="connsiteY3" fmla="*/ 274911 h 585657"/>
                  <a:gd name="connsiteX4" fmla="*/ 280147 w 590893"/>
                  <a:gd name="connsiteY4" fmla="*/ 585657 h 585657"/>
                  <a:gd name="connsiteX5" fmla="*/ 173013 w 590893"/>
                  <a:gd name="connsiteY5" fmla="*/ 467780 h 585657"/>
                  <a:gd name="connsiteX6" fmla="*/ 54575 w 590893"/>
                  <a:gd name="connsiteY6" fmla="*/ 309394 h 585657"/>
                  <a:gd name="connsiteX7" fmla="*/ 0 w 590893"/>
                  <a:gd name="connsiteY7" fmla="*/ 219562 h 585657"/>
                  <a:gd name="connsiteX8" fmla="*/ 380292 w 590893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3" h="585657">
                    <a:moveTo>
                      <a:pt x="380292" y="0"/>
                    </a:moveTo>
                    <a:lnTo>
                      <a:pt x="418983" y="63687"/>
                    </a:lnTo>
                    <a:cubicBezTo>
                      <a:pt x="448058" y="106725"/>
                      <a:pt x="479150" y="148288"/>
                      <a:pt x="512123" y="188241"/>
                    </a:cubicBezTo>
                    <a:lnTo>
                      <a:pt x="590893" y="274911"/>
                    </a:lnTo>
                    <a:lnTo>
                      <a:pt x="280147" y="585657"/>
                    </a:lnTo>
                    <a:lnTo>
                      <a:pt x="173013" y="467780"/>
                    </a:lnTo>
                    <a:cubicBezTo>
                      <a:pt x="131085" y="416974"/>
                      <a:pt x="91548" y="364122"/>
                      <a:pt x="54575" y="309394"/>
                    </a:cubicBezTo>
                    <a:lnTo>
                      <a:pt x="0" y="219562"/>
                    </a:lnTo>
                    <a:lnTo>
                      <a:pt x="38029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: 도형 394">
                <a:extLst>
                  <a:ext uri="{FF2B5EF4-FFF2-40B4-BE49-F238E27FC236}">
                    <a16:creationId xmlns:a16="http://schemas.microsoft.com/office/drawing/2014/main" id="{30E1374E-9F0D-4A1B-B394-A3ECF431D0FB}"/>
                  </a:ext>
                </a:extLst>
              </p:cNvPr>
              <p:cNvSpPr/>
              <p:nvPr/>
            </p:nvSpPr>
            <p:spPr>
              <a:xfrm>
                <a:off x="4942978" y="3497771"/>
                <a:ext cx="464181" cy="460069"/>
              </a:xfrm>
              <a:custGeom>
                <a:avLst/>
                <a:gdLst>
                  <a:gd name="connsiteX0" fmla="*/ 210600 w 590892"/>
                  <a:gd name="connsiteY0" fmla="*/ 0 h 585657"/>
                  <a:gd name="connsiteX1" fmla="*/ 590892 w 590892"/>
                  <a:gd name="connsiteY1" fmla="*/ 219562 h 585657"/>
                  <a:gd name="connsiteX2" fmla="*/ 536317 w 590892"/>
                  <a:gd name="connsiteY2" fmla="*/ 309394 h 585657"/>
                  <a:gd name="connsiteX3" fmla="*/ 417879 w 590892"/>
                  <a:gd name="connsiteY3" fmla="*/ 467780 h 585657"/>
                  <a:gd name="connsiteX4" fmla="*/ 310746 w 590892"/>
                  <a:gd name="connsiteY4" fmla="*/ 585657 h 585657"/>
                  <a:gd name="connsiteX5" fmla="*/ 0 w 590892"/>
                  <a:gd name="connsiteY5" fmla="*/ 274911 h 585657"/>
                  <a:gd name="connsiteX6" fmla="*/ 78769 w 590892"/>
                  <a:gd name="connsiteY6" fmla="*/ 188241 h 585657"/>
                  <a:gd name="connsiteX7" fmla="*/ 171909 w 590892"/>
                  <a:gd name="connsiteY7" fmla="*/ 63687 h 585657"/>
                  <a:gd name="connsiteX8" fmla="*/ 210600 w 590892"/>
                  <a:gd name="connsiteY8" fmla="*/ 0 h 58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892" h="585657">
                    <a:moveTo>
                      <a:pt x="210600" y="0"/>
                    </a:moveTo>
                    <a:lnTo>
                      <a:pt x="590892" y="219562"/>
                    </a:lnTo>
                    <a:lnTo>
                      <a:pt x="536317" y="309394"/>
                    </a:lnTo>
                    <a:cubicBezTo>
                      <a:pt x="499345" y="364122"/>
                      <a:pt x="459808" y="416974"/>
                      <a:pt x="417879" y="467780"/>
                    </a:cubicBezTo>
                    <a:lnTo>
                      <a:pt x="310746" y="585657"/>
                    </a:lnTo>
                    <a:lnTo>
                      <a:pt x="0" y="274911"/>
                    </a:lnTo>
                    <a:lnTo>
                      <a:pt x="78769" y="188241"/>
                    </a:lnTo>
                    <a:cubicBezTo>
                      <a:pt x="111742" y="148288"/>
                      <a:pt x="142834" y="106725"/>
                      <a:pt x="171909" y="63687"/>
                    </a:cubicBezTo>
                    <a:lnTo>
                      <a:pt x="210600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: 도형 395">
                <a:extLst>
                  <a:ext uri="{FF2B5EF4-FFF2-40B4-BE49-F238E27FC236}">
                    <a16:creationId xmlns:a16="http://schemas.microsoft.com/office/drawing/2014/main" id="{30B859FF-1BE5-4311-9039-487B67C66E50}"/>
                  </a:ext>
                </a:extLst>
              </p:cNvPr>
              <p:cNvSpPr/>
              <p:nvPr/>
            </p:nvSpPr>
            <p:spPr>
              <a:xfrm>
                <a:off x="4684692" y="3756057"/>
                <a:ext cx="460069" cy="464181"/>
              </a:xfrm>
              <a:custGeom>
                <a:avLst/>
                <a:gdLst>
                  <a:gd name="connsiteX0" fmla="*/ 274911 w 585657"/>
                  <a:gd name="connsiteY0" fmla="*/ 0 h 590892"/>
                  <a:gd name="connsiteX1" fmla="*/ 585657 w 585657"/>
                  <a:gd name="connsiteY1" fmla="*/ 310746 h 590892"/>
                  <a:gd name="connsiteX2" fmla="*/ 467780 w 585657"/>
                  <a:gd name="connsiteY2" fmla="*/ 417879 h 590892"/>
                  <a:gd name="connsiteX3" fmla="*/ 309394 w 585657"/>
                  <a:gd name="connsiteY3" fmla="*/ 536317 h 590892"/>
                  <a:gd name="connsiteX4" fmla="*/ 219561 w 585657"/>
                  <a:gd name="connsiteY4" fmla="*/ 590892 h 590892"/>
                  <a:gd name="connsiteX5" fmla="*/ 0 w 585657"/>
                  <a:gd name="connsiteY5" fmla="*/ 210601 h 590892"/>
                  <a:gd name="connsiteX6" fmla="*/ 63687 w 585657"/>
                  <a:gd name="connsiteY6" fmla="*/ 171909 h 590892"/>
                  <a:gd name="connsiteX7" fmla="*/ 188241 w 585657"/>
                  <a:gd name="connsiteY7" fmla="*/ 78769 h 590892"/>
                  <a:gd name="connsiteX8" fmla="*/ 274911 w 585657"/>
                  <a:gd name="connsiteY8" fmla="*/ 0 h 59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7" h="590892">
                    <a:moveTo>
                      <a:pt x="274911" y="0"/>
                    </a:moveTo>
                    <a:lnTo>
                      <a:pt x="585657" y="310746"/>
                    </a:lnTo>
                    <a:lnTo>
                      <a:pt x="467780" y="417879"/>
                    </a:lnTo>
                    <a:cubicBezTo>
                      <a:pt x="416974" y="459808"/>
                      <a:pt x="364122" y="499345"/>
                      <a:pt x="309394" y="536317"/>
                    </a:cubicBezTo>
                    <a:lnTo>
                      <a:pt x="219561" y="590892"/>
                    </a:lnTo>
                    <a:lnTo>
                      <a:pt x="0" y="210601"/>
                    </a:lnTo>
                    <a:lnTo>
                      <a:pt x="63687" y="171909"/>
                    </a:lnTo>
                    <a:cubicBezTo>
                      <a:pt x="106725" y="142834"/>
                      <a:pt x="148288" y="111742"/>
                      <a:pt x="188241" y="78769"/>
                    </a:cubicBezTo>
                    <a:lnTo>
                      <a:pt x="274911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자유형: 도형 396">
                <a:extLst>
                  <a:ext uri="{FF2B5EF4-FFF2-40B4-BE49-F238E27FC236}">
                    <a16:creationId xmlns:a16="http://schemas.microsoft.com/office/drawing/2014/main" id="{4BAC9F02-19F5-43FA-B9FE-92195914BBC9}"/>
                  </a:ext>
                </a:extLst>
              </p:cNvPr>
              <p:cNvSpPr/>
              <p:nvPr/>
            </p:nvSpPr>
            <p:spPr>
              <a:xfrm>
                <a:off x="2903440" y="3756058"/>
                <a:ext cx="460069" cy="464182"/>
              </a:xfrm>
              <a:custGeom>
                <a:avLst/>
                <a:gdLst>
                  <a:gd name="connsiteX0" fmla="*/ 310746 w 585658"/>
                  <a:gd name="connsiteY0" fmla="*/ 0 h 590893"/>
                  <a:gd name="connsiteX1" fmla="*/ 397415 w 585658"/>
                  <a:gd name="connsiteY1" fmla="*/ 78769 h 590893"/>
                  <a:gd name="connsiteX2" fmla="*/ 521969 w 585658"/>
                  <a:gd name="connsiteY2" fmla="*/ 171909 h 590893"/>
                  <a:gd name="connsiteX3" fmla="*/ 585658 w 585658"/>
                  <a:gd name="connsiteY3" fmla="*/ 210601 h 590893"/>
                  <a:gd name="connsiteX4" fmla="*/ 366096 w 585658"/>
                  <a:gd name="connsiteY4" fmla="*/ 590893 h 590893"/>
                  <a:gd name="connsiteX5" fmla="*/ 276262 w 585658"/>
                  <a:gd name="connsiteY5" fmla="*/ 536317 h 590893"/>
                  <a:gd name="connsiteX6" fmla="*/ 117876 w 585658"/>
                  <a:gd name="connsiteY6" fmla="*/ 417879 h 590893"/>
                  <a:gd name="connsiteX7" fmla="*/ 0 w 585658"/>
                  <a:gd name="connsiteY7" fmla="*/ 310746 h 590893"/>
                  <a:gd name="connsiteX8" fmla="*/ 310746 w 585658"/>
                  <a:gd name="connsiteY8" fmla="*/ 0 h 59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658" h="590893">
                    <a:moveTo>
                      <a:pt x="310746" y="0"/>
                    </a:moveTo>
                    <a:lnTo>
                      <a:pt x="397415" y="78769"/>
                    </a:lnTo>
                    <a:cubicBezTo>
                      <a:pt x="437368" y="111742"/>
                      <a:pt x="478932" y="142834"/>
                      <a:pt x="521969" y="171909"/>
                    </a:cubicBezTo>
                    <a:lnTo>
                      <a:pt x="585658" y="210601"/>
                    </a:lnTo>
                    <a:lnTo>
                      <a:pt x="366096" y="590893"/>
                    </a:lnTo>
                    <a:lnTo>
                      <a:pt x="276262" y="536317"/>
                    </a:lnTo>
                    <a:cubicBezTo>
                      <a:pt x="221535" y="499345"/>
                      <a:pt x="168682" y="459808"/>
                      <a:pt x="117876" y="417879"/>
                    </a:cubicBezTo>
                    <a:lnTo>
                      <a:pt x="0" y="310746"/>
                    </a:lnTo>
                    <a:lnTo>
                      <a:pt x="31074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자유형: 도형 397">
                <a:extLst>
                  <a:ext uri="{FF2B5EF4-FFF2-40B4-BE49-F238E27FC236}">
                    <a16:creationId xmlns:a16="http://schemas.microsoft.com/office/drawing/2014/main" id="{7F33FB4D-82E6-4062-9FDC-29E44693B7A9}"/>
                  </a:ext>
                </a:extLst>
              </p:cNvPr>
              <p:cNvSpPr/>
              <p:nvPr/>
            </p:nvSpPr>
            <p:spPr>
              <a:xfrm>
                <a:off x="4381734" y="3952583"/>
                <a:ext cx="424264" cy="436812"/>
              </a:xfrm>
              <a:custGeom>
                <a:avLst/>
                <a:gdLst>
                  <a:gd name="connsiteX0" fmla="*/ 320516 w 540078"/>
                  <a:gd name="connsiteY0" fmla="*/ 0 h 556052"/>
                  <a:gd name="connsiteX1" fmla="*/ 540078 w 540078"/>
                  <a:gd name="connsiteY1" fmla="*/ 380292 h 556052"/>
                  <a:gd name="connsiteX2" fmla="*/ 525418 w 540078"/>
                  <a:gd name="connsiteY2" fmla="*/ 389198 h 556052"/>
                  <a:gd name="connsiteX3" fmla="*/ 156547 w 540078"/>
                  <a:gd name="connsiteY3" fmla="*/ 545018 h 556052"/>
                  <a:gd name="connsiteX4" fmla="*/ 113634 w 540078"/>
                  <a:gd name="connsiteY4" fmla="*/ 556052 h 556052"/>
                  <a:gd name="connsiteX5" fmla="*/ 0 w 540078"/>
                  <a:gd name="connsiteY5" fmla="*/ 131966 h 556052"/>
                  <a:gd name="connsiteX6" fmla="*/ 25865 w 540078"/>
                  <a:gd name="connsiteY6" fmla="*/ 125315 h 556052"/>
                  <a:gd name="connsiteX7" fmla="*/ 315945 w 540078"/>
                  <a:gd name="connsiteY7" fmla="*/ 2777 h 556052"/>
                  <a:gd name="connsiteX8" fmla="*/ 320516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320516" y="0"/>
                    </a:moveTo>
                    <a:lnTo>
                      <a:pt x="540078" y="380292"/>
                    </a:lnTo>
                    <a:lnTo>
                      <a:pt x="525418" y="389198"/>
                    </a:lnTo>
                    <a:cubicBezTo>
                      <a:pt x="408811" y="452543"/>
                      <a:pt x="285394" y="504943"/>
                      <a:pt x="156547" y="545018"/>
                    </a:cubicBezTo>
                    <a:lnTo>
                      <a:pt x="113634" y="556052"/>
                    </a:lnTo>
                    <a:lnTo>
                      <a:pt x="0" y="131966"/>
                    </a:lnTo>
                    <a:lnTo>
                      <a:pt x="25865" y="125315"/>
                    </a:lnTo>
                    <a:cubicBezTo>
                      <a:pt x="127190" y="93800"/>
                      <a:pt x="224245" y="52592"/>
                      <a:pt x="315945" y="2777"/>
                    </a:cubicBezTo>
                    <a:lnTo>
                      <a:pt x="320516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자유형: 도형 398">
                <a:extLst>
                  <a:ext uri="{FF2B5EF4-FFF2-40B4-BE49-F238E27FC236}">
                    <a16:creationId xmlns:a16="http://schemas.microsoft.com/office/drawing/2014/main" id="{26064D71-9092-4333-A87B-31899A073FF3}"/>
                  </a:ext>
                </a:extLst>
              </p:cNvPr>
              <p:cNvSpPr/>
              <p:nvPr/>
            </p:nvSpPr>
            <p:spPr>
              <a:xfrm>
                <a:off x="3242202" y="3952584"/>
                <a:ext cx="424264" cy="436812"/>
              </a:xfrm>
              <a:custGeom>
                <a:avLst/>
                <a:gdLst>
                  <a:gd name="connsiteX0" fmla="*/ 219562 w 540078"/>
                  <a:gd name="connsiteY0" fmla="*/ 0 h 556052"/>
                  <a:gd name="connsiteX1" fmla="*/ 224132 w 540078"/>
                  <a:gd name="connsiteY1" fmla="*/ 2776 h 556052"/>
                  <a:gd name="connsiteX2" fmla="*/ 514212 w 540078"/>
                  <a:gd name="connsiteY2" fmla="*/ 125314 h 556052"/>
                  <a:gd name="connsiteX3" fmla="*/ 540078 w 540078"/>
                  <a:gd name="connsiteY3" fmla="*/ 131965 h 556052"/>
                  <a:gd name="connsiteX4" fmla="*/ 426444 w 540078"/>
                  <a:gd name="connsiteY4" fmla="*/ 556052 h 556052"/>
                  <a:gd name="connsiteX5" fmla="*/ 383530 w 540078"/>
                  <a:gd name="connsiteY5" fmla="*/ 545017 h 556052"/>
                  <a:gd name="connsiteX6" fmla="*/ 14659 w 540078"/>
                  <a:gd name="connsiteY6" fmla="*/ 389197 h 556052"/>
                  <a:gd name="connsiteX7" fmla="*/ 0 w 540078"/>
                  <a:gd name="connsiteY7" fmla="*/ 380292 h 556052"/>
                  <a:gd name="connsiteX8" fmla="*/ 219562 w 540078"/>
                  <a:gd name="connsiteY8" fmla="*/ 0 h 55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78" h="556052">
                    <a:moveTo>
                      <a:pt x="219562" y="0"/>
                    </a:moveTo>
                    <a:lnTo>
                      <a:pt x="224132" y="2776"/>
                    </a:lnTo>
                    <a:cubicBezTo>
                      <a:pt x="315833" y="52591"/>
                      <a:pt x="412888" y="93799"/>
                      <a:pt x="514212" y="125314"/>
                    </a:cubicBezTo>
                    <a:lnTo>
                      <a:pt x="540078" y="131965"/>
                    </a:lnTo>
                    <a:lnTo>
                      <a:pt x="426444" y="556052"/>
                    </a:lnTo>
                    <a:lnTo>
                      <a:pt x="383530" y="545017"/>
                    </a:lnTo>
                    <a:cubicBezTo>
                      <a:pt x="254684" y="504942"/>
                      <a:pt x="131267" y="452542"/>
                      <a:pt x="14659" y="389197"/>
                    </a:cubicBezTo>
                    <a:lnTo>
                      <a:pt x="0" y="380292"/>
                    </a:lnTo>
                    <a:lnTo>
                      <a:pt x="219562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자유형: 도형 399">
                <a:extLst>
                  <a:ext uri="{FF2B5EF4-FFF2-40B4-BE49-F238E27FC236}">
                    <a16:creationId xmlns:a16="http://schemas.microsoft.com/office/drawing/2014/main" id="{2A1691C9-932D-4570-823D-F693193ED026}"/>
                  </a:ext>
                </a:extLst>
              </p:cNvPr>
              <p:cNvSpPr/>
              <p:nvPr/>
            </p:nvSpPr>
            <p:spPr>
              <a:xfrm>
                <a:off x="4054030" y="4071158"/>
                <a:ext cx="358995" cy="380721"/>
              </a:xfrm>
              <a:custGeom>
                <a:avLst/>
                <a:gdLst>
                  <a:gd name="connsiteX0" fmla="*/ 343358 w 456992"/>
                  <a:gd name="connsiteY0" fmla="*/ 0 h 484649"/>
                  <a:gd name="connsiteX1" fmla="*/ 456992 w 456992"/>
                  <a:gd name="connsiteY1" fmla="*/ 424087 h 484649"/>
                  <a:gd name="connsiteX2" fmla="*/ 376538 w 456992"/>
                  <a:gd name="connsiteY2" fmla="*/ 444774 h 484649"/>
                  <a:gd name="connsiteX3" fmla="*/ 172257 w 456992"/>
                  <a:gd name="connsiteY3" fmla="*/ 475951 h 484649"/>
                  <a:gd name="connsiteX4" fmla="*/ 0 w 456992"/>
                  <a:gd name="connsiteY4" fmla="*/ 484649 h 484649"/>
                  <a:gd name="connsiteX5" fmla="*/ 0 w 456992"/>
                  <a:gd name="connsiteY5" fmla="*/ 45188 h 484649"/>
                  <a:gd name="connsiteX6" fmla="*/ 127325 w 456992"/>
                  <a:gd name="connsiteY6" fmla="*/ 38759 h 484649"/>
                  <a:gd name="connsiteX7" fmla="*/ 287971 w 456992"/>
                  <a:gd name="connsiteY7" fmla="*/ 14241 h 484649"/>
                  <a:gd name="connsiteX8" fmla="*/ 343358 w 456992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2" h="484649">
                    <a:moveTo>
                      <a:pt x="343358" y="0"/>
                    </a:moveTo>
                    <a:lnTo>
                      <a:pt x="456992" y="424087"/>
                    </a:lnTo>
                    <a:lnTo>
                      <a:pt x="376538" y="444774"/>
                    </a:lnTo>
                    <a:cubicBezTo>
                      <a:pt x="309572" y="458477"/>
                      <a:pt x="241421" y="468927"/>
                      <a:pt x="172257" y="475951"/>
                    </a:cubicBezTo>
                    <a:lnTo>
                      <a:pt x="0" y="484649"/>
                    </a:lnTo>
                    <a:lnTo>
                      <a:pt x="0" y="45188"/>
                    </a:lnTo>
                    <a:lnTo>
                      <a:pt x="127325" y="38759"/>
                    </a:lnTo>
                    <a:cubicBezTo>
                      <a:pt x="181715" y="33235"/>
                      <a:pt x="235309" y="25018"/>
                      <a:pt x="287971" y="14241"/>
                    </a:cubicBezTo>
                    <a:lnTo>
                      <a:pt x="343358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자유형: 도형 400">
                <a:extLst>
                  <a:ext uri="{FF2B5EF4-FFF2-40B4-BE49-F238E27FC236}">
                    <a16:creationId xmlns:a16="http://schemas.microsoft.com/office/drawing/2014/main" id="{6DAD9E31-F618-4092-8AED-ECE31F714069}"/>
                  </a:ext>
                </a:extLst>
              </p:cNvPr>
              <p:cNvSpPr/>
              <p:nvPr/>
            </p:nvSpPr>
            <p:spPr>
              <a:xfrm>
                <a:off x="3635177" y="4071158"/>
                <a:ext cx="358994" cy="380721"/>
              </a:xfrm>
              <a:custGeom>
                <a:avLst/>
                <a:gdLst>
                  <a:gd name="connsiteX0" fmla="*/ 113634 w 456991"/>
                  <a:gd name="connsiteY0" fmla="*/ 0 h 484649"/>
                  <a:gd name="connsiteX1" fmla="*/ 169020 w 456991"/>
                  <a:gd name="connsiteY1" fmla="*/ 14241 h 484649"/>
                  <a:gd name="connsiteX2" fmla="*/ 329666 w 456991"/>
                  <a:gd name="connsiteY2" fmla="*/ 38759 h 484649"/>
                  <a:gd name="connsiteX3" fmla="*/ 456991 w 456991"/>
                  <a:gd name="connsiteY3" fmla="*/ 45188 h 484649"/>
                  <a:gd name="connsiteX4" fmla="*/ 456991 w 456991"/>
                  <a:gd name="connsiteY4" fmla="*/ 484649 h 484649"/>
                  <a:gd name="connsiteX5" fmla="*/ 284734 w 456991"/>
                  <a:gd name="connsiteY5" fmla="*/ 475951 h 484649"/>
                  <a:gd name="connsiteX6" fmla="*/ 80453 w 456991"/>
                  <a:gd name="connsiteY6" fmla="*/ 444774 h 484649"/>
                  <a:gd name="connsiteX7" fmla="*/ 0 w 456991"/>
                  <a:gd name="connsiteY7" fmla="*/ 424087 h 484649"/>
                  <a:gd name="connsiteX8" fmla="*/ 113634 w 456991"/>
                  <a:gd name="connsiteY8" fmla="*/ 0 h 4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91" h="484649">
                    <a:moveTo>
                      <a:pt x="113634" y="0"/>
                    </a:moveTo>
                    <a:lnTo>
                      <a:pt x="169020" y="14241"/>
                    </a:lnTo>
                    <a:cubicBezTo>
                      <a:pt x="221682" y="25018"/>
                      <a:pt x="275276" y="33235"/>
                      <a:pt x="329666" y="38759"/>
                    </a:cubicBezTo>
                    <a:lnTo>
                      <a:pt x="456991" y="45188"/>
                    </a:lnTo>
                    <a:lnTo>
                      <a:pt x="456991" y="484649"/>
                    </a:lnTo>
                    <a:lnTo>
                      <a:pt x="284734" y="475951"/>
                    </a:lnTo>
                    <a:cubicBezTo>
                      <a:pt x="215570" y="468927"/>
                      <a:pt x="147419" y="458477"/>
                      <a:pt x="80453" y="444774"/>
                    </a:cubicBezTo>
                    <a:lnTo>
                      <a:pt x="0" y="424087"/>
                    </a:lnTo>
                    <a:lnTo>
                      <a:pt x="113634" y="0"/>
                    </a:lnTo>
                    <a:close/>
                  </a:path>
                </a:pathLst>
              </a:custGeom>
              <a:solidFill>
                <a:srgbClr val="FA3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6C3ECEC-884F-4E99-B793-0F807A01FE2D}"/>
                  </a:ext>
                </a:extLst>
              </p:cNvPr>
              <p:cNvSpPr/>
              <p:nvPr/>
            </p:nvSpPr>
            <p:spPr>
              <a:xfrm>
                <a:off x="3160457" y="2281038"/>
                <a:ext cx="2001449" cy="87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6600" b="1" dirty="0">
                    <a:solidFill>
                      <a:prstClr val="white">
                        <a:lumMod val="50000"/>
                      </a:prstClr>
                    </a:solidFill>
                  </a:rPr>
                  <a:t>93.13</a:t>
                </a:r>
                <a:r>
                  <a:rPr lang="en-US" altLang="ko-KR" sz="6600" dirty="0">
                    <a:solidFill>
                      <a:prstClr val="white">
                        <a:lumMod val="50000"/>
                      </a:prstClr>
                    </a:solidFill>
                  </a:rPr>
                  <a:t>%</a:t>
                </a:r>
                <a:endParaRPr lang="en-US" altLang="ko-KR" sz="6600" b="1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83D8729-8CE2-47E4-9FDD-F1539F89845B}"/>
              </a:ext>
            </a:extLst>
          </p:cNvPr>
          <p:cNvGrpSpPr/>
          <p:nvPr/>
        </p:nvGrpSpPr>
        <p:grpSpPr>
          <a:xfrm>
            <a:off x="9133752" y="2831594"/>
            <a:ext cx="2466579" cy="2328346"/>
            <a:chOff x="7251162" y="1230642"/>
            <a:chExt cx="3229399" cy="3229399"/>
          </a:xfrm>
        </p:grpSpPr>
        <p:sp>
          <p:nvSpPr>
            <p:cNvPr id="57" name="자유형: 도형 377">
              <a:extLst>
                <a:ext uri="{FF2B5EF4-FFF2-40B4-BE49-F238E27FC236}">
                  <a16:creationId xmlns:a16="http://schemas.microsoft.com/office/drawing/2014/main" id="{35910038-95FC-49F6-94D3-09742B8262A8}"/>
                </a:ext>
              </a:extLst>
            </p:cNvPr>
            <p:cNvSpPr/>
            <p:nvPr/>
          </p:nvSpPr>
          <p:spPr>
            <a:xfrm>
              <a:off x="8476938" y="1230642"/>
              <a:ext cx="358994" cy="380721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78">
              <a:extLst>
                <a:ext uri="{FF2B5EF4-FFF2-40B4-BE49-F238E27FC236}">
                  <a16:creationId xmlns:a16="http://schemas.microsoft.com/office/drawing/2014/main" id="{EAAF3E13-2DED-417A-B46D-F93C94657E95}"/>
                </a:ext>
              </a:extLst>
            </p:cNvPr>
            <p:cNvSpPr/>
            <p:nvPr/>
          </p:nvSpPr>
          <p:spPr>
            <a:xfrm>
              <a:off x="8895791" y="1230642"/>
              <a:ext cx="358995" cy="380721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79">
              <a:extLst>
                <a:ext uri="{FF2B5EF4-FFF2-40B4-BE49-F238E27FC236}">
                  <a16:creationId xmlns:a16="http://schemas.microsoft.com/office/drawing/2014/main" id="{7913AFAD-4334-47C8-84D5-0E6E70C93110}"/>
                </a:ext>
              </a:extLst>
            </p:cNvPr>
            <p:cNvSpPr/>
            <p:nvPr/>
          </p:nvSpPr>
          <p:spPr>
            <a:xfrm>
              <a:off x="8083963" y="1293124"/>
              <a:ext cx="424264" cy="436812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80">
              <a:extLst>
                <a:ext uri="{FF2B5EF4-FFF2-40B4-BE49-F238E27FC236}">
                  <a16:creationId xmlns:a16="http://schemas.microsoft.com/office/drawing/2014/main" id="{C6C46BBF-26AA-4B37-99F1-EE97E27ADFC9}"/>
                </a:ext>
              </a:extLst>
            </p:cNvPr>
            <p:cNvSpPr/>
            <p:nvPr/>
          </p:nvSpPr>
          <p:spPr>
            <a:xfrm>
              <a:off x="9223497" y="1293124"/>
              <a:ext cx="424263" cy="436812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81">
              <a:extLst>
                <a:ext uri="{FF2B5EF4-FFF2-40B4-BE49-F238E27FC236}">
                  <a16:creationId xmlns:a16="http://schemas.microsoft.com/office/drawing/2014/main" id="{E035ACA2-961E-4B9B-A1A6-B671E2390147}"/>
                </a:ext>
              </a:extLst>
            </p:cNvPr>
            <p:cNvSpPr/>
            <p:nvPr/>
          </p:nvSpPr>
          <p:spPr>
            <a:xfrm>
              <a:off x="7745201" y="1462282"/>
              <a:ext cx="460069" cy="464182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82">
              <a:extLst>
                <a:ext uri="{FF2B5EF4-FFF2-40B4-BE49-F238E27FC236}">
                  <a16:creationId xmlns:a16="http://schemas.microsoft.com/office/drawing/2014/main" id="{A6A0D083-35D6-4D85-9443-4534160FCEC0}"/>
                </a:ext>
              </a:extLst>
            </p:cNvPr>
            <p:cNvSpPr/>
            <p:nvPr/>
          </p:nvSpPr>
          <p:spPr>
            <a:xfrm>
              <a:off x="9526453" y="1462282"/>
              <a:ext cx="460069" cy="464182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83">
              <a:extLst>
                <a:ext uri="{FF2B5EF4-FFF2-40B4-BE49-F238E27FC236}">
                  <a16:creationId xmlns:a16="http://schemas.microsoft.com/office/drawing/2014/main" id="{E1FD5FFA-3188-4B3B-AFEF-F6B735767928}"/>
                </a:ext>
              </a:extLst>
            </p:cNvPr>
            <p:cNvSpPr/>
            <p:nvPr/>
          </p:nvSpPr>
          <p:spPr>
            <a:xfrm>
              <a:off x="7482802" y="1724681"/>
              <a:ext cx="464182" cy="460069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84">
              <a:extLst>
                <a:ext uri="{FF2B5EF4-FFF2-40B4-BE49-F238E27FC236}">
                  <a16:creationId xmlns:a16="http://schemas.microsoft.com/office/drawing/2014/main" id="{98BA4159-A21B-4FFB-BB51-E0E43F414CFF}"/>
                </a:ext>
              </a:extLst>
            </p:cNvPr>
            <p:cNvSpPr/>
            <p:nvPr/>
          </p:nvSpPr>
          <p:spPr>
            <a:xfrm>
              <a:off x="9784739" y="1724681"/>
              <a:ext cx="464181" cy="460069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85">
              <a:extLst>
                <a:ext uri="{FF2B5EF4-FFF2-40B4-BE49-F238E27FC236}">
                  <a16:creationId xmlns:a16="http://schemas.microsoft.com/office/drawing/2014/main" id="{76548DBA-37CC-4D54-A06B-F6DDC440D469}"/>
                </a:ext>
              </a:extLst>
            </p:cNvPr>
            <p:cNvSpPr/>
            <p:nvPr/>
          </p:nvSpPr>
          <p:spPr>
            <a:xfrm>
              <a:off x="7313644" y="2063444"/>
              <a:ext cx="436812" cy="424263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86">
              <a:extLst>
                <a:ext uri="{FF2B5EF4-FFF2-40B4-BE49-F238E27FC236}">
                  <a16:creationId xmlns:a16="http://schemas.microsoft.com/office/drawing/2014/main" id="{DBE17AF7-DC56-4923-BEA9-2889A61F0104}"/>
                </a:ext>
              </a:extLst>
            </p:cNvPr>
            <p:cNvSpPr/>
            <p:nvPr/>
          </p:nvSpPr>
          <p:spPr>
            <a:xfrm>
              <a:off x="9981265" y="2063444"/>
              <a:ext cx="436812" cy="424263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87">
              <a:extLst>
                <a:ext uri="{FF2B5EF4-FFF2-40B4-BE49-F238E27FC236}">
                  <a16:creationId xmlns:a16="http://schemas.microsoft.com/office/drawing/2014/main" id="{6AE7D007-ECB0-42B3-A6C1-18E7650D8338}"/>
                </a:ext>
              </a:extLst>
            </p:cNvPr>
            <p:cNvSpPr/>
            <p:nvPr/>
          </p:nvSpPr>
          <p:spPr>
            <a:xfrm>
              <a:off x="7251162" y="2456417"/>
              <a:ext cx="380721" cy="358995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88">
              <a:extLst>
                <a:ext uri="{FF2B5EF4-FFF2-40B4-BE49-F238E27FC236}">
                  <a16:creationId xmlns:a16="http://schemas.microsoft.com/office/drawing/2014/main" id="{603F0A71-99AE-4BEA-BF77-2F162BE7DBA3}"/>
                </a:ext>
              </a:extLst>
            </p:cNvPr>
            <p:cNvSpPr/>
            <p:nvPr/>
          </p:nvSpPr>
          <p:spPr>
            <a:xfrm>
              <a:off x="10099840" y="2456417"/>
              <a:ext cx="380721" cy="358995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389">
              <a:extLst>
                <a:ext uri="{FF2B5EF4-FFF2-40B4-BE49-F238E27FC236}">
                  <a16:creationId xmlns:a16="http://schemas.microsoft.com/office/drawing/2014/main" id="{B2718A34-5AF7-4F68-87E0-D598E8BF9422}"/>
                </a:ext>
              </a:extLst>
            </p:cNvPr>
            <p:cNvSpPr/>
            <p:nvPr/>
          </p:nvSpPr>
          <p:spPr>
            <a:xfrm>
              <a:off x="7251162" y="2875272"/>
              <a:ext cx="380721" cy="358994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자유형: 도형 390">
              <a:extLst>
                <a:ext uri="{FF2B5EF4-FFF2-40B4-BE49-F238E27FC236}">
                  <a16:creationId xmlns:a16="http://schemas.microsoft.com/office/drawing/2014/main" id="{1404BFE1-0B7D-4240-8578-2D4DD8C9434D}"/>
                </a:ext>
              </a:extLst>
            </p:cNvPr>
            <p:cNvSpPr/>
            <p:nvPr/>
          </p:nvSpPr>
          <p:spPr>
            <a:xfrm>
              <a:off x="10099840" y="2875272"/>
              <a:ext cx="380721" cy="358994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자유형: 도형 391">
              <a:extLst>
                <a:ext uri="{FF2B5EF4-FFF2-40B4-BE49-F238E27FC236}">
                  <a16:creationId xmlns:a16="http://schemas.microsoft.com/office/drawing/2014/main" id="{04B8F74E-2636-4203-8662-2FF8A6D15E03}"/>
                </a:ext>
              </a:extLst>
            </p:cNvPr>
            <p:cNvSpPr/>
            <p:nvPr/>
          </p:nvSpPr>
          <p:spPr>
            <a:xfrm>
              <a:off x="7313644" y="3202977"/>
              <a:ext cx="436812" cy="424263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: 도형 392">
              <a:extLst>
                <a:ext uri="{FF2B5EF4-FFF2-40B4-BE49-F238E27FC236}">
                  <a16:creationId xmlns:a16="http://schemas.microsoft.com/office/drawing/2014/main" id="{5B388D41-C0AC-4594-B7A3-1715299C2669}"/>
                </a:ext>
              </a:extLst>
            </p:cNvPr>
            <p:cNvSpPr/>
            <p:nvPr/>
          </p:nvSpPr>
          <p:spPr>
            <a:xfrm>
              <a:off x="9981265" y="3202977"/>
              <a:ext cx="436812" cy="424263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자유형: 도형 393">
              <a:extLst>
                <a:ext uri="{FF2B5EF4-FFF2-40B4-BE49-F238E27FC236}">
                  <a16:creationId xmlns:a16="http://schemas.microsoft.com/office/drawing/2014/main" id="{C114395A-71CB-4060-819C-44F9228112D5}"/>
                </a:ext>
              </a:extLst>
            </p:cNvPr>
            <p:cNvSpPr/>
            <p:nvPr/>
          </p:nvSpPr>
          <p:spPr>
            <a:xfrm>
              <a:off x="7482802" y="3505933"/>
              <a:ext cx="464182" cy="460069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자유형: 도형 394">
              <a:extLst>
                <a:ext uri="{FF2B5EF4-FFF2-40B4-BE49-F238E27FC236}">
                  <a16:creationId xmlns:a16="http://schemas.microsoft.com/office/drawing/2014/main" id="{EEAA48CD-5471-4E2B-AB15-7C0163B0D228}"/>
                </a:ext>
              </a:extLst>
            </p:cNvPr>
            <p:cNvSpPr/>
            <p:nvPr/>
          </p:nvSpPr>
          <p:spPr>
            <a:xfrm>
              <a:off x="9784739" y="3505933"/>
              <a:ext cx="464181" cy="460069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자유형: 도형 395">
              <a:extLst>
                <a:ext uri="{FF2B5EF4-FFF2-40B4-BE49-F238E27FC236}">
                  <a16:creationId xmlns:a16="http://schemas.microsoft.com/office/drawing/2014/main" id="{489B8AB2-15E4-4F87-A638-F4DFE82DA175}"/>
                </a:ext>
              </a:extLst>
            </p:cNvPr>
            <p:cNvSpPr/>
            <p:nvPr/>
          </p:nvSpPr>
          <p:spPr>
            <a:xfrm>
              <a:off x="9526453" y="3764219"/>
              <a:ext cx="460069" cy="464181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자유형: 도형 396">
              <a:extLst>
                <a:ext uri="{FF2B5EF4-FFF2-40B4-BE49-F238E27FC236}">
                  <a16:creationId xmlns:a16="http://schemas.microsoft.com/office/drawing/2014/main" id="{DD6E0976-F622-4CD6-8CEA-00C4904E31E7}"/>
                </a:ext>
              </a:extLst>
            </p:cNvPr>
            <p:cNvSpPr/>
            <p:nvPr/>
          </p:nvSpPr>
          <p:spPr>
            <a:xfrm>
              <a:off x="7745201" y="3764220"/>
              <a:ext cx="460069" cy="464182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자유형: 도형 397">
              <a:extLst>
                <a:ext uri="{FF2B5EF4-FFF2-40B4-BE49-F238E27FC236}">
                  <a16:creationId xmlns:a16="http://schemas.microsoft.com/office/drawing/2014/main" id="{D279B739-0AA5-4A93-B39A-F3D3AB9820FA}"/>
                </a:ext>
              </a:extLst>
            </p:cNvPr>
            <p:cNvSpPr/>
            <p:nvPr/>
          </p:nvSpPr>
          <p:spPr>
            <a:xfrm>
              <a:off x="9223495" y="3960745"/>
              <a:ext cx="424264" cy="436812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자유형: 도형 398">
              <a:extLst>
                <a:ext uri="{FF2B5EF4-FFF2-40B4-BE49-F238E27FC236}">
                  <a16:creationId xmlns:a16="http://schemas.microsoft.com/office/drawing/2014/main" id="{73DA650D-3020-4BAE-9B9F-8EC35885E085}"/>
                </a:ext>
              </a:extLst>
            </p:cNvPr>
            <p:cNvSpPr/>
            <p:nvPr/>
          </p:nvSpPr>
          <p:spPr>
            <a:xfrm>
              <a:off x="8083963" y="3960746"/>
              <a:ext cx="424264" cy="436812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자유형: 도형 399">
              <a:extLst>
                <a:ext uri="{FF2B5EF4-FFF2-40B4-BE49-F238E27FC236}">
                  <a16:creationId xmlns:a16="http://schemas.microsoft.com/office/drawing/2014/main" id="{DC0B6402-D266-4A7B-848A-076DE4A31DE1}"/>
                </a:ext>
              </a:extLst>
            </p:cNvPr>
            <p:cNvSpPr/>
            <p:nvPr/>
          </p:nvSpPr>
          <p:spPr>
            <a:xfrm>
              <a:off x="8895791" y="4079320"/>
              <a:ext cx="358995" cy="380721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자유형: 도형 400">
              <a:extLst>
                <a:ext uri="{FF2B5EF4-FFF2-40B4-BE49-F238E27FC236}">
                  <a16:creationId xmlns:a16="http://schemas.microsoft.com/office/drawing/2014/main" id="{45256816-2E33-4504-B2C8-1A18FC21F548}"/>
                </a:ext>
              </a:extLst>
            </p:cNvPr>
            <p:cNvSpPr/>
            <p:nvPr/>
          </p:nvSpPr>
          <p:spPr>
            <a:xfrm>
              <a:off x="8476938" y="4079320"/>
              <a:ext cx="358994" cy="380721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90527B-4323-40E2-9214-228F2712121E}"/>
                </a:ext>
              </a:extLst>
            </p:cNvPr>
            <p:cNvSpPr/>
            <p:nvPr/>
          </p:nvSpPr>
          <p:spPr>
            <a:xfrm>
              <a:off x="7911972" y="2237642"/>
              <a:ext cx="2001448" cy="1243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dirty="0">
                  <a:solidFill>
                    <a:prstClr val="white">
                      <a:lumMod val="50000"/>
                    </a:prstClr>
                  </a:solidFill>
                </a:rPr>
                <a:t>79%</a:t>
              </a:r>
              <a:endParaRPr lang="en-US" altLang="ko-KR" sz="40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BE51CDD-C9D9-400B-A0CD-6A288A915F1E}"/>
              </a:ext>
            </a:extLst>
          </p:cNvPr>
          <p:cNvSpPr txBox="1"/>
          <p:nvPr/>
        </p:nvSpPr>
        <p:spPr>
          <a:xfrm>
            <a:off x="9186916" y="2367500"/>
            <a:ext cx="261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3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1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Accuracy List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4037F4-80A5-4572-9C89-A48B7A50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49" y="1871662"/>
            <a:ext cx="826841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48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9BA78-0C0A-4057-BCAE-69083D94910A}"/>
              </a:ext>
            </a:extLst>
          </p:cNvPr>
          <p:cNvSpPr/>
          <p:nvPr/>
        </p:nvSpPr>
        <p:spPr>
          <a:xfrm>
            <a:off x="828674" y="499532"/>
            <a:ext cx="26521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75000"/>
                  </a:prstClr>
                </a:solidFill>
              </a:rPr>
              <a:t>Accuracy List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35787B9-69B0-4D52-9E18-DFB1B215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49" y="1233487"/>
            <a:ext cx="8057386" cy="55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7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 descr="컴퓨터, 노트북이(가) 표시된 사진&#10;&#10;자동 생성된 설명">
            <a:extLst>
              <a:ext uri="{FF2B5EF4-FFF2-40B4-BE49-F238E27FC236}">
                <a16:creationId xmlns:a16="http://schemas.microsoft.com/office/drawing/2014/main" id="{D3B6AE41-04E6-4383-937A-BD51CDEB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47" y="539471"/>
            <a:ext cx="5128704" cy="6256562"/>
          </a:xfrm>
          <a:prstGeom prst="rect">
            <a:avLst/>
          </a:prstGeom>
        </p:spPr>
      </p:pic>
      <p:pic>
        <p:nvPicPr>
          <p:cNvPr id="29" name="그림 28" descr="컴퓨터, 노트북, 방이(가) 표시된 사진&#10;&#10;자동 생성된 설명">
            <a:extLst>
              <a:ext uri="{FF2B5EF4-FFF2-40B4-BE49-F238E27FC236}">
                <a16:creationId xmlns:a16="http://schemas.microsoft.com/office/drawing/2014/main" id="{00290518-649A-40AB-9497-6EEEDF273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80"/>
          <a:stretch/>
        </p:blipFill>
        <p:spPr>
          <a:xfrm>
            <a:off x="3531647" y="536879"/>
            <a:ext cx="5128705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59920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6585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1" y="61655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79" y="677583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548688" y="2759467"/>
            <a:ext cx="2958132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주제 선정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활용을 통한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글자에 숨겨진 숫자 이미지를 예측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BF85FB-7F3B-43FC-B8BA-539E2BE2B6D0}"/>
              </a:ext>
            </a:extLst>
          </p:cNvPr>
          <p:cNvGrpSpPr/>
          <p:nvPr/>
        </p:nvGrpSpPr>
        <p:grpSpPr>
          <a:xfrm>
            <a:off x="5981016" y="1609154"/>
            <a:ext cx="4095451" cy="4156074"/>
            <a:chOff x="4394263" y="1607404"/>
            <a:chExt cx="4095451" cy="4156074"/>
          </a:xfrm>
        </p:grpSpPr>
        <p:grpSp>
          <p:nvGrpSpPr>
            <p:cNvPr id="2" name="그룹 1"/>
            <p:cNvGrpSpPr/>
            <p:nvPr/>
          </p:nvGrpSpPr>
          <p:grpSpPr>
            <a:xfrm>
              <a:off x="4394263" y="2472405"/>
              <a:ext cx="4095451" cy="2462406"/>
              <a:chOff x="1628277" y="1203807"/>
              <a:chExt cx="5306828" cy="3190751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0484DE4-5860-418C-9EB7-CD77C7C8E9AB}"/>
                  </a:ext>
                </a:extLst>
              </p:cNvPr>
              <p:cNvGrpSpPr/>
              <p:nvPr/>
            </p:nvGrpSpPr>
            <p:grpSpPr>
              <a:xfrm>
                <a:off x="1628277" y="1451457"/>
                <a:ext cx="2635104" cy="2943101"/>
                <a:chOff x="563635" y="1895599"/>
                <a:chExt cx="2635104" cy="2943101"/>
              </a:xfrm>
            </p:grpSpPr>
            <p:sp>
              <p:nvSpPr>
                <p:cNvPr id="31" name="사각형: 둥근 모서리 4">
                  <a:extLst>
                    <a:ext uri="{FF2B5EF4-FFF2-40B4-BE49-F238E27FC236}">
                      <a16:creationId xmlns:a16="http://schemas.microsoft.com/office/drawing/2014/main" id="{94D904D1-7FA3-460B-AAD9-621DBD47A584}"/>
                    </a:ext>
                  </a:extLst>
                </p:cNvPr>
                <p:cNvSpPr/>
                <p:nvPr/>
              </p:nvSpPr>
              <p:spPr>
                <a:xfrm>
                  <a:off x="563635" y="1895599"/>
                  <a:ext cx="2428874" cy="2695451"/>
                </a:xfrm>
                <a:prstGeom prst="roundRect">
                  <a:avLst>
                    <a:gd name="adj" fmla="val 19289"/>
                  </a:avLst>
                </a:prstGeom>
                <a:solidFill>
                  <a:srgbClr val="F8F8F8"/>
                </a:solidFill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사각형: 둥근 모서리 6">
                  <a:extLst>
                    <a:ext uri="{FF2B5EF4-FFF2-40B4-BE49-F238E27FC236}">
                      <a16:creationId xmlns:a16="http://schemas.microsoft.com/office/drawing/2014/main" id="{959D46A7-E5CB-4604-950E-6FABD6C9648B}"/>
                    </a:ext>
                  </a:extLst>
                </p:cNvPr>
                <p:cNvSpPr/>
                <p:nvPr/>
              </p:nvSpPr>
              <p:spPr>
                <a:xfrm>
                  <a:off x="2297185" y="2257550"/>
                  <a:ext cx="798439" cy="258115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666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DC62F41-1575-4902-BB03-6A0FBEC2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3459" y="2228850"/>
                  <a:ext cx="225280" cy="949325"/>
                </a:xfrm>
                <a:prstGeom prst="line">
                  <a:avLst/>
                </a:prstGeom>
                <a:ln w="666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538CCF9-3D5D-4153-92FE-FE2E7860A686}"/>
                  </a:ext>
                </a:extLst>
              </p:cNvPr>
              <p:cNvGrpSpPr/>
              <p:nvPr/>
            </p:nvGrpSpPr>
            <p:grpSpPr>
              <a:xfrm flipH="1" flipV="1">
                <a:off x="4300001" y="1203807"/>
                <a:ext cx="2635104" cy="2943101"/>
                <a:chOff x="563635" y="1895599"/>
                <a:chExt cx="2635104" cy="2943101"/>
              </a:xfrm>
            </p:grpSpPr>
            <p:sp>
              <p:nvSpPr>
                <p:cNvPr id="35" name="사각형: 둥근 모서리 23">
                  <a:extLst>
                    <a:ext uri="{FF2B5EF4-FFF2-40B4-BE49-F238E27FC236}">
                      <a16:creationId xmlns:a16="http://schemas.microsoft.com/office/drawing/2014/main" id="{26D5E1FC-8493-4C17-86FE-B1C7DD616C0F}"/>
                    </a:ext>
                  </a:extLst>
                </p:cNvPr>
                <p:cNvSpPr/>
                <p:nvPr/>
              </p:nvSpPr>
              <p:spPr>
                <a:xfrm>
                  <a:off x="563635" y="1895599"/>
                  <a:ext cx="2428874" cy="2695451"/>
                </a:xfrm>
                <a:prstGeom prst="roundRect">
                  <a:avLst>
                    <a:gd name="adj" fmla="val 19289"/>
                  </a:avLst>
                </a:prstGeom>
                <a:solidFill>
                  <a:srgbClr val="F8F8F8"/>
                </a:solidFill>
                <a:ln w="666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사각형: 둥근 모서리 24">
                  <a:extLst>
                    <a:ext uri="{FF2B5EF4-FFF2-40B4-BE49-F238E27FC236}">
                      <a16:creationId xmlns:a16="http://schemas.microsoft.com/office/drawing/2014/main" id="{B58E4162-D501-42DB-A805-DDB5BA45862F}"/>
                    </a:ext>
                  </a:extLst>
                </p:cNvPr>
                <p:cNvSpPr/>
                <p:nvPr/>
              </p:nvSpPr>
              <p:spPr>
                <a:xfrm>
                  <a:off x="2457018" y="2257550"/>
                  <a:ext cx="638606" cy="258115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666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EDF2F4E-4867-46E6-97FB-F6C9F3608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3459" y="2228850"/>
                  <a:ext cx="225280" cy="949325"/>
                </a:xfrm>
                <a:prstGeom prst="line">
                  <a:avLst/>
                </a:prstGeom>
                <a:ln w="666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71BFEB7-7D7F-445C-A37E-C9180A04E352}"/>
                  </a:ext>
                </a:extLst>
              </p:cNvPr>
              <p:cNvSpPr/>
              <p:nvPr/>
            </p:nvSpPr>
            <p:spPr>
              <a:xfrm>
                <a:off x="3361827" y="40569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685309A-A414-4202-B240-9FB3172989F7}"/>
                  </a:ext>
                </a:extLst>
              </p:cNvPr>
              <p:cNvSpPr/>
              <p:nvPr/>
            </p:nvSpPr>
            <p:spPr>
              <a:xfrm>
                <a:off x="5041722" y="136145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666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39E56A-620E-4329-B7EE-B4BD6B4D541A}"/>
                </a:ext>
              </a:extLst>
            </p:cNvPr>
            <p:cNvSpPr/>
            <p:nvPr/>
          </p:nvSpPr>
          <p:spPr>
            <a:xfrm>
              <a:off x="5331483" y="4994037"/>
              <a:ext cx="113845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/>
                <a:t>79</a:t>
              </a:r>
              <a:r>
                <a:rPr lang="en-US" altLang="ko-KR" sz="2800" dirty="0"/>
                <a:t>%</a:t>
              </a:r>
              <a:endParaRPr lang="en-US" altLang="ko-KR" sz="2400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39E56A-620E-4329-B7EE-B4BD6B4D541A}"/>
                </a:ext>
              </a:extLst>
            </p:cNvPr>
            <p:cNvSpPr/>
            <p:nvPr/>
          </p:nvSpPr>
          <p:spPr>
            <a:xfrm>
              <a:off x="6598214" y="1607404"/>
              <a:ext cx="113845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rgbClr val="FFC000"/>
                  </a:solidFill>
                </a:rPr>
                <a:t>90</a:t>
              </a:r>
              <a:r>
                <a:rPr lang="en-US" altLang="ko-KR" sz="2800" dirty="0">
                  <a:solidFill>
                    <a:srgbClr val="FFC000"/>
                  </a:solidFill>
                </a:rPr>
                <a:t>%</a:t>
              </a:r>
              <a:endParaRPr lang="en-US" altLang="ko-KR" sz="2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575A82-9D0D-4E54-978A-BD8EF32665E0}"/>
              </a:ext>
            </a:extLst>
          </p:cNvPr>
          <p:cNvGrpSpPr/>
          <p:nvPr/>
        </p:nvGrpSpPr>
        <p:grpSpPr>
          <a:xfrm>
            <a:off x="301851" y="1871661"/>
            <a:ext cx="276225" cy="276225"/>
            <a:chOff x="454251" y="1385887"/>
            <a:chExt cx="276225" cy="27622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26AAFE-19A6-4F14-ACFF-D13F93520956}"/>
                </a:ext>
              </a:extLst>
            </p:cNvPr>
            <p:cNvSpPr/>
            <p:nvPr/>
          </p:nvSpPr>
          <p:spPr>
            <a:xfrm>
              <a:off x="454251" y="138588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8C93EFC-1727-43F7-A59D-CB3CE3527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6" y="1443821"/>
              <a:ext cx="95342" cy="16035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61B12470-0A60-42AE-94A9-D5AA1CB855A2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Group 20">
            <a:extLst>
              <a:ext uri="{FF2B5EF4-FFF2-40B4-BE49-F238E27FC236}">
                <a16:creationId xmlns:a16="http://schemas.microsoft.com/office/drawing/2014/main" id="{AEC1288D-6CC6-4614-BF90-C910C4C064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94A639BC-B02F-4166-AAAF-4131597EC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DB37A444-4FFD-4BD7-A549-84A1228AE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8DDDBD5E-323F-4D7F-8FF6-2589014D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BB0CE84D-7F90-428C-96E0-6415C2726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28674" y="963735"/>
            <a:ext cx="36536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공모전 진행 방식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FAE44-D09A-4D26-A859-F0A649D97293}"/>
              </a:ext>
            </a:extLst>
          </p:cNvPr>
          <p:cNvSpPr txBox="1"/>
          <p:nvPr/>
        </p:nvSpPr>
        <p:spPr>
          <a:xfrm>
            <a:off x="1267326" y="2122480"/>
            <a:ext cx="349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 되는 </a:t>
            </a:r>
            <a:r>
              <a:rPr lang="en-US" altLang="ko-KR" dirty="0"/>
              <a:t>Data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train.csv </a:t>
            </a:r>
            <a:r>
              <a:rPr lang="ko-KR" altLang="en-US" dirty="0"/>
              <a:t>훈련 데이터 </a:t>
            </a:r>
            <a:r>
              <a:rPr lang="en-US" altLang="ko-KR" dirty="0"/>
              <a:t>2048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Test.csv </a:t>
            </a:r>
            <a:r>
              <a:rPr lang="ko-KR" altLang="en-US" dirty="0"/>
              <a:t>검증 데이터 </a:t>
            </a:r>
            <a:r>
              <a:rPr lang="en-US" altLang="ko-KR" dirty="0"/>
              <a:t>20480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Submission.csv </a:t>
            </a:r>
            <a:r>
              <a:rPr lang="ko-KR" altLang="en-US" dirty="0"/>
              <a:t>제출 양식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839A6-ED59-4200-8C40-FDEA468AA6AF}"/>
              </a:ext>
            </a:extLst>
          </p:cNvPr>
          <p:cNvSpPr txBox="1"/>
          <p:nvPr/>
        </p:nvSpPr>
        <p:spPr>
          <a:xfrm>
            <a:off x="1267326" y="4021794"/>
            <a:ext cx="3497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</a:p>
          <a:p>
            <a:endParaRPr lang="en-US" altLang="ko-KR" dirty="0"/>
          </a:p>
          <a:p>
            <a:r>
              <a:rPr lang="ko-KR" altLang="en-US" dirty="0"/>
              <a:t>외부 데이터 사용 불가</a:t>
            </a:r>
            <a:endParaRPr lang="en-US" altLang="ko-KR" dirty="0"/>
          </a:p>
          <a:p>
            <a:r>
              <a:rPr lang="ko-KR" altLang="en-US" dirty="0"/>
              <a:t>사전 학습 모델 사용 불가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01BA-AE28-4D12-B6DD-8024CE76D6F4}"/>
              </a:ext>
            </a:extLst>
          </p:cNvPr>
          <p:cNvSpPr txBox="1"/>
          <p:nvPr/>
        </p:nvSpPr>
        <p:spPr>
          <a:xfrm>
            <a:off x="6096000" y="2786062"/>
            <a:ext cx="4636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모델을 생성하고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오직 </a:t>
            </a:r>
            <a:r>
              <a:rPr lang="en-US" altLang="ko-KR" dirty="0"/>
              <a:t>train</a:t>
            </a:r>
            <a:r>
              <a:rPr lang="ko-KR" altLang="en-US" dirty="0"/>
              <a:t>만 학습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Test.csv</a:t>
            </a:r>
            <a:r>
              <a:rPr lang="ko-KR" altLang="en-US" dirty="0"/>
              <a:t>를 </a:t>
            </a:r>
            <a:r>
              <a:rPr lang="en-US" altLang="ko-KR" dirty="0"/>
              <a:t>predict</a:t>
            </a:r>
            <a:r>
              <a:rPr lang="ko-KR" altLang="en-US" dirty="0"/>
              <a:t>하여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Submission </a:t>
            </a:r>
            <a:r>
              <a:rPr lang="ko-KR" altLang="en-US" dirty="0"/>
              <a:t>양식에 맞춰서 예측 값을 제출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3</a:t>
            </a:r>
            <a:r>
              <a:rPr lang="ko-KR" altLang="en-US" dirty="0"/>
              <a:t>회 제출 가능</a:t>
            </a:r>
          </a:p>
        </p:txBody>
      </p:sp>
    </p:spTree>
    <p:extLst>
      <p:ext uri="{BB962C8B-B14F-4D97-AF65-F5344CB8AC3E}">
        <p14:creationId xmlns:p14="http://schemas.microsoft.com/office/powerpoint/2010/main" val="25114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5FCFB3-E3AC-455A-9BE1-82CF76D6550E}"/>
              </a:ext>
            </a:extLst>
          </p:cNvPr>
          <p:cNvSpPr/>
          <p:nvPr/>
        </p:nvSpPr>
        <p:spPr>
          <a:xfrm>
            <a:off x="-1" y="1548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C70F3FD5-5BAA-4680-8656-487D71C08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449" y="2191132"/>
            <a:ext cx="5220551" cy="3609270"/>
          </a:xfrm>
          <a:prstGeom prst="rect">
            <a:avLst/>
          </a:prstGeom>
        </p:spPr>
      </p:pic>
      <p:pic>
        <p:nvPicPr>
          <p:cNvPr id="107" name="내용 개체 틀 5">
            <a:extLst>
              <a:ext uri="{FF2B5EF4-FFF2-40B4-BE49-F238E27FC236}">
                <a16:creationId xmlns:a16="http://schemas.microsoft.com/office/drawing/2014/main" id="{361F2B14-9103-4E6E-A417-F56DD21D3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8673" y="3021785"/>
            <a:ext cx="6231301" cy="2040752"/>
          </a:xfrm>
          <a:prstGeom prst="rect">
            <a:avLst/>
          </a:prstGeom>
          <a:noFill/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3E8BC07-AE5C-496A-8373-319712AB6439}"/>
              </a:ext>
            </a:extLst>
          </p:cNvPr>
          <p:cNvSpPr/>
          <p:nvPr/>
        </p:nvSpPr>
        <p:spPr>
          <a:xfrm>
            <a:off x="1375664" y="1167543"/>
            <a:ext cx="342311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</a:rPr>
              <a:t>Training Data Set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145969-23CC-45F9-8B02-3B99B3F79642}"/>
              </a:ext>
            </a:extLst>
          </p:cNvPr>
          <p:cNvGrpSpPr/>
          <p:nvPr/>
        </p:nvGrpSpPr>
        <p:grpSpPr>
          <a:xfrm>
            <a:off x="299134" y="2517983"/>
            <a:ext cx="276225" cy="276225"/>
            <a:chOff x="454251" y="1385887"/>
            <a:chExt cx="276225" cy="27622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D471CD4-87D1-45BA-8A08-AE7559A09FAE}"/>
                </a:ext>
              </a:extLst>
            </p:cNvPr>
            <p:cNvSpPr/>
            <p:nvPr/>
          </p:nvSpPr>
          <p:spPr>
            <a:xfrm>
              <a:off x="454251" y="138588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8D47A3C-234B-4D51-9437-52FCD96B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6" y="1443821"/>
              <a:ext cx="95342" cy="16035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5FCFB3-E3AC-455A-9BE1-82CF76D6550E}"/>
              </a:ext>
            </a:extLst>
          </p:cNvPr>
          <p:cNvSpPr/>
          <p:nvPr/>
        </p:nvSpPr>
        <p:spPr>
          <a:xfrm>
            <a:off x="-1" y="1548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110AE7-3008-4DDA-9F62-94A9CB63B288}"/>
              </a:ext>
            </a:extLst>
          </p:cNvPr>
          <p:cNvGrpSpPr/>
          <p:nvPr/>
        </p:nvGrpSpPr>
        <p:grpSpPr>
          <a:xfrm>
            <a:off x="1130526" y="2009774"/>
            <a:ext cx="10109793" cy="4710113"/>
            <a:chOff x="1130529" y="2147887"/>
            <a:chExt cx="10109793" cy="471011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EED88F4-C3FE-4AA3-87D9-0BD9EF8079E8}"/>
                </a:ext>
              </a:extLst>
            </p:cNvPr>
            <p:cNvGrpSpPr/>
            <p:nvPr/>
          </p:nvGrpSpPr>
          <p:grpSpPr>
            <a:xfrm>
              <a:off x="1130529" y="2147887"/>
              <a:ext cx="10109793" cy="2333713"/>
              <a:chOff x="1105056" y="3067103"/>
              <a:chExt cx="6339236" cy="1495371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B4C8FBC5-50D6-4217-96A4-E0EFAC56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056" y="3067103"/>
                <a:ext cx="1964301" cy="1495371"/>
              </a:xfrm>
              <a:prstGeom prst="rect">
                <a:avLst/>
              </a:prstGeom>
            </p:spPr>
          </p:pic>
          <p:pic>
            <p:nvPicPr>
              <p:cNvPr id="43" name="그림 42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D9EAA3E3-D9C4-4B68-A330-1326B6F25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991" y="3067103"/>
                <a:ext cx="1964301" cy="1495371"/>
              </a:xfrm>
              <a:prstGeom prst="rect">
                <a:avLst/>
              </a:prstGeom>
            </p:spPr>
          </p:pic>
          <p:pic>
            <p:nvPicPr>
              <p:cNvPr id="44" name="그림 43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C078DC69-C0FC-457A-9606-DC8CC9BE8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2524" y="3067103"/>
                <a:ext cx="1964301" cy="1495371"/>
              </a:xfrm>
              <a:prstGeom prst="rect">
                <a:avLst/>
              </a:prstGeom>
            </p:spPr>
          </p:pic>
        </p:grpSp>
        <p:pic>
          <p:nvPicPr>
            <p:cNvPr id="45" name="그림 44" descr="시계이(가) 표시된 사진&#10;&#10;자동 생성된 설명">
              <a:extLst>
                <a:ext uri="{FF2B5EF4-FFF2-40B4-BE49-F238E27FC236}">
                  <a16:creationId xmlns:a16="http://schemas.microsoft.com/office/drawing/2014/main" id="{959C5F1C-CE37-4FB5-8735-E87631DDC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170" y="4424362"/>
              <a:ext cx="3132000" cy="2384310"/>
            </a:xfrm>
            <a:prstGeom prst="rect">
              <a:avLst/>
            </a:prstGeom>
          </p:spPr>
        </p:pic>
        <p:pic>
          <p:nvPicPr>
            <p:cNvPr id="46" name="그림 45" descr="시계이(가) 표시된 사진&#10;&#10;자동 생성된 설명">
              <a:extLst>
                <a:ext uri="{FF2B5EF4-FFF2-40B4-BE49-F238E27FC236}">
                  <a16:creationId xmlns:a16="http://schemas.microsoft.com/office/drawing/2014/main" id="{DF724318-B12F-4B32-801E-4B2AC6B51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142" y="4473690"/>
              <a:ext cx="3132000" cy="2384310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B26149-5A40-4FBB-B524-83C7C7DFBFFC}"/>
              </a:ext>
            </a:extLst>
          </p:cNvPr>
          <p:cNvSpPr/>
          <p:nvPr/>
        </p:nvSpPr>
        <p:spPr>
          <a:xfrm>
            <a:off x="3482140" y="926227"/>
            <a:ext cx="522771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숨겨진 숫자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9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예시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095ECC-466E-485F-8CAC-1A08AF088431}"/>
              </a:ext>
            </a:extLst>
          </p:cNvPr>
          <p:cNvGrpSpPr/>
          <p:nvPr/>
        </p:nvGrpSpPr>
        <p:grpSpPr>
          <a:xfrm>
            <a:off x="307688" y="3153671"/>
            <a:ext cx="276225" cy="276225"/>
            <a:chOff x="454251" y="1385887"/>
            <a:chExt cx="276225" cy="27622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9678E61-78A9-4BDC-9A6F-4BD6B22CD0B7}"/>
                </a:ext>
              </a:extLst>
            </p:cNvPr>
            <p:cNvSpPr/>
            <p:nvPr/>
          </p:nvSpPr>
          <p:spPr>
            <a:xfrm>
              <a:off x="454251" y="138588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3E4C2FB-11D7-4036-94B0-6C79F1051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6" y="1443821"/>
              <a:ext cx="95342" cy="16035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4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81712B-C088-41A7-BE38-CEE79AE9F9E6}"/>
              </a:ext>
            </a:extLst>
          </p:cNvPr>
          <p:cNvGrpSpPr/>
          <p:nvPr/>
        </p:nvGrpSpPr>
        <p:grpSpPr>
          <a:xfrm>
            <a:off x="9133752" y="2831594"/>
            <a:ext cx="2466579" cy="2328346"/>
            <a:chOff x="7251162" y="1230642"/>
            <a:chExt cx="3229399" cy="3229399"/>
          </a:xfrm>
        </p:grpSpPr>
        <p:sp>
          <p:nvSpPr>
            <p:cNvPr id="134" name="자유형: 도형 377">
              <a:extLst>
                <a:ext uri="{FF2B5EF4-FFF2-40B4-BE49-F238E27FC236}">
                  <a16:creationId xmlns:a16="http://schemas.microsoft.com/office/drawing/2014/main" id="{0B4A7219-0820-4378-B811-331B8646398F}"/>
                </a:ext>
              </a:extLst>
            </p:cNvPr>
            <p:cNvSpPr/>
            <p:nvPr/>
          </p:nvSpPr>
          <p:spPr>
            <a:xfrm>
              <a:off x="8476938" y="1230642"/>
              <a:ext cx="358994" cy="380721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자유형: 도형 378">
              <a:extLst>
                <a:ext uri="{FF2B5EF4-FFF2-40B4-BE49-F238E27FC236}">
                  <a16:creationId xmlns:a16="http://schemas.microsoft.com/office/drawing/2014/main" id="{AE7688D0-57FD-4391-A3C9-1EB04A54396A}"/>
                </a:ext>
              </a:extLst>
            </p:cNvPr>
            <p:cNvSpPr/>
            <p:nvPr/>
          </p:nvSpPr>
          <p:spPr>
            <a:xfrm>
              <a:off x="8895791" y="1230642"/>
              <a:ext cx="358995" cy="380721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자유형: 도형 379">
              <a:extLst>
                <a:ext uri="{FF2B5EF4-FFF2-40B4-BE49-F238E27FC236}">
                  <a16:creationId xmlns:a16="http://schemas.microsoft.com/office/drawing/2014/main" id="{C4615E6A-E0F5-484B-8040-DD0DD89211FD}"/>
                </a:ext>
              </a:extLst>
            </p:cNvPr>
            <p:cNvSpPr/>
            <p:nvPr/>
          </p:nvSpPr>
          <p:spPr>
            <a:xfrm>
              <a:off x="8083963" y="1293124"/>
              <a:ext cx="424264" cy="436812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자유형: 도형 380">
              <a:extLst>
                <a:ext uri="{FF2B5EF4-FFF2-40B4-BE49-F238E27FC236}">
                  <a16:creationId xmlns:a16="http://schemas.microsoft.com/office/drawing/2014/main" id="{0937B8B0-8045-4AA8-B9F4-04B7C0AFDEBB}"/>
                </a:ext>
              </a:extLst>
            </p:cNvPr>
            <p:cNvSpPr/>
            <p:nvPr/>
          </p:nvSpPr>
          <p:spPr>
            <a:xfrm>
              <a:off x="9223497" y="1293124"/>
              <a:ext cx="424263" cy="436812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자유형: 도형 381">
              <a:extLst>
                <a:ext uri="{FF2B5EF4-FFF2-40B4-BE49-F238E27FC236}">
                  <a16:creationId xmlns:a16="http://schemas.microsoft.com/office/drawing/2014/main" id="{DB9ADCEC-01D9-4BB3-81EE-B1429055FB91}"/>
                </a:ext>
              </a:extLst>
            </p:cNvPr>
            <p:cNvSpPr/>
            <p:nvPr/>
          </p:nvSpPr>
          <p:spPr>
            <a:xfrm>
              <a:off x="7745201" y="1462282"/>
              <a:ext cx="460069" cy="464182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자유형: 도형 382">
              <a:extLst>
                <a:ext uri="{FF2B5EF4-FFF2-40B4-BE49-F238E27FC236}">
                  <a16:creationId xmlns:a16="http://schemas.microsoft.com/office/drawing/2014/main" id="{DB61C11B-0EC3-4996-906C-007E57835D42}"/>
                </a:ext>
              </a:extLst>
            </p:cNvPr>
            <p:cNvSpPr/>
            <p:nvPr/>
          </p:nvSpPr>
          <p:spPr>
            <a:xfrm>
              <a:off x="9526453" y="1462282"/>
              <a:ext cx="460069" cy="464182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자유형: 도형 383">
              <a:extLst>
                <a:ext uri="{FF2B5EF4-FFF2-40B4-BE49-F238E27FC236}">
                  <a16:creationId xmlns:a16="http://schemas.microsoft.com/office/drawing/2014/main" id="{044A0A9B-5CA5-4FE7-B917-B350C19EF0E6}"/>
                </a:ext>
              </a:extLst>
            </p:cNvPr>
            <p:cNvSpPr/>
            <p:nvPr/>
          </p:nvSpPr>
          <p:spPr>
            <a:xfrm>
              <a:off x="7482802" y="1724681"/>
              <a:ext cx="464182" cy="460069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자유형: 도형 384">
              <a:extLst>
                <a:ext uri="{FF2B5EF4-FFF2-40B4-BE49-F238E27FC236}">
                  <a16:creationId xmlns:a16="http://schemas.microsoft.com/office/drawing/2014/main" id="{EA9897D2-716C-4BC1-98EE-5CC7B719C72B}"/>
                </a:ext>
              </a:extLst>
            </p:cNvPr>
            <p:cNvSpPr/>
            <p:nvPr/>
          </p:nvSpPr>
          <p:spPr>
            <a:xfrm>
              <a:off x="9784739" y="1724681"/>
              <a:ext cx="464181" cy="460069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자유형: 도형 385">
              <a:extLst>
                <a:ext uri="{FF2B5EF4-FFF2-40B4-BE49-F238E27FC236}">
                  <a16:creationId xmlns:a16="http://schemas.microsoft.com/office/drawing/2014/main" id="{7582865E-7A8F-44C3-912A-C087626FEDA9}"/>
                </a:ext>
              </a:extLst>
            </p:cNvPr>
            <p:cNvSpPr/>
            <p:nvPr/>
          </p:nvSpPr>
          <p:spPr>
            <a:xfrm>
              <a:off x="7313644" y="2063444"/>
              <a:ext cx="436812" cy="424263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자유형: 도형 386">
              <a:extLst>
                <a:ext uri="{FF2B5EF4-FFF2-40B4-BE49-F238E27FC236}">
                  <a16:creationId xmlns:a16="http://schemas.microsoft.com/office/drawing/2014/main" id="{76E18406-54A4-401D-9DCA-86C76E3A933C}"/>
                </a:ext>
              </a:extLst>
            </p:cNvPr>
            <p:cNvSpPr/>
            <p:nvPr/>
          </p:nvSpPr>
          <p:spPr>
            <a:xfrm>
              <a:off x="9981265" y="2063444"/>
              <a:ext cx="436812" cy="424263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자유형: 도형 387">
              <a:extLst>
                <a:ext uri="{FF2B5EF4-FFF2-40B4-BE49-F238E27FC236}">
                  <a16:creationId xmlns:a16="http://schemas.microsoft.com/office/drawing/2014/main" id="{78D016E9-A182-4180-A637-1A890C82CE6A}"/>
                </a:ext>
              </a:extLst>
            </p:cNvPr>
            <p:cNvSpPr/>
            <p:nvPr/>
          </p:nvSpPr>
          <p:spPr>
            <a:xfrm>
              <a:off x="7251162" y="2456417"/>
              <a:ext cx="380721" cy="358995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자유형: 도형 388">
              <a:extLst>
                <a:ext uri="{FF2B5EF4-FFF2-40B4-BE49-F238E27FC236}">
                  <a16:creationId xmlns:a16="http://schemas.microsoft.com/office/drawing/2014/main" id="{05F8530F-49F6-48DF-AD43-D138C77A6596}"/>
                </a:ext>
              </a:extLst>
            </p:cNvPr>
            <p:cNvSpPr/>
            <p:nvPr/>
          </p:nvSpPr>
          <p:spPr>
            <a:xfrm>
              <a:off x="10099840" y="2456417"/>
              <a:ext cx="380721" cy="358995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자유형: 도형 389">
              <a:extLst>
                <a:ext uri="{FF2B5EF4-FFF2-40B4-BE49-F238E27FC236}">
                  <a16:creationId xmlns:a16="http://schemas.microsoft.com/office/drawing/2014/main" id="{98DCEC21-B8BD-43A7-8436-449C4406D27B}"/>
                </a:ext>
              </a:extLst>
            </p:cNvPr>
            <p:cNvSpPr/>
            <p:nvPr/>
          </p:nvSpPr>
          <p:spPr>
            <a:xfrm>
              <a:off x="7251162" y="2875272"/>
              <a:ext cx="380721" cy="358994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자유형: 도형 390">
              <a:extLst>
                <a:ext uri="{FF2B5EF4-FFF2-40B4-BE49-F238E27FC236}">
                  <a16:creationId xmlns:a16="http://schemas.microsoft.com/office/drawing/2014/main" id="{71FAF07A-965F-4A51-9977-FFFFAA15A432}"/>
                </a:ext>
              </a:extLst>
            </p:cNvPr>
            <p:cNvSpPr/>
            <p:nvPr/>
          </p:nvSpPr>
          <p:spPr>
            <a:xfrm>
              <a:off x="10099840" y="2875272"/>
              <a:ext cx="380721" cy="358994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자유형: 도형 391">
              <a:extLst>
                <a:ext uri="{FF2B5EF4-FFF2-40B4-BE49-F238E27FC236}">
                  <a16:creationId xmlns:a16="http://schemas.microsoft.com/office/drawing/2014/main" id="{5047EEFB-CDDB-46B7-AA56-F96C5BF34725}"/>
                </a:ext>
              </a:extLst>
            </p:cNvPr>
            <p:cNvSpPr/>
            <p:nvPr/>
          </p:nvSpPr>
          <p:spPr>
            <a:xfrm>
              <a:off x="7313644" y="3202977"/>
              <a:ext cx="436812" cy="424263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자유형: 도형 392">
              <a:extLst>
                <a:ext uri="{FF2B5EF4-FFF2-40B4-BE49-F238E27FC236}">
                  <a16:creationId xmlns:a16="http://schemas.microsoft.com/office/drawing/2014/main" id="{2D343500-5462-4C95-880B-385171314AB6}"/>
                </a:ext>
              </a:extLst>
            </p:cNvPr>
            <p:cNvSpPr/>
            <p:nvPr/>
          </p:nvSpPr>
          <p:spPr>
            <a:xfrm>
              <a:off x="9981265" y="3202977"/>
              <a:ext cx="436812" cy="424263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자유형: 도형 393">
              <a:extLst>
                <a:ext uri="{FF2B5EF4-FFF2-40B4-BE49-F238E27FC236}">
                  <a16:creationId xmlns:a16="http://schemas.microsoft.com/office/drawing/2014/main" id="{7B3DA1B8-BF1B-4513-966C-2A916F28EFB9}"/>
                </a:ext>
              </a:extLst>
            </p:cNvPr>
            <p:cNvSpPr/>
            <p:nvPr/>
          </p:nvSpPr>
          <p:spPr>
            <a:xfrm>
              <a:off x="7482802" y="3505933"/>
              <a:ext cx="464182" cy="460069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자유형: 도형 394">
              <a:extLst>
                <a:ext uri="{FF2B5EF4-FFF2-40B4-BE49-F238E27FC236}">
                  <a16:creationId xmlns:a16="http://schemas.microsoft.com/office/drawing/2014/main" id="{28F89FC3-982F-4923-9453-6F57D8E1E307}"/>
                </a:ext>
              </a:extLst>
            </p:cNvPr>
            <p:cNvSpPr/>
            <p:nvPr/>
          </p:nvSpPr>
          <p:spPr>
            <a:xfrm>
              <a:off x="9784739" y="3505933"/>
              <a:ext cx="464181" cy="460069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자유형: 도형 395">
              <a:extLst>
                <a:ext uri="{FF2B5EF4-FFF2-40B4-BE49-F238E27FC236}">
                  <a16:creationId xmlns:a16="http://schemas.microsoft.com/office/drawing/2014/main" id="{0F995921-8CFB-4A23-8C8B-B2815AE8670A}"/>
                </a:ext>
              </a:extLst>
            </p:cNvPr>
            <p:cNvSpPr/>
            <p:nvPr/>
          </p:nvSpPr>
          <p:spPr>
            <a:xfrm>
              <a:off x="9526453" y="3764219"/>
              <a:ext cx="460069" cy="464181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자유형: 도형 396">
              <a:extLst>
                <a:ext uri="{FF2B5EF4-FFF2-40B4-BE49-F238E27FC236}">
                  <a16:creationId xmlns:a16="http://schemas.microsoft.com/office/drawing/2014/main" id="{38E18007-DA79-4D7B-96F0-FEC1EB21386C}"/>
                </a:ext>
              </a:extLst>
            </p:cNvPr>
            <p:cNvSpPr/>
            <p:nvPr/>
          </p:nvSpPr>
          <p:spPr>
            <a:xfrm>
              <a:off x="7745201" y="3764220"/>
              <a:ext cx="460069" cy="464182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자유형: 도형 397">
              <a:extLst>
                <a:ext uri="{FF2B5EF4-FFF2-40B4-BE49-F238E27FC236}">
                  <a16:creationId xmlns:a16="http://schemas.microsoft.com/office/drawing/2014/main" id="{C0E1BE7B-0A87-404E-B319-F1AE13922904}"/>
                </a:ext>
              </a:extLst>
            </p:cNvPr>
            <p:cNvSpPr/>
            <p:nvPr/>
          </p:nvSpPr>
          <p:spPr>
            <a:xfrm>
              <a:off x="9223495" y="3960745"/>
              <a:ext cx="424264" cy="436812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자유형: 도형 398">
              <a:extLst>
                <a:ext uri="{FF2B5EF4-FFF2-40B4-BE49-F238E27FC236}">
                  <a16:creationId xmlns:a16="http://schemas.microsoft.com/office/drawing/2014/main" id="{675C7C0F-8C6D-4AAF-BC5F-2B81DEB3E4E8}"/>
                </a:ext>
              </a:extLst>
            </p:cNvPr>
            <p:cNvSpPr/>
            <p:nvPr/>
          </p:nvSpPr>
          <p:spPr>
            <a:xfrm>
              <a:off x="8083963" y="3960746"/>
              <a:ext cx="424264" cy="436812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자유형: 도형 399">
              <a:extLst>
                <a:ext uri="{FF2B5EF4-FFF2-40B4-BE49-F238E27FC236}">
                  <a16:creationId xmlns:a16="http://schemas.microsoft.com/office/drawing/2014/main" id="{846A25C2-933F-44C2-A0FE-4110FBEBA915}"/>
                </a:ext>
              </a:extLst>
            </p:cNvPr>
            <p:cNvSpPr/>
            <p:nvPr/>
          </p:nvSpPr>
          <p:spPr>
            <a:xfrm>
              <a:off x="8895791" y="4079320"/>
              <a:ext cx="358995" cy="380721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자유형: 도형 400">
              <a:extLst>
                <a:ext uri="{FF2B5EF4-FFF2-40B4-BE49-F238E27FC236}">
                  <a16:creationId xmlns:a16="http://schemas.microsoft.com/office/drawing/2014/main" id="{5EBA2B3B-7A04-4662-B870-F720B8538988}"/>
                </a:ext>
              </a:extLst>
            </p:cNvPr>
            <p:cNvSpPr/>
            <p:nvPr/>
          </p:nvSpPr>
          <p:spPr>
            <a:xfrm>
              <a:off x="8476938" y="4079320"/>
              <a:ext cx="358994" cy="380721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8E46B02D-66F3-495A-BE76-8FA2A68509CF}"/>
                </a:ext>
              </a:extLst>
            </p:cNvPr>
            <p:cNvSpPr/>
            <p:nvPr/>
          </p:nvSpPr>
          <p:spPr>
            <a:xfrm>
              <a:off x="7911972" y="2237642"/>
              <a:ext cx="2001448" cy="1243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dirty="0">
                  <a:solidFill>
                    <a:prstClr val="white">
                      <a:lumMod val="50000"/>
                    </a:prstClr>
                  </a:solidFill>
                </a:rPr>
                <a:t>79%</a:t>
              </a:r>
              <a:endParaRPr lang="en-US" altLang="ko-KR" sz="40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79944" y="774341"/>
            <a:ext cx="431776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prstClr val="white">
                    <a:lumMod val="50000"/>
                  </a:prstClr>
                </a:solidFill>
              </a:rPr>
              <a:t>Base Line</a:t>
            </a:r>
            <a:r>
              <a:rPr lang="ko-KR" altLang="en-US" sz="28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800" dirty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sz="28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800" dirty="0">
                <a:solidFill>
                  <a:prstClr val="white">
                    <a:lumMod val="50000"/>
                  </a:prstClr>
                </a:solidFill>
              </a:rPr>
              <a:t>Model</a:t>
            </a:r>
            <a:endParaRPr lang="ko-KR" altLang="en-US" sz="2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AFE32-BB55-4C26-B26F-90AB7DD600A5}"/>
              </a:ext>
            </a:extLst>
          </p:cNvPr>
          <p:cNvSpPr/>
          <p:nvPr/>
        </p:nvSpPr>
        <p:spPr>
          <a:xfrm>
            <a:off x="-1" y="632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9" name="그림 78" descr="스크린샷이(가) 표시된 사진&#10;&#10;자동 생성된 설명">
            <a:extLst>
              <a:ext uri="{FF2B5EF4-FFF2-40B4-BE49-F238E27FC236}">
                <a16:creationId xmlns:a16="http://schemas.microsoft.com/office/drawing/2014/main" id="{FD39007D-8250-49D8-9432-8FCB5A380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 b="2147"/>
          <a:stretch/>
        </p:blipFill>
        <p:spPr>
          <a:xfrm>
            <a:off x="1042580" y="1583216"/>
            <a:ext cx="7795788" cy="495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02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Contents</a:t>
                      </a:r>
                      <a:endParaRPr lang="ko-KR" altLang="en-US" sz="7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785463-B226-42C5-BFA4-3C7E43936BF9}"/>
              </a:ext>
            </a:extLst>
          </p:cNvPr>
          <p:cNvSpPr/>
          <p:nvPr/>
        </p:nvSpPr>
        <p:spPr>
          <a:xfrm>
            <a:off x="301856" y="31480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01A7F-085E-4070-AFFC-1CC2D658C6A6}"/>
              </a:ext>
            </a:extLst>
          </p:cNvPr>
          <p:cNvSpPr/>
          <p:nvPr/>
        </p:nvSpPr>
        <p:spPr>
          <a:xfrm>
            <a:off x="301855" y="37861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91D4DF-D0CE-4ED1-A2F1-D3A9250302DB}"/>
              </a:ext>
            </a:extLst>
          </p:cNvPr>
          <p:cNvSpPr/>
          <p:nvPr/>
        </p:nvSpPr>
        <p:spPr>
          <a:xfrm>
            <a:off x="301854" y="44243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4D8A87-21E6-4250-B3D6-5F4B965C1092}"/>
              </a:ext>
            </a:extLst>
          </p:cNvPr>
          <p:cNvSpPr/>
          <p:nvPr/>
        </p:nvSpPr>
        <p:spPr>
          <a:xfrm>
            <a:off x="301853" y="50625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005B5D-F7F1-46CE-936F-1B87B6039B45}"/>
              </a:ext>
            </a:extLst>
          </p:cNvPr>
          <p:cNvSpPr/>
          <p:nvPr/>
        </p:nvSpPr>
        <p:spPr>
          <a:xfrm>
            <a:off x="301852" y="57007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87E933-8B41-4D35-AF01-62E1F6E45299}"/>
              </a:ext>
            </a:extLst>
          </p:cNvPr>
          <p:cNvSpPr/>
          <p:nvPr/>
        </p:nvSpPr>
        <p:spPr>
          <a:xfrm>
            <a:off x="301851" y="63388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738AE2-CAE4-434F-8B7D-0DAD370540D1}"/>
              </a:ext>
            </a:extLst>
          </p:cNvPr>
          <p:cNvSpPr>
            <a:spLocks/>
          </p:cNvSpPr>
          <p:nvPr/>
        </p:nvSpPr>
        <p:spPr bwMode="auto">
          <a:xfrm>
            <a:off x="349697" y="1932152"/>
            <a:ext cx="175100" cy="1552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자유형 60">
            <a:extLst>
              <a:ext uri="{FF2B5EF4-FFF2-40B4-BE49-F238E27FC236}">
                <a16:creationId xmlns:a16="http://schemas.microsoft.com/office/drawing/2014/main" id="{21998300-7F82-4333-A287-7E6DB75A30CD}"/>
              </a:ext>
            </a:extLst>
          </p:cNvPr>
          <p:cNvSpPr>
            <a:spLocks/>
          </p:cNvSpPr>
          <p:nvPr/>
        </p:nvSpPr>
        <p:spPr bwMode="auto">
          <a:xfrm>
            <a:off x="359610" y="3854402"/>
            <a:ext cx="161524" cy="14136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366A4D8A-D241-40BE-B0D8-8A998A8A4D94}"/>
              </a:ext>
            </a:extLst>
          </p:cNvPr>
          <p:cNvSpPr>
            <a:spLocks noEditPoints="1"/>
          </p:cNvSpPr>
          <p:nvPr/>
        </p:nvSpPr>
        <p:spPr bwMode="auto">
          <a:xfrm>
            <a:off x="402276" y="1291421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28EEE2-C467-41BF-981D-F383A5D19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985" y="2570861"/>
            <a:ext cx="103633" cy="141360"/>
            <a:chOff x="2597" y="4163"/>
            <a:chExt cx="217" cy="296"/>
          </a:xfrm>
          <a:solidFill>
            <a:schemeClr val="bg1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84D3324-5153-46F6-B141-FAE43828C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D96987-565B-44BD-8860-085B5D172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B3DC9F2-D66B-4CD8-8376-7F0148EA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3F339FE-12D3-4FF3-9BFB-53519382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F364F7EC-7A96-413A-A5AE-EFDCC1F6B0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2772" y="3223460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D87C65E8-F279-432A-8669-47ECCA34E4F6}"/>
              </a:ext>
            </a:extLst>
          </p:cNvPr>
          <p:cNvSpPr>
            <a:spLocks noEditPoints="1"/>
          </p:cNvSpPr>
          <p:nvPr/>
        </p:nvSpPr>
        <p:spPr bwMode="auto">
          <a:xfrm>
            <a:off x="389576" y="654843"/>
            <a:ext cx="95342" cy="1603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5C907-2281-4115-898B-7E82EC34A2E0}"/>
              </a:ext>
            </a:extLst>
          </p:cNvPr>
          <p:cNvSpPr/>
          <p:nvPr/>
        </p:nvSpPr>
        <p:spPr>
          <a:xfrm>
            <a:off x="-1" y="6321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Project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Learning Machine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C344B9-5BD2-44AD-9857-DA1F705986C3}"/>
              </a:ext>
            </a:extLst>
          </p:cNvPr>
          <p:cNvSpPr/>
          <p:nvPr/>
        </p:nvSpPr>
        <p:spPr>
          <a:xfrm>
            <a:off x="481858" y="641999"/>
            <a:ext cx="342311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</a:rPr>
              <a:t>Base Network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056675-956D-4294-BE66-69B482739AE4}"/>
              </a:ext>
            </a:extLst>
          </p:cNvPr>
          <p:cNvGrpSpPr/>
          <p:nvPr/>
        </p:nvGrpSpPr>
        <p:grpSpPr>
          <a:xfrm>
            <a:off x="1445496" y="1611654"/>
            <a:ext cx="9301006" cy="5003458"/>
            <a:chOff x="1859834" y="1451777"/>
            <a:chExt cx="9301006" cy="5003458"/>
          </a:xfrm>
        </p:grpSpPr>
        <p:sp>
          <p:nvSpPr>
            <p:cNvPr id="78" name="직사각형 77"/>
            <p:cNvSpPr/>
            <p:nvPr/>
          </p:nvSpPr>
          <p:spPr>
            <a:xfrm rot="2700000" flipV="1">
              <a:off x="7043521" y="3771664"/>
              <a:ext cx="593841" cy="1655568"/>
            </a:xfrm>
            <a:prstGeom prst="rect">
              <a:avLst/>
            </a:prstGeom>
            <a:solidFill>
              <a:srgbClr val="F26E88"/>
            </a:solidFill>
            <a:ln w="269875" cap="flat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68963" y="1451777"/>
              <a:ext cx="2352387" cy="2352387"/>
            </a:xfrm>
            <a:prstGeom prst="rect">
              <a:avLst/>
            </a:prstGeom>
            <a:solidFill>
              <a:srgbClr val="F26E88"/>
            </a:solidFill>
            <a:ln w="269875" cap="flat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5368963" y="1451777"/>
              <a:ext cx="2352387" cy="1176193"/>
            </a:xfrm>
            <a:prstGeom prst="triangle">
              <a:avLst/>
            </a:prstGeom>
            <a:solidFill>
              <a:srgbClr val="F58FA2"/>
            </a:solidFill>
            <a:ln w="269875" cap="flat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rot="18900000">
              <a:off x="4917602" y="3300537"/>
              <a:ext cx="2588070" cy="1655568"/>
            </a:xfrm>
            <a:prstGeom prst="rect">
              <a:avLst/>
            </a:prstGeom>
            <a:solidFill>
              <a:srgbClr val="F58FA2"/>
            </a:solidFill>
            <a:ln w="269875" cap="flat">
              <a:noFill/>
              <a:round/>
            </a:ln>
            <a:effectLst>
              <a:outerShdw blurRad="203200" dist="749300" dir="1800000" sx="80000" sy="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1859834" y="475907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err="1">
                  <a:solidFill>
                    <a:prstClr val="white">
                      <a:lumMod val="50000"/>
                    </a:prstClr>
                  </a:solidFill>
                </a:rPr>
                <a:t>MaxPooling</a:t>
              </a: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1859834" y="1992303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>
                      <a:lumMod val="50000"/>
                    </a:prstClr>
                  </a:solidFill>
                </a:rPr>
                <a:t>Conv2D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8309391" y="1992304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err="1">
                  <a:solidFill>
                    <a:prstClr val="white">
                      <a:lumMod val="50000"/>
                    </a:prstClr>
                  </a:solidFill>
                </a:rPr>
                <a:t>BatchNormalization</a:t>
              </a: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5FE4C27-EB94-4FBA-926A-9F2269EC5B39}"/>
                </a:ext>
              </a:extLst>
            </p:cNvPr>
            <p:cNvSpPr/>
            <p:nvPr/>
          </p:nvSpPr>
          <p:spPr>
            <a:xfrm>
              <a:off x="8309391" y="4759070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>
                      <a:lumMod val="50000"/>
                    </a:prstClr>
                  </a:solidFill>
                </a:rPr>
                <a:t>Flatten, Dense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DA9EBB-A412-477F-9AF6-1CC9DCDDEA7B}"/>
                </a:ext>
              </a:extLst>
            </p:cNvPr>
            <p:cNvSpPr/>
            <p:nvPr/>
          </p:nvSpPr>
          <p:spPr>
            <a:xfrm>
              <a:off x="6095999" y="604121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>
                      <a:lumMod val="50000"/>
                    </a:prstClr>
                  </a:solidFill>
                </a:rPr>
                <a:t>Dropout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594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774</Words>
  <Application>Microsoft Office PowerPoint</Application>
  <PresentationFormat>와이드스크린</PresentationFormat>
  <Paragraphs>497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김주현</cp:lastModifiedBy>
  <cp:revision>29</cp:revision>
  <dcterms:created xsi:type="dcterms:W3CDTF">2019-06-19T05:11:07Z</dcterms:created>
  <dcterms:modified xsi:type="dcterms:W3CDTF">2020-08-27T05:58:28Z</dcterms:modified>
</cp:coreProperties>
</file>