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2" r:id="rId8"/>
    <p:sldId id="271" r:id="rId9"/>
    <p:sldId id="258" r:id="rId10"/>
    <p:sldId id="263" r:id="rId11"/>
    <p:sldId id="264" r:id="rId12"/>
    <p:sldId id="265" r:id="rId13"/>
    <p:sldId id="266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08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84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959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100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236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42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884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07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53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74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62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21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47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71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64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67B431-D163-4EB8-8CBF-F19F4FD0E289}" type="datetimeFigureOut">
              <a:rPr lang="pt-BR" smtClean="0"/>
              <a:pPr/>
              <a:t>05/06/2018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1FAD-A2C5-4B53-B9FE-1F3B838FFB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259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0314EDE-91A8-4F43-945F-CFDF4E3A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88" y="853856"/>
            <a:ext cx="5104225" cy="45599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937F6CE-1686-4E55-85D2-C372BFE43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065" y="5691780"/>
            <a:ext cx="2028059" cy="11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6702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6F23C2C-64BC-4BC1-A637-60B491BCB2FF}"/>
              </a:ext>
            </a:extLst>
          </p:cNvPr>
          <p:cNvSpPr txBox="1"/>
          <p:nvPr/>
        </p:nvSpPr>
        <p:spPr>
          <a:xfrm>
            <a:off x="917338" y="2413337"/>
            <a:ext cx="103573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200" b="1" dirty="0"/>
              <a:t>Integração com meios de pagamento</a:t>
            </a:r>
          </a:p>
          <a:p>
            <a:endParaRPr lang="pt-BR" dirty="0"/>
          </a:p>
        </p:txBody>
      </p:sp>
      <p:pic>
        <p:nvPicPr>
          <p:cNvPr id="1026" name="Picture 2" descr="Resultado de imagem para mercado pago.png">
            <a:extLst>
              <a:ext uri="{FF2B5EF4-FFF2-40B4-BE49-F238E27FC236}">
                <a16:creationId xmlns:a16="http://schemas.microsoft.com/office/drawing/2014/main" id="{CBF07A1D-2834-4258-BFCE-D2385707C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417" y="3661288"/>
            <a:ext cx="46291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BC1129F-B079-4D07-BF14-4D2CEFA47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17" y="218940"/>
            <a:ext cx="1335287" cy="11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5329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596A6-44EC-4217-99A0-36C10959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110" y="2052560"/>
            <a:ext cx="9404723" cy="1400530"/>
          </a:xfrm>
        </p:spPr>
        <p:txBody>
          <a:bodyPr/>
          <a:lstStyle/>
          <a:p>
            <a:r>
              <a:rPr lang="pt-BR" b="1" dirty="0"/>
              <a:t>Abranger novos tipos de empresas</a:t>
            </a:r>
          </a:p>
        </p:txBody>
      </p:sp>
      <p:pic>
        <p:nvPicPr>
          <p:cNvPr id="2052" name="Picture 4" descr="Resultado de imagem para manicure png">
            <a:extLst>
              <a:ext uri="{FF2B5EF4-FFF2-40B4-BE49-F238E27FC236}">
                <a16:creationId xmlns:a16="http://schemas.microsoft.com/office/drawing/2014/main" id="{9F1C15C8-471C-4429-8114-41789D1A437D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7" y="331633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attoo studio logo png">
            <a:extLst>
              <a:ext uri="{FF2B5EF4-FFF2-40B4-BE49-F238E27FC236}">
                <a16:creationId xmlns:a16="http://schemas.microsoft.com/office/drawing/2014/main" id="{7D03F0D2-217F-48B7-99E6-F30BBB8A41F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09" y="3374395"/>
            <a:ext cx="432135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estetica png">
            <a:extLst>
              <a:ext uri="{FF2B5EF4-FFF2-40B4-BE49-F238E27FC236}">
                <a16:creationId xmlns:a16="http://schemas.microsoft.com/office/drawing/2014/main" id="{DA341EFE-8890-462C-878B-80D5E4FCCC9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824" y="331633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CAC9BF1-EF42-490D-A665-4FA937D12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17" y="218940"/>
            <a:ext cx="1335287" cy="11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1003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5227E-B832-4593-9214-834B5133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269" y="1779748"/>
            <a:ext cx="9404723" cy="934425"/>
          </a:xfrm>
        </p:spPr>
        <p:txBody>
          <a:bodyPr/>
          <a:lstStyle/>
          <a:p>
            <a:pPr algn="ctr"/>
            <a:r>
              <a:rPr lang="pt-BR" b="1" dirty="0"/>
              <a:t>Cartão Fidelidade</a:t>
            </a:r>
          </a:p>
        </p:txBody>
      </p:sp>
      <p:pic>
        <p:nvPicPr>
          <p:cNvPr id="3076" name="Picture 4" descr="Imagem relacionada">
            <a:extLst>
              <a:ext uri="{FF2B5EF4-FFF2-40B4-BE49-F238E27FC236}">
                <a16:creationId xmlns:a16="http://schemas.microsoft.com/office/drawing/2014/main" id="{A373CFC9-FF50-486D-ABCC-581B83DB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152" y="2770293"/>
            <a:ext cx="12415234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32B6B49-3F32-45AC-8A11-92446727D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17" y="218940"/>
            <a:ext cx="1335287" cy="11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45536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C7990-421B-425D-83FE-16F2E5E0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509" y="2452963"/>
            <a:ext cx="9404723" cy="1400530"/>
          </a:xfrm>
        </p:spPr>
        <p:txBody>
          <a:bodyPr/>
          <a:lstStyle/>
          <a:p>
            <a:pPr algn="ctr"/>
            <a:r>
              <a:rPr lang="pt-BR" b="1" dirty="0"/>
              <a:t>Aplicativo Nativo para iOS</a:t>
            </a:r>
          </a:p>
        </p:txBody>
      </p:sp>
      <p:pic>
        <p:nvPicPr>
          <p:cNvPr id="4110" name="Picture 14" descr="Imagem relacionada">
            <a:extLst>
              <a:ext uri="{FF2B5EF4-FFF2-40B4-BE49-F238E27FC236}">
                <a16:creationId xmlns:a16="http://schemas.microsoft.com/office/drawing/2014/main" id="{143F6A77-3B8B-4F61-8923-424811754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14" y="3025701"/>
            <a:ext cx="3198212" cy="292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6A6D26E-461A-4E97-960E-C7320ABBB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17" y="218940"/>
            <a:ext cx="1335287" cy="11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95558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F9B2F-844A-4B8F-869D-E92D07E7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678" y="4483805"/>
            <a:ext cx="9404723" cy="915509"/>
          </a:xfrm>
        </p:spPr>
        <p:txBody>
          <a:bodyPr/>
          <a:lstStyle/>
          <a:p>
            <a:pPr algn="ctr"/>
            <a:r>
              <a:rPr lang="pt-BR" b="1" dirty="0"/>
              <a:t>Obrigado!!</a:t>
            </a:r>
            <a:br>
              <a:rPr lang="pt-BR" b="1" dirty="0"/>
            </a:b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40B1D4-0AA5-4124-9E38-0EB1D8F6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42" y="1002595"/>
            <a:ext cx="27947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5421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C878C-B838-4791-AE13-7549D7F4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99704"/>
            <a:ext cx="9404723" cy="1400530"/>
          </a:xfrm>
        </p:spPr>
        <p:txBody>
          <a:bodyPr/>
          <a:lstStyle/>
          <a:p>
            <a:pPr algn="ctr"/>
            <a:r>
              <a:rPr lang="pt-BR" sz="5400" b="1" dirty="0"/>
              <a:t>Atualizações...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F209DA-7C5E-41DD-AA93-6A84156DA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17" y="218940"/>
            <a:ext cx="1335287" cy="11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6106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C878C-B838-4791-AE13-7549D7F4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303462"/>
            <a:ext cx="9579161" cy="712539"/>
          </a:xfrm>
        </p:spPr>
        <p:txBody>
          <a:bodyPr anchor="ctr"/>
          <a:lstStyle/>
          <a:p>
            <a:pPr algn="ctr"/>
            <a:r>
              <a:rPr lang="pt-BR" sz="3200" dirty="0"/>
              <a:t>Layout de acesso do Gerente ou Funcionário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F209DA-7C5E-41DD-AA93-6A84156DA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17" y="218940"/>
            <a:ext cx="1335287" cy="1185811"/>
          </a:xfrm>
          <a:prstGeom prst="rect">
            <a:avLst/>
          </a:prstGeom>
        </p:spPr>
      </p:pic>
      <p:pic>
        <p:nvPicPr>
          <p:cNvPr id="5" name="Imagem 4" descr="Layout - acesso de gerente ou funcionario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11207" y="1260927"/>
            <a:ext cx="324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6106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C878C-B838-4791-AE13-7549D7F4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610" y="245406"/>
            <a:ext cx="9579161" cy="712539"/>
          </a:xfrm>
        </p:spPr>
        <p:txBody>
          <a:bodyPr anchor="ctr"/>
          <a:lstStyle/>
          <a:p>
            <a:pPr algn="ctr"/>
            <a:r>
              <a:rPr lang="pt-BR" sz="3200" dirty="0"/>
              <a:t>Busca de Salões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F209DA-7C5E-41DD-AA93-6A84156DA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17" y="218940"/>
            <a:ext cx="1335287" cy="11858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2298A23-DB6C-4352-B813-9362ECA8B84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957945"/>
            <a:ext cx="324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6106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C878C-B838-4791-AE13-7549D7F4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610" y="303463"/>
            <a:ext cx="9579161" cy="596424"/>
          </a:xfrm>
        </p:spPr>
        <p:txBody>
          <a:bodyPr anchor="ctr"/>
          <a:lstStyle/>
          <a:p>
            <a:pPr algn="ctr"/>
            <a:r>
              <a:rPr lang="pt-BR" sz="3200" dirty="0"/>
              <a:t>Avaliações do Salão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F209DA-7C5E-41DD-AA93-6A84156DA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17" y="218940"/>
            <a:ext cx="1335287" cy="11858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FA35B6-5AF1-4221-A2E9-52B039058C6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46" y="1026614"/>
            <a:ext cx="324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6106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C878C-B838-4791-AE13-7549D7F4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610" y="303463"/>
            <a:ext cx="9579161" cy="596424"/>
          </a:xfrm>
        </p:spPr>
        <p:txBody>
          <a:bodyPr anchor="ctr"/>
          <a:lstStyle/>
          <a:p>
            <a:pPr algn="ctr"/>
            <a:r>
              <a:rPr lang="pt-BR" sz="3200" dirty="0"/>
              <a:t>Agendamento </a:t>
            </a:r>
          </a:p>
        </p:txBody>
      </p:sp>
      <p:pic>
        <p:nvPicPr>
          <p:cNvPr id="6" name="Imagem 5" descr="Agendamento - escolha de servico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88916" y="1154537"/>
            <a:ext cx="3240000" cy="540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341F26F-14AA-4C6B-B68D-36DF6C09DA0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15" y="1154537"/>
            <a:ext cx="3240000" cy="5400000"/>
          </a:xfrm>
          <a:prstGeom prst="rect">
            <a:avLst/>
          </a:prstGeom>
        </p:spPr>
      </p:pic>
      <p:pic>
        <p:nvPicPr>
          <p:cNvPr id="7" name="Imagem 6" descr="Detalhes do salão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17" y="1154537"/>
            <a:ext cx="3240700" cy="540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8F209DA-7C5E-41DD-AA93-6A84156DA0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17" y="218940"/>
            <a:ext cx="1335287" cy="11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6106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28C84E7-D208-4202-BAB4-69B42C7296A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00" y="1084189"/>
            <a:ext cx="3240000" cy="540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9053895-2CBA-4861-8246-B421C245200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11" y="1084199"/>
            <a:ext cx="324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8661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C878C-B838-4791-AE13-7549D7F4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24" y="216378"/>
            <a:ext cx="9579161" cy="494823"/>
          </a:xfrm>
        </p:spPr>
        <p:txBody>
          <a:bodyPr anchor="ctr"/>
          <a:lstStyle/>
          <a:p>
            <a:pPr algn="ctr"/>
            <a:r>
              <a:rPr lang="pt-BR" sz="3200" dirty="0"/>
              <a:t>Notificações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F209DA-7C5E-41DD-AA93-6A84156DA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17" y="218940"/>
            <a:ext cx="1335287" cy="1185811"/>
          </a:xfrm>
          <a:prstGeom prst="rect">
            <a:avLst/>
          </a:prstGeom>
        </p:spPr>
      </p:pic>
      <p:pic>
        <p:nvPicPr>
          <p:cNvPr id="5" name="Imagem 4" descr="Notificacao - para usuario que agendou um servico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81336" y="856341"/>
            <a:ext cx="3240000" cy="5400000"/>
          </a:xfrm>
          <a:prstGeom prst="rect">
            <a:avLst/>
          </a:prstGeom>
        </p:spPr>
      </p:pic>
      <p:pic>
        <p:nvPicPr>
          <p:cNvPr id="7" name="Imagem 6" descr="Notificacao - para funcionario.jpe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4" y="856341"/>
            <a:ext cx="3240000" cy="54000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595597" y="6272290"/>
            <a:ext cx="186942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b="1" dirty="0">
                <a:latin typeface="+mj-lt"/>
              </a:rPr>
              <a:t>Tela do usuário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162802" y="6313715"/>
            <a:ext cx="23230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b="1" dirty="0">
                <a:latin typeface="+mj-lt"/>
              </a:rPr>
              <a:t>Tela do funcionário</a:t>
            </a:r>
          </a:p>
        </p:txBody>
      </p:sp>
    </p:spTree>
    <p:extLst>
      <p:ext uri="{BB962C8B-B14F-4D97-AF65-F5344CB8AC3E}">
        <p14:creationId xmlns:p14="http://schemas.microsoft.com/office/powerpoint/2010/main" val="1157261069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E338DEB-D7ED-4CE0-8FC7-53CB207E3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17" y="218940"/>
            <a:ext cx="1335287" cy="1185811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842EF9DA-E95C-4093-9D90-8FC07CB7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211" y="2513338"/>
            <a:ext cx="9952649" cy="1400530"/>
          </a:xfrm>
        </p:spPr>
        <p:txBody>
          <a:bodyPr/>
          <a:lstStyle/>
          <a:p>
            <a:r>
              <a:rPr lang="pt-BR" b="1" dirty="0"/>
              <a:t>O que se espera para novas versões?</a:t>
            </a:r>
          </a:p>
        </p:txBody>
      </p:sp>
      <p:pic>
        <p:nvPicPr>
          <p:cNvPr id="5122" name="Picture 2" descr="Resultado de imagem para atualizaÃ§Ãµes .png">
            <a:extLst>
              <a:ext uri="{FF2B5EF4-FFF2-40B4-BE49-F238E27FC236}">
                <a16:creationId xmlns:a16="http://schemas.microsoft.com/office/drawing/2014/main" id="{A7494C3D-5264-4A69-8A2F-B0FB6223A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33" y="3429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95073"/>
      </p:ext>
    </p:extLst>
  </p:cSld>
  <p:clrMapOvr>
    <a:masterClrMapping/>
  </p:clrMapOvr>
  <p:transition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481</TotalTime>
  <Words>49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Íon</vt:lpstr>
      <vt:lpstr>Apresentação do PowerPoint</vt:lpstr>
      <vt:lpstr>Atualizações...</vt:lpstr>
      <vt:lpstr>Layout de acesso do Gerente ou Funcionário</vt:lpstr>
      <vt:lpstr>Busca de Salões</vt:lpstr>
      <vt:lpstr>Avaliações do Salão</vt:lpstr>
      <vt:lpstr>Agendamento </vt:lpstr>
      <vt:lpstr>Apresentação do PowerPoint</vt:lpstr>
      <vt:lpstr>Notificações</vt:lpstr>
      <vt:lpstr>O que se espera para novas versões?</vt:lpstr>
      <vt:lpstr>Apresentação do PowerPoint</vt:lpstr>
      <vt:lpstr>Abranger novos tipos de empresas</vt:lpstr>
      <vt:lpstr>Cartão Fidelidade</vt:lpstr>
      <vt:lpstr>Aplicativo Nativo para iOS</vt:lpstr>
      <vt:lpstr>Obrigado!!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Rodrigo</cp:lastModifiedBy>
  <cp:revision>29</cp:revision>
  <dcterms:created xsi:type="dcterms:W3CDTF">2018-04-10T22:54:10Z</dcterms:created>
  <dcterms:modified xsi:type="dcterms:W3CDTF">2018-06-05T21:55:59Z</dcterms:modified>
</cp:coreProperties>
</file>