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8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4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95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0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23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2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8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07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5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7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62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64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67B431-D163-4EB8-8CBF-F19F4FD0E289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1FAD-A2C5-4B53-B9FE-1F3B838FF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259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UML" TargetMode="External"/><Relationship Id="rId3" Type="http://schemas.openxmlformats.org/officeDocument/2006/relationships/hyperlink" Target="https://firebase.google.com/docs/cloud-messaging/" TargetMode="External"/><Relationship Id="rId7" Type="http://schemas.openxmlformats.org/officeDocument/2006/relationships/hyperlink" Target="https://developer.android.com/studio/" TargetMode="External"/><Relationship Id="rId2" Type="http://schemas.openxmlformats.org/officeDocument/2006/relationships/hyperlink" Target="https://www.idc.com/promo/smartphone-market-share/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site/gson/gson-user-guide" TargetMode="External"/><Relationship Id="rId5" Type="http://schemas.openxmlformats.org/officeDocument/2006/relationships/hyperlink" Target="http://square.github.io/picasso/" TargetMode="External"/><Relationship Id="rId4" Type="http://schemas.openxmlformats.org/officeDocument/2006/relationships/hyperlink" Target="https://square.github.io/retrofit/" TargetMode="External"/><Relationship Id="rId9" Type="http://schemas.openxmlformats.org/officeDocument/2006/relationships/hyperlink" Target="https://pt.wikipedia.org/wiki/Interface_de_programa%C3%A7%C3%A3o_de_aplica%C3%A7%C3%B5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314EDE-91A8-4F43-945F-CFDF4E3A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18" y="853855"/>
            <a:ext cx="5447763" cy="4837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37F6CE-1686-4E55-85D2-C372BFE4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065" y="5691780"/>
            <a:ext cx="2028059" cy="11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878C-B838-4791-AE13-7549D7F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99704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Oque é o </a:t>
            </a:r>
            <a:r>
              <a:rPr lang="pt-BR" dirty="0" err="1"/>
              <a:t>StyleHair</a:t>
            </a:r>
            <a:r>
              <a:rPr lang="pt-BR" dirty="0"/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209DA-7C5E-41DD-AA93-6A84156D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10A26-3497-4F39-9240-A426F08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B218D-6CE7-4E56-A86D-95221118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tomando como base em que grande parte das pessoas usam um smartphone para se comunicar, e que “85% de usuários no mundo utilizam a plataforma Android. </a:t>
            </a:r>
          </a:p>
          <a:p>
            <a:r>
              <a:rPr lang="pt-BR" dirty="0"/>
              <a:t>Desenvolver um aplicativo de busca fácil e rápido, para usuários que não possuem disponibilidade de tempo para realizar o agendamento nos estabelecimentos, </a:t>
            </a:r>
          </a:p>
          <a:p>
            <a:r>
              <a:rPr lang="pt-BR" dirty="0"/>
              <a:t>Público alvo a cidade de Franca no qual vem apresentando um grande crescimento nesta área.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338DEB-D7ED-4CE0-8FC7-53CB207E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DD44D-C402-4B15-9B44-11BCCA07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58598-B964-4B4A-A2E3-D5A97664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principal objetivo do aplicativo será a busca e o agendamento de serviços, onde o cliente fará a busca da empresa e, por meio de seu cadastro no aplicativo, escolherá o serviço desejado, a data e horário pretendido, efetuando assim o próprio agendamento.</a:t>
            </a:r>
          </a:p>
          <a:p>
            <a:r>
              <a:rPr lang="pt-BR" dirty="0"/>
              <a:t>As empresas poderão divulgar seu estabelecimento, bem como divulgar seus serviços por meio de um catalogo de imagens, suas informações de localização e comunicação, e enviar para seus clientes notificações. O usuário poderá buscar os serviços por meio de filtros personalizados de busca, tais como: localização mais próxima, categoria de serviço, palavra específica e reputação.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0B763-08DF-4A9D-9801-60491D8C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7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0CE7-C908-4B38-8CC0-B257481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CE02E-E549-4F37-A1A6-2E7A8A4D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iterativo incremental, onde cada parte da aplicação será desenvolvida, testada  gerando uma nova versão a cada ciclo do desenvolvimento</a:t>
            </a:r>
          </a:p>
          <a:p>
            <a:r>
              <a:rPr lang="pt-BR" dirty="0"/>
              <a:t>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– Linguagem de Modelagem Unificada).</a:t>
            </a:r>
          </a:p>
          <a:p>
            <a:r>
              <a:rPr lang="pt-BR" dirty="0"/>
              <a:t>Para a implementação, utilizaremos a IDE Android Studio, juntamente com as bibliotecas, </a:t>
            </a:r>
            <a:r>
              <a:rPr lang="pt-BR" dirty="0" err="1"/>
              <a:t>Retrofit</a:t>
            </a:r>
            <a:r>
              <a:rPr lang="pt-BR" dirty="0"/>
              <a:t>, utilizada para fazer requisições HTTP, </a:t>
            </a:r>
            <a:r>
              <a:rPr lang="pt-BR" dirty="0" err="1"/>
              <a:t>Gson</a:t>
            </a:r>
            <a:r>
              <a:rPr lang="pt-BR" dirty="0"/>
              <a:t> utilizada para converter </a:t>
            </a:r>
            <a:r>
              <a:rPr lang="pt-BR" dirty="0" err="1"/>
              <a:t>Json</a:t>
            </a:r>
            <a:r>
              <a:rPr lang="pt-BR" dirty="0"/>
              <a:t> em Objetos, Picasso utilizado para carregar imagens do servidor,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CloudMessage</a:t>
            </a:r>
            <a:r>
              <a:rPr lang="pt-BR" dirty="0"/>
              <a:t> para enviar notificações.</a:t>
            </a:r>
          </a:p>
          <a:p>
            <a:r>
              <a:rPr lang="pt-BR" dirty="0"/>
              <a:t> Para o armazenamento das informações será desenvolvida uma API em PHP que fará a comunicação com banco de dados </a:t>
            </a:r>
            <a:r>
              <a:rPr lang="pt-BR" dirty="0" err="1"/>
              <a:t>MySql</a:t>
            </a:r>
            <a:r>
              <a:rPr lang="pt-BR" dirty="0"/>
              <a:t>, e como SGBD será utilizado </a:t>
            </a:r>
            <a:r>
              <a:rPr lang="pt-BR" dirty="0" err="1"/>
              <a:t>phpMyAdmin</a:t>
            </a:r>
            <a:r>
              <a:rPr lang="pt-BR" dirty="0"/>
              <a:t> para gerenciar o banco de dados.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8EC4A0-19CB-4DD8-A2E7-7E7203AA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3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AFC4FB5-3217-4D6F-9496-419B125AE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7" y="5557931"/>
            <a:ext cx="4476750" cy="10191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DBC794A-E3B4-40FA-861D-2403A268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38" y="249481"/>
            <a:ext cx="3114675" cy="14668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FC4AF5E-60EF-419E-A66D-FE4C6F580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9" y="800788"/>
            <a:ext cx="3390900" cy="18310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B276D7E-03B9-4DC2-9D1C-E437E008F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3" y="3142403"/>
            <a:ext cx="3425019" cy="177462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1486607-B42E-46C3-8F51-73EFCD1FD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32" y="2109100"/>
            <a:ext cx="4465428" cy="198580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9BA7A9A-B040-42E3-9CF3-3630AA3C5A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42" y="584212"/>
            <a:ext cx="4257978" cy="2107910"/>
          </a:xfrm>
          <a:prstGeom prst="rect">
            <a:avLst/>
          </a:prstGeom>
        </p:spPr>
      </p:pic>
      <p:pic>
        <p:nvPicPr>
          <p:cNvPr id="31" name="Espaço Reservado para Conteúdo 30">
            <a:extLst>
              <a:ext uri="{FF2B5EF4-FFF2-40B4-BE49-F238E27FC236}">
                <a16:creationId xmlns:a16="http://schemas.microsoft.com/office/drawing/2014/main" id="{E2A16AE0-0B97-4A18-A6C1-8F1656341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60" y="3386305"/>
            <a:ext cx="3805535" cy="1403291"/>
          </a:xfr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68AFA5F-1E96-48BB-96E8-ED09A3889F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92" y="5101579"/>
            <a:ext cx="5354203" cy="15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5627-0E98-4D61-9482-156251BD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Cronograma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0607CF-822E-422D-8547-DBE3ADA3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5E06BE-B4F9-402F-B824-17F0813B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2" y="2880372"/>
            <a:ext cx="8991600" cy="23336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0E9F2DA-06B0-4D92-B4A2-23298A6FE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17" y="218940"/>
            <a:ext cx="1335287" cy="1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2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4DB43-3CD6-4E96-8FF4-24E72D8F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15EA40-CA77-418F-BEA0-2C7F1CB5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82367" cy="419548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INTERNATIONAL DATA CORPORATION.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2"/>
              </a:rPr>
              <a:t>https://www.idc.com/promo/smartphone-market-share/os</a:t>
            </a:r>
            <a:r>
              <a:rPr lang="pt-BR" dirty="0"/>
              <a:t> &gt;. Acesso em: 13 de dez. 2017.</a:t>
            </a:r>
          </a:p>
          <a:p>
            <a:r>
              <a:rPr lang="pt-BR" dirty="0"/>
              <a:t>FIREBASE CLOUD MESSAGING.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3"/>
              </a:rPr>
              <a:t>https://firebase.google.com/docs/cloud-messaging/</a:t>
            </a:r>
            <a:r>
              <a:rPr lang="pt-BR" dirty="0"/>
              <a:t> &gt;. Acesso em 28 de fev. 2018.</a:t>
            </a:r>
          </a:p>
          <a:p>
            <a:r>
              <a:rPr lang="pt-BR" dirty="0"/>
              <a:t>RETROFIT SQUERE.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4"/>
              </a:rPr>
              <a:t>https://square.github.io/retrofit/</a:t>
            </a:r>
            <a:r>
              <a:rPr lang="pt-BR" dirty="0"/>
              <a:t> &gt;. Acesso em 28 de fev. 2018. </a:t>
            </a:r>
          </a:p>
          <a:p>
            <a:r>
              <a:rPr lang="pt-BR" dirty="0"/>
              <a:t>PICASSO SQUERE.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5"/>
              </a:rPr>
              <a:t>http://square.github.io/picasso/</a:t>
            </a:r>
            <a:r>
              <a:rPr lang="pt-BR" dirty="0"/>
              <a:t> &gt;. Acesso em 28 de fev. 2018.</a:t>
            </a:r>
          </a:p>
          <a:p>
            <a:r>
              <a:rPr lang="pt-BR" dirty="0"/>
              <a:t>GSON.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6"/>
              </a:rPr>
              <a:t>https://sites.google.com/site/gson/gson-user-guide</a:t>
            </a:r>
            <a:r>
              <a:rPr lang="pt-BR" dirty="0"/>
              <a:t> &gt;. Acesso em 28 de fev. 2018. </a:t>
            </a:r>
          </a:p>
          <a:p>
            <a:r>
              <a:rPr lang="pt-BR" dirty="0"/>
              <a:t>ANDROID STUDIO.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7"/>
              </a:rPr>
              <a:t>https://developer.android.com/studio/</a:t>
            </a:r>
            <a:r>
              <a:rPr lang="pt-BR" dirty="0"/>
              <a:t> &gt;. Acesso em 28 de fev. 2018.</a:t>
            </a:r>
          </a:p>
          <a:p>
            <a:r>
              <a:rPr lang="pt-BR" dirty="0"/>
              <a:t>UML.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8"/>
              </a:rPr>
              <a:t>https://pt.wikipedia.org/wiki/UML</a:t>
            </a:r>
            <a:r>
              <a:rPr lang="pt-BR" dirty="0"/>
              <a:t> &gt;. Acesso em 1 de mar. 2018.</a:t>
            </a:r>
          </a:p>
          <a:p>
            <a:r>
              <a:rPr lang="pt-BR" dirty="0"/>
              <a:t>API. Disponível em:</a:t>
            </a:r>
            <a:br>
              <a:rPr lang="pt-BR" dirty="0"/>
            </a:br>
            <a:r>
              <a:rPr lang="pt-BR" dirty="0"/>
              <a:t>&lt; </a:t>
            </a:r>
            <a:r>
              <a:rPr lang="pt-BR" u="sng" dirty="0">
                <a:hlinkClick r:id="rId9"/>
              </a:rPr>
              <a:t>https://pt.wikipedia.org/wiki/Interface_de_programa%C3%A7%C3%A3o_de_aplica%C3%A7%C3%B5es</a:t>
            </a:r>
            <a:r>
              <a:rPr lang="pt-BR" dirty="0"/>
              <a:t>&gt;. Acesso em 1 de mar. 2018.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79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9B2F-844A-4B8F-869D-E92D07E7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38" y="448380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Obrigado!!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40B1D4-0AA5-4124-9E38-0EB1D8F6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41" y="1002595"/>
            <a:ext cx="27947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5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314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Apresentação do PowerPoint</vt:lpstr>
      <vt:lpstr>Oque é o StyleHair?</vt:lpstr>
      <vt:lpstr>Justificativa</vt:lpstr>
      <vt:lpstr>Objetivo</vt:lpstr>
      <vt:lpstr>Metodologia</vt:lpstr>
      <vt:lpstr>Apresentação do PowerPoint</vt:lpstr>
      <vt:lpstr>Cronograma</vt:lpstr>
      <vt:lpstr>Referências</vt:lpstr>
      <vt:lpstr>Obrigado!!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Rodrigo</cp:lastModifiedBy>
  <cp:revision>8</cp:revision>
  <dcterms:created xsi:type="dcterms:W3CDTF">2018-04-10T22:54:10Z</dcterms:created>
  <dcterms:modified xsi:type="dcterms:W3CDTF">2018-04-17T22:35:21Z</dcterms:modified>
</cp:coreProperties>
</file>