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9F4C9E-A8C8-45EF-8819-80CD4324751C}" type="datetimeFigureOut">
              <a:rPr lang="nl-NL" smtClean="0"/>
              <a:pPr/>
              <a:t>4-2-2019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7F9A95-B13E-4B0F-A839-195BEAB86AA0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1080120"/>
          </a:xfrm>
        </p:spPr>
        <p:txBody>
          <a:bodyPr/>
          <a:lstStyle/>
          <a:p>
            <a:pPr algn="ctr"/>
            <a:r>
              <a:rPr lang="nl-NL" dirty="0"/>
              <a:t>Mijn boekenkring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3400" y="5085184"/>
            <a:ext cx="7854696" cy="1772816"/>
          </a:xfrm>
        </p:spPr>
        <p:txBody>
          <a:bodyPr>
            <a:normAutofit/>
          </a:bodyPr>
          <a:lstStyle/>
          <a:p>
            <a:r>
              <a:rPr lang="nl-NL" dirty="0" err="1"/>
              <a:t>Denylio</a:t>
            </a:r>
            <a:r>
              <a:rPr lang="nl-NL" dirty="0"/>
              <a:t> </a:t>
            </a:r>
            <a:r>
              <a:rPr lang="nl-NL" dirty="0" err="1"/>
              <a:t>Rigters</a:t>
            </a:r>
            <a:endParaRPr lang="nl-NL" dirty="0"/>
          </a:p>
          <a:p>
            <a:r>
              <a:rPr lang="nl-NL" dirty="0"/>
              <a:t>Groep </a:t>
            </a:r>
            <a:r>
              <a:rPr lang="nl-NL" dirty="0" smtClean="0"/>
              <a:t>5B</a:t>
            </a:r>
            <a:endParaRPr lang="nl-NL" dirty="0"/>
          </a:p>
          <a:p>
            <a:endParaRPr lang="nl-NL" dirty="0"/>
          </a:p>
        </p:txBody>
      </p:sp>
      <p:pic>
        <p:nvPicPr>
          <p:cNvPr id="23554" name="Picture 2" descr="Afbeeldingsresultaat voor dolfje weerwolfje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290150">
            <a:off x="1121950" y="2164087"/>
            <a:ext cx="2496692" cy="36633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ga ik het over hebben?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Over het boek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Samenvatting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Wat vond ik van het boek?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Stukje lezen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Quiz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Vragen</a:t>
            </a:r>
          </a:p>
          <a:p>
            <a:pPr marL="514350" indent="-51435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4" name="Afbeelding 3" descr="dolfje_kle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79604">
            <a:off x="4788024" y="3501008"/>
            <a:ext cx="3809524" cy="2539683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Over het boek</a:t>
            </a:r>
          </a:p>
        </p:txBody>
      </p:sp>
      <p:pic>
        <p:nvPicPr>
          <p:cNvPr id="4" name="Tijdelijke aanduiding voor inhoud 3" descr="pau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1330881">
            <a:off x="683568" y="2276872"/>
            <a:ext cx="3377952" cy="2251968"/>
          </a:xfrm>
        </p:spPr>
      </p:pic>
      <p:pic>
        <p:nvPicPr>
          <p:cNvPr id="1028" name="Picture 4" descr="Afbeeldingsresultaat voor hugo van l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7753">
            <a:off x="6271882" y="2191553"/>
            <a:ext cx="2571750" cy="2305050"/>
          </a:xfrm>
          <a:prstGeom prst="rect">
            <a:avLst/>
          </a:prstGeom>
          <a:noFill/>
        </p:spPr>
      </p:pic>
      <p:pic>
        <p:nvPicPr>
          <p:cNvPr id="1030" name="Picture 6" descr="Afbeeldingsresultaat voor dolfje weerwolfje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211960" y="3504837"/>
            <a:ext cx="2105645" cy="3089555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Samenvatting</a:t>
            </a:r>
          </a:p>
        </p:txBody>
      </p:sp>
      <p:pic>
        <p:nvPicPr>
          <p:cNvPr id="4" name="Tijdelijke aanduiding voor inhoud 3" descr="verjaardagskaart-7-jaar-jb17070707v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794826">
            <a:off x="5026088" y="2064310"/>
            <a:ext cx="2971426" cy="3679785"/>
          </a:xfrm>
        </p:spPr>
      </p:pic>
      <p:pic>
        <p:nvPicPr>
          <p:cNvPr id="5" name="Afbeelding 4" descr="dolfje_kle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285394">
            <a:off x="611560" y="3356992"/>
            <a:ext cx="3809524" cy="253968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Wat vond ik van het boek?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Leuk &amp; spannend</a:t>
            </a:r>
          </a:p>
          <a:p>
            <a:r>
              <a:rPr lang="nl-NL" dirty="0"/>
              <a:t>Liedje voor </a:t>
            </a:r>
            <a:r>
              <a:rPr lang="nl-NL" dirty="0" err="1" smtClean="0"/>
              <a:t>Noura</a:t>
            </a:r>
            <a:endParaRPr lang="nl-NL" dirty="0"/>
          </a:p>
        </p:txBody>
      </p:sp>
      <p:pic>
        <p:nvPicPr>
          <p:cNvPr id="4" name="Afbeelding 3" descr="10010040055075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97206">
            <a:off x="5796136" y="2780928"/>
            <a:ext cx="2508413" cy="3689648"/>
          </a:xfrm>
          <a:prstGeom prst="rect">
            <a:avLst/>
          </a:prstGeom>
        </p:spPr>
      </p:pic>
      <p:pic>
        <p:nvPicPr>
          <p:cNvPr id="5" name="Afbeelding 4" descr="DOLFJE-WEERWOLFJE-SUPERWOLFJ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04668">
            <a:off x="1557227" y="3582578"/>
            <a:ext cx="2956775" cy="295677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Stukje lezen</a:t>
            </a:r>
          </a:p>
        </p:txBody>
      </p:sp>
      <p:pic>
        <p:nvPicPr>
          <p:cNvPr id="4" name="Tijdelijke aanduiding voor inhoud 3" descr="emoticon-ssst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2780928"/>
            <a:ext cx="3600400" cy="2645984"/>
          </a:xfr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Quiz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935480"/>
            <a:ext cx="8291264" cy="4922520"/>
          </a:xfrm>
        </p:spPr>
        <p:txBody>
          <a:bodyPr/>
          <a:lstStyle/>
          <a:p>
            <a:r>
              <a:rPr lang="nl-NL" dirty="0"/>
              <a:t>Vragen:</a:t>
            </a:r>
          </a:p>
          <a:p>
            <a:pPr marL="514350" indent="-514350">
              <a:buNone/>
            </a:pPr>
            <a:r>
              <a:rPr lang="nl-NL" dirty="0" smtClean="0"/>
              <a:t>1.Wie zijn de hoofdpersonen?</a:t>
            </a:r>
            <a:endParaRPr lang="nl-NL" dirty="0"/>
          </a:p>
          <a:p>
            <a:pPr marL="514350" indent="-514350">
              <a:buNone/>
            </a:pPr>
            <a:r>
              <a:rPr lang="nl-NL" dirty="0"/>
              <a:t>Antwoordt:</a:t>
            </a:r>
            <a:r>
              <a:rPr lang="nl-NL" dirty="0">
                <a:solidFill>
                  <a:schemeClr val="accent3"/>
                </a:solidFill>
              </a:rPr>
              <a:t> </a:t>
            </a:r>
            <a:r>
              <a:rPr lang="nl-NL" dirty="0" err="1" smtClean="0">
                <a:solidFill>
                  <a:schemeClr val="accent3"/>
                </a:solidFill>
              </a:rPr>
              <a:t>Dolfje</a:t>
            </a:r>
            <a:r>
              <a:rPr lang="nl-NL" dirty="0" smtClean="0">
                <a:solidFill>
                  <a:schemeClr val="accent3"/>
                </a:solidFill>
              </a:rPr>
              <a:t> en </a:t>
            </a:r>
            <a:r>
              <a:rPr lang="nl-NL" dirty="0" err="1" smtClean="0">
                <a:solidFill>
                  <a:schemeClr val="accent3"/>
                </a:solidFill>
              </a:rPr>
              <a:t>Timmie</a:t>
            </a:r>
            <a:endParaRPr lang="nl-NL" dirty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r>
              <a:rPr lang="nl-NL" dirty="0"/>
              <a:t>2.Wie </a:t>
            </a:r>
            <a:r>
              <a:rPr lang="nl-NL" dirty="0" smtClean="0"/>
              <a:t>zag Valentijn in de maan?</a:t>
            </a:r>
            <a:endParaRPr lang="nl-NL" dirty="0"/>
          </a:p>
          <a:p>
            <a:pPr marL="514350" indent="-514350">
              <a:buNone/>
            </a:pPr>
            <a:r>
              <a:rPr lang="nl-NL" dirty="0"/>
              <a:t>Antwoordt: </a:t>
            </a:r>
            <a:r>
              <a:rPr lang="nl-NL" dirty="0" err="1" smtClean="0">
                <a:solidFill>
                  <a:schemeClr val="accent3"/>
                </a:solidFill>
              </a:rPr>
              <a:t>Valentina</a:t>
            </a:r>
            <a:endParaRPr lang="nl-NL" dirty="0">
              <a:solidFill>
                <a:schemeClr val="accent3"/>
              </a:solidFill>
            </a:endParaRPr>
          </a:p>
          <a:p>
            <a:pPr marL="514350" indent="-514350">
              <a:buNone/>
            </a:pPr>
            <a:r>
              <a:rPr lang="nl-NL" dirty="0" smtClean="0"/>
              <a:t>3.Van wie droomt </a:t>
            </a:r>
            <a:r>
              <a:rPr lang="nl-NL" dirty="0" err="1" smtClean="0"/>
              <a:t>Dolfje</a:t>
            </a:r>
            <a:r>
              <a:rPr lang="nl-NL" dirty="0" smtClean="0"/>
              <a:t>?</a:t>
            </a:r>
            <a:endParaRPr lang="nl-NL" dirty="0"/>
          </a:p>
          <a:p>
            <a:pPr marL="514350" indent="-514350">
              <a:buNone/>
            </a:pPr>
            <a:r>
              <a:rPr lang="nl-NL" dirty="0"/>
              <a:t>Antwoordt: </a:t>
            </a:r>
            <a:r>
              <a:rPr lang="nl-NL" dirty="0" err="1" smtClean="0">
                <a:solidFill>
                  <a:schemeClr val="accent3"/>
                </a:solidFill>
              </a:rPr>
              <a:t>Noura</a:t>
            </a:r>
            <a:r>
              <a:rPr lang="nl-NL" dirty="0" smtClean="0"/>
              <a:t>  </a:t>
            </a:r>
            <a:endParaRPr lang="nl-NL" dirty="0"/>
          </a:p>
        </p:txBody>
      </p:sp>
      <p:pic>
        <p:nvPicPr>
          <p:cNvPr id="4" name="Afbeelding 3" descr="quiz-2432440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96718">
            <a:off x="7299252" y="4643932"/>
            <a:ext cx="1709936" cy="1709936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6. Vragen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Hebben jullie nog vragen?</a:t>
            </a:r>
          </a:p>
        </p:txBody>
      </p:sp>
      <p:pic>
        <p:nvPicPr>
          <p:cNvPr id="4" name="Afbeelding 3" descr="vraag-stellen-aan-incassobureau-betal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54408">
            <a:off x="4283968" y="3501008"/>
            <a:ext cx="3572490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jdelijke aanduiding voor inhoud 3" descr="5881746_blijf_rustig_het_is_alleen_het_einde_van_mijn_boekenkr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772816"/>
            <a:ext cx="3816424" cy="3618401"/>
          </a:xfrm>
        </p:spPr>
      </p:pic>
      <p:pic>
        <p:nvPicPr>
          <p:cNvPr id="16386" name="Picture 2" descr="Afbeeldingsresultaat voor ei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348880"/>
            <a:ext cx="2843808" cy="2304256"/>
          </a:xfrm>
          <a:prstGeom prst="rect">
            <a:avLst/>
          </a:prstGeom>
          <a:noFill/>
        </p:spPr>
      </p:pic>
      <p:sp>
        <p:nvSpPr>
          <p:cNvPr id="16388" name="AutoShape 4" descr="Afbeeldingsresultaat voor ein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390" name="AutoShape 6" descr="Afbeeldingsresultaat voor ein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394" name="Picture 10" descr="Afbeeldingsresultaat voor ein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1" y="4653136"/>
            <a:ext cx="2843809" cy="2204864"/>
          </a:xfrm>
          <a:prstGeom prst="rect">
            <a:avLst/>
          </a:prstGeom>
          <a:noFill/>
        </p:spPr>
      </p:pic>
      <p:pic>
        <p:nvPicPr>
          <p:cNvPr id="16396" name="Picture 12" descr="Afbeeldingsresultaat voor ein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0741" y="0"/>
            <a:ext cx="2983259" cy="2348880"/>
          </a:xfrm>
          <a:prstGeom prst="rect">
            <a:avLst/>
          </a:prstGeom>
          <a:noFill/>
        </p:spPr>
      </p:pic>
      <p:pic>
        <p:nvPicPr>
          <p:cNvPr id="16398" name="Picture 14" descr="Afbeeldingsresultaat voor eind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-243408"/>
            <a:ext cx="3672408" cy="1993455"/>
          </a:xfrm>
          <a:prstGeom prst="rect">
            <a:avLst/>
          </a:prstGeom>
          <a:noFill/>
        </p:spPr>
      </p:pic>
      <p:pic>
        <p:nvPicPr>
          <p:cNvPr id="16400" name="Picture 16" descr="Gerelateerde afbeelding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5373216"/>
            <a:ext cx="3816424" cy="1484784"/>
          </a:xfrm>
          <a:prstGeom prst="rect">
            <a:avLst/>
          </a:prstGeom>
          <a:noFill/>
        </p:spPr>
      </p:pic>
      <p:pic>
        <p:nvPicPr>
          <p:cNvPr id="16402" name="Picture 18" descr="Afbeeldingsresultaat voor bewegende animaties the en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2524125" cy="2132856"/>
          </a:xfrm>
          <a:prstGeom prst="rect">
            <a:avLst/>
          </a:prstGeom>
          <a:noFill/>
        </p:spPr>
      </p:pic>
      <p:sp>
        <p:nvSpPr>
          <p:cNvPr id="16404" name="AutoShape 20" descr="Afbeeldingsresultaat voor bewegende animaties the e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406" name="Picture 22" descr="Afbeeldingsresultaat voor bewegende animaties the en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08520" y="2132856"/>
            <a:ext cx="2664296" cy="1296144"/>
          </a:xfrm>
          <a:prstGeom prst="rect">
            <a:avLst/>
          </a:prstGeom>
          <a:noFill/>
        </p:spPr>
      </p:pic>
      <p:pic>
        <p:nvPicPr>
          <p:cNvPr id="16408" name="Picture 24" descr="Afbeeldingsresultaat voor eind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612576" y="3429000"/>
            <a:ext cx="3168352" cy="2217847"/>
          </a:xfrm>
          <a:prstGeom prst="rect">
            <a:avLst/>
          </a:prstGeom>
          <a:noFill/>
        </p:spPr>
      </p:pic>
      <p:pic>
        <p:nvPicPr>
          <p:cNvPr id="16410" name="Picture 26" descr="Afbeeldingsresultaat voor eind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661248"/>
            <a:ext cx="2483768" cy="1196752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96</Words>
  <Application>Microsoft Office PowerPoint</Application>
  <PresentationFormat>Diavoorstelling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Stroom</vt:lpstr>
      <vt:lpstr>Mijn boekenkring</vt:lpstr>
      <vt:lpstr>Waar ga ik het over hebben?</vt:lpstr>
      <vt:lpstr>1. Over het boek</vt:lpstr>
      <vt:lpstr>2. Samenvatting</vt:lpstr>
      <vt:lpstr>3. Wat vond ik van het boek?</vt:lpstr>
      <vt:lpstr>4. Stukje lezen</vt:lpstr>
      <vt:lpstr>5. Quiz</vt:lpstr>
      <vt:lpstr>6. Vragen</vt:lpstr>
      <vt:lpstr>Dia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Mijn boekenkring</dc:title>
  <dc:creator>Tanisha Imanuel</dc:creator>
  <cp:lastModifiedBy>dennis rigters</cp:lastModifiedBy>
  <cp:revision>24</cp:revision>
  <dcterms:created xsi:type="dcterms:W3CDTF">2018-02-17T16:49:14Z</dcterms:created>
  <dcterms:modified xsi:type="dcterms:W3CDTF">2019-02-04T13:40:09Z</dcterms:modified>
</cp:coreProperties>
</file>