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0" autoAdjust="0"/>
    <p:restoredTop sz="99424" autoAdjust="0"/>
  </p:normalViewPr>
  <p:slideViewPr>
    <p:cSldViewPr snapToObjects="1">
      <p:cViewPr>
        <p:scale>
          <a:sx n="110" d="100"/>
          <a:sy n="110" d="100"/>
        </p:scale>
        <p:origin x="-1134" y="6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20. Mai 2015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20. Mai 2015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20. Mai 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32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20.05.2015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 | TK | TU Darmstadt | Stephan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Borgert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20.05.2015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TK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TU Darmstadt | Stephan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Borgert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HTC Holon Test Center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Internet Praktikum	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6228184" y="2132856"/>
            <a:ext cx="2584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chemeClr val="bg1"/>
                </a:solidFill>
              </a:rPr>
              <a:t>Aditya</a:t>
            </a:r>
            <a:r>
              <a:rPr lang="de-DE" sz="1400" dirty="0" smtClean="0">
                <a:solidFill>
                  <a:schemeClr val="bg1"/>
                </a:solidFill>
              </a:rPr>
              <a:t>, Chetan, </a:t>
            </a:r>
            <a:r>
              <a:rPr lang="de-DE" sz="1400" dirty="0" err="1" smtClean="0">
                <a:solidFill>
                  <a:schemeClr val="bg1"/>
                </a:solidFill>
              </a:rPr>
              <a:t>Dileep</a:t>
            </a:r>
            <a:r>
              <a:rPr lang="de-DE" sz="1400" dirty="0" smtClean="0">
                <a:solidFill>
                  <a:schemeClr val="bg1"/>
                </a:solidFill>
              </a:rPr>
              <a:t>, Lulzim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8796" y="5301208"/>
            <a:ext cx="2223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Dr. Stephan </a:t>
            </a:r>
            <a:r>
              <a:rPr lang="de-DE" dirty="0" err="1" smtClean="0"/>
              <a:t>Borgert</a:t>
            </a:r>
            <a:endParaRPr lang="de-DE" dirty="0" smtClean="0"/>
          </a:p>
          <a:p>
            <a:r>
              <a:rPr lang="de-DE" dirty="0" smtClean="0"/>
              <a:t>Siavash </a:t>
            </a:r>
            <a:r>
              <a:rPr lang="de-DE" dirty="0" err="1" smtClean="0"/>
              <a:t>Valipour</a:t>
            </a:r>
            <a:endParaRPr lang="de-DE" dirty="0" smtClean="0"/>
          </a:p>
          <a:p>
            <a:r>
              <a:rPr lang="de-DE" dirty="0" smtClean="0"/>
              <a:t>TK TU Darmstadt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700808"/>
            <a:ext cx="46805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Technology Stack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consideration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 smtClean="0"/>
              <a:t>Programming</a:t>
            </a:r>
            <a:r>
              <a:rPr lang="de-DE" sz="1600" dirty="0" smtClean="0"/>
              <a:t> Lang</a:t>
            </a:r>
            <a:r>
              <a:rPr lang="de-DE" sz="1600" dirty="0"/>
              <a:t> &amp; Libraries </a:t>
            </a:r>
            <a:r>
              <a:rPr lang="de-DE" sz="1600" dirty="0" smtClean="0"/>
              <a:t>:</a:t>
            </a:r>
          </a:p>
          <a:p>
            <a:r>
              <a:rPr lang="de-DE" sz="1600" dirty="0" smtClean="0"/>
              <a:t>	HTML5, CSS, </a:t>
            </a:r>
            <a:r>
              <a:rPr lang="de-DE" sz="1600" dirty="0" err="1" smtClean="0"/>
              <a:t>Javascript</a:t>
            </a:r>
            <a:r>
              <a:rPr lang="de-DE" sz="1600" dirty="0" smtClean="0"/>
              <a:t>, </a:t>
            </a:r>
            <a:r>
              <a:rPr lang="de-DE" sz="1600" dirty="0" err="1"/>
              <a:t>L</a:t>
            </a:r>
            <a:r>
              <a:rPr lang="de-DE" sz="1600" dirty="0" err="1" smtClean="0"/>
              <a:t>eaflet</a:t>
            </a:r>
            <a:r>
              <a:rPr lang="de-DE" sz="1600" dirty="0" smtClean="0"/>
              <a:t> API</a:t>
            </a:r>
          </a:p>
          <a:p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Tools :</a:t>
            </a:r>
          </a:p>
          <a:p>
            <a:r>
              <a:rPr lang="de-DE" sz="1600" dirty="0" smtClean="0"/>
              <a:t>	XAMPP (PHP, MYSQL/</a:t>
            </a:r>
            <a:r>
              <a:rPr lang="de-DE" sz="1600" dirty="0" err="1" smtClean="0"/>
              <a:t>Postgresql</a:t>
            </a:r>
            <a:r>
              <a:rPr lang="de-DE" sz="1600" dirty="0" smtClean="0"/>
              <a:t>)</a:t>
            </a:r>
          </a:p>
          <a:p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 smtClean="0"/>
              <a:t>Tile</a:t>
            </a:r>
            <a:r>
              <a:rPr lang="de-DE" sz="1600" dirty="0" smtClean="0"/>
              <a:t> Server (Optional):</a:t>
            </a:r>
          </a:p>
          <a:p>
            <a:r>
              <a:rPr lang="de-DE" sz="1600" dirty="0" smtClean="0"/>
              <a:t>	</a:t>
            </a:r>
            <a:r>
              <a:rPr lang="de-DE" sz="1600" dirty="0" err="1" smtClean="0"/>
              <a:t>Postgresql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Mapnik</a:t>
            </a:r>
            <a:r>
              <a:rPr lang="de-DE" sz="1600" dirty="0" smtClean="0"/>
              <a:t> (?)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0545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4" name="Can 3"/>
          <p:cNvSpPr/>
          <p:nvPr/>
        </p:nvSpPr>
        <p:spPr>
          <a:xfrm>
            <a:off x="6452201" y="2522001"/>
            <a:ext cx="1352165" cy="12961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MYSQL/</a:t>
            </a:r>
            <a:r>
              <a:rPr lang="de-DE" sz="1200" dirty="0" err="1" smtClean="0"/>
              <a:t>Postgresql</a:t>
            </a:r>
            <a:endParaRPr lang="de-DE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779912" y="2564904"/>
            <a:ext cx="1800200" cy="1692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PHP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906404" y="3716079"/>
            <a:ext cx="1381147" cy="86409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L</a:t>
            </a:r>
            <a:r>
              <a:rPr lang="de-DE" dirty="0" err="1" smtClean="0">
                <a:solidFill>
                  <a:schemeClr val="tx1"/>
                </a:solidFill>
              </a:rPr>
              <a:t>eaflet</a:t>
            </a:r>
            <a:r>
              <a:rPr lang="de-DE" dirty="0" smtClean="0">
                <a:solidFill>
                  <a:schemeClr val="tx1"/>
                </a:solidFill>
              </a:rPr>
              <a:t>, D3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4" idx="2"/>
          </p:cNvCxnSpPr>
          <p:nvPr/>
        </p:nvCxnSpPr>
        <p:spPr>
          <a:xfrm flipV="1">
            <a:off x="5580112" y="3170073"/>
            <a:ext cx="872089" cy="2409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5" idx="1"/>
          </p:cNvCxnSpPr>
          <p:nvPr/>
        </p:nvCxnSpPr>
        <p:spPr>
          <a:xfrm flipV="1">
            <a:off x="2287551" y="3410998"/>
            <a:ext cx="1492361" cy="7371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76747" y="2245002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Middleware</a:t>
            </a:r>
            <a:endParaRPr lang="de-DE" sz="1200" dirty="0"/>
          </a:p>
        </p:txBody>
      </p:sp>
      <p:sp>
        <p:nvSpPr>
          <p:cNvPr id="22" name="Rectangle 21"/>
          <p:cNvSpPr/>
          <p:nvPr/>
        </p:nvSpPr>
        <p:spPr>
          <a:xfrm>
            <a:off x="3510081" y="1928328"/>
            <a:ext cx="4479876" cy="29408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/>
          <p:cNvSpPr txBox="1"/>
          <p:nvPr/>
        </p:nvSpPr>
        <p:spPr>
          <a:xfrm>
            <a:off x="5103256" y="1482052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Backend</a:t>
            </a:r>
            <a:endParaRPr lang="de-DE" sz="1400" dirty="0"/>
          </a:p>
        </p:txBody>
      </p:sp>
      <p:sp>
        <p:nvSpPr>
          <p:cNvPr id="25" name="Rectangle 24"/>
          <p:cNvSpPr/>
          <p:nvPr/>
        </p:nvSpPr>
        <p:spPr>
          <a:xfrm>
            <a:off x="814589" y="2112994"/>
            <a:ext cx="1584176" cy="124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HTML5, CSS, </a:t>
            </a:r>
            <a:r>
              <a:rPr lang="de-DE" dirty="0" err="1" smtClean="0"/>
              <a:t>Javascript</a:t>
            </a:r>
            <a:endParaRPr lang="de-DE" dirty="0"/>
          </a:p>
        </p:txBody>
      </p:sp>
      <p:cxnSp>
        <p:nvCxnSpPr>
          <p:cNvPr id="30" name="Straight Arrow Connector 29"/>
          <p:cNvCxnSpPr>
            <a:stCxn id="25" idx="2"/>
            <a:endCxn id="6" idx="0"/>
          </p:cNvCxnSpPr>
          <p:nvPr/>
        </p:nvCxnSpPr>
        <p:spPr>
          <a:xfrm flipH="1">
            <a:off x="1596978" y="3356992"/>
            <a:ext cx="9699" cy="3590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29987" y="1928328"/>
            <a:ext cx="2703744" cy="29408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Box 37"/>
          <p:cNvSpPr txBox="1"/>
          <p:nvPr/>
        </p:nvSpPr>
        <p:spPr>
          <a:xfrm>
            <a:off x="971600" y="1486112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Frontend</a:t>
            </a:r>
            <a:endParaRPr lang="de-DE" sz="1400" dirty="0"/>
          </a:p>
        </p:txBody>
      </p:sp>
      <p:sp>
        <p:nvSpPr>
          <p:cNvPr id="39" name="Can 38"/>
          <p:cNvSpPr/>
          <p:nvPr/>
        </p:nvSpPr>
        <p:spPr>
          <a:xfrm>
            <a:off x="3326887" y="5142962"/>
            <a:ext cx="720080" cy="936104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Box 39"/>
          <p:cNvSpPr txBox="1"/>
          <p:nvPr/>
        </p:nvSpPr>
        <p:spPr>
          <a:xfrm>
            <a:off x="3326887" y="5395570"/>
            <a:ext cx="792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OSM DB (</a:t>
            </a:r>
            <a:r>
              <a:rPr lang="de-DE" sz="1100" dirty="0" err="1" smtClean="0"/>
              <a:t>Tiles</a:t>
            </a:r>
            <a:r>
              <a:rPr lang="de-DE" sz="1100" dirty="0" smtClean="0"/>
              <a:t>)</a:t>
            </a:r>
            <a:endParaRPr lang="de-DE" sz="1100" dirty="0"/>
          </a:p>
        </p:txBody>
      </p:sp>
      <p:cxnSp>
        <p:nvCxnSpPr>
          <p:cNvPr id="42" name="Straight Arrow Connector 41"/>
          <p:cNvCxnSpPr>
            <a:endCxn id="39" idx="2"/>
          </p:cNvCxnSpPr>
          <p:nvPr/>
        </p:nvCxnSpPr>
        <p:spPr>
          <a:xfrm>
            <a:off x="2287551" y="4580175"/>
            <a:ext cx="1039336" cy="10308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n 42"/>
          <p:cNvSpPr/>
          <p:nvPr/>
        </p:nvSpPr>
        <p:spPr>
          <a:xfrm>
            <a:off x="6732240" y="3949461"/>
            <a:ext cx="792088" cy="864096"/>
          </a:xfrm>
          <a:prstGeom prst="can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6732240" y="415812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Local</a:t>
            </a:r>
            <a:r>
              <a:rPr lang="de-DE" sz="1200" dirty="0" smtClean="0"/>
              <a:t> DB (</a:t>
            </a:r>
            <a:r>
              <a:rPr lang="de-DE" sz="1200" dirty="0" err="1" smtClean="0"/>
              <a:t>Tiles</a:t>
            </a:r>
            <a:r>
              <a:rPr lang="de-DE" sz="1200" dirty="0" smtClean="0"/>
              <a:t>)</a:t>
            </a:r>
            <a:endParaRPr lang="de-DE" sz="1200" dirty="0"/>
          </a:p>
        </p:txBody>
      </p:sp>
      <p:cxnSp>
        <p:nvCxnSpPr>
          <p:cNvPr id="46" name="Straight Arrow Connector 45"/>
          <p:cNvCxnSpPr>
            <a:endCxn id="43" idx="2"/>
          </p:cNvCxnSpPr>
          <p:nvPr/>
        </p:nvCxnSpPr>
        <p:spPr>
          <a:xfrm flipV="1">
            <a:off x="2287551" y="4381509"/>
            <a:ext cx="4444689" cy="7447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73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				</a:t>
            </a:r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2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65</Words>
  <Application>Microsoft Office PowerPoint</Application>
  <PresentationFormat>On-screen Show (4:3)</PresentationFormat>
  <Paragraphs>38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Präsentationsvorlage_BWL9</vt:lpstr>
      <vt:lpstr>Internet Praktikum </vt:lpstr>
      <vt:lpstr>Software Architecture</vt:lpstr>
      <vt:lpstr>Application Architecture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Vasudev, Chetan</cp:lastModifiedBy>
  <cp:revision>42</cp:revision>
  <dcterms:created xsi:type="dcterms:W3CDTF">2009-12-23T09:42:49Z</dcterms:created>
  <dcterms:modified xsi:type="dcterms:W3CDTF">2015-05-20T15:03:28Z</dcterms:modified>
</cp:coreProperties>
</file>