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7" r:id="rId2"/>
    <p:sldId id="333" r:id="rId3"/>
    <p:sldId id="324" r:id="rId4"/>
    <p:sldId id="325" r:id="rId5"/>
    <p:sldId id="334" r:id="rId6"/>
    <p:sldId id="326" r:id="rId7"/>
    <p:sldId id="335" r:id="rId8"/>
    <p:sldId id="327" r:id="rId9"/>
    <p:sldId id="328" r:id="rId10"/>
    <p:sldId id="329" r:id="rId11"/>
    <p:sldId id="336" r:id="rId12"/>
    <p:sldId id="330" r:id="rId13"/>
    <p:sldId id="331" r:id="rId14"/>
    <p:sldId id="332" r:id="rId15"/>
  </p:sldIdLst>
  <p:sldSz cx="6480175" cy="431958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/>
    <p:restoredTop sz="96234"/>
  </p:normalViewPr>
  <p:slideViewPr>
    <p:cSldViewPr snapToGrid="0">
      <p:cViewPr varScale="1">
        <p:scale>
          <a:sx n="184" d="100"/>
          <a:sy n="184" d="100"/>
        </p:scale>
        <p:origin x="1352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5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8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72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5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9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96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5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1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8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65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6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84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32C172-BC60-8036-5705-932F2C49AC07}"/>
              </a:ext>
            </a:extLst>
          </p:cNvPr>
          <p:cNvSpPr/>
          <p:nvPr/>
        </p:nvSpPr>
        <p:spPr>
          <a:xfrm>
            <a:off x="2920858" y="769459"/>
            <a:ext cx="3486120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2234246" cy="17346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412693"/>
            <a:ext cx="3360256" cy="37708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7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049563" cy="16779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0997AE67-FCEF-5AF9-561D-39EECC58C91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8658D8C4-D667-16FB-BF5A-6AF6541688B8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4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CD8AA5F-8E9D-92C9-25E0-254DE231FA54}"/>
              </a:ext>
            </a:extLst>
          </p:cNvPr>
          <p:cNvSpPr/>
          <p:nvPr/>
        </p:nvSpPr>
        <p:spPr>
          <a:xfrm rot="16200000">
            <a:off x="2667659" y="3251538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7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BA91BD95-E5EE-298A-1E22-5C78E788EE2E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80436-5CE1-96A9-58AB-690EBF3462F8}"/>
              </a:ext>
            </a:extLst>
          </p:cNvPr>
          <p:cNvSpPr/>
          <p:nvPr/>
        </p:nvSpPr>
        <p:spPr>
          <a:xfrm>
            <a:off x="3046722" y="575607"/>
            <a:ext cx="3360256" cy="36078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470889"/>
            <a:ext cx="3360256" cy="37126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0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F55BCEB-3F7A-83CC-DB45-ED54423E3F00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94482" cy="15603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2302482" cy="14920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AEFCA15-F50E-A98B-4FED-5F6A74BC0B52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1041227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81062"/>
            <a:ext cx="35405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accent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490A400B-6878-2682-5D5C-B09DAFA53F47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682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196</Words>
  <Application>Microsoft Macintosh PowerPoint</Application>
  <PresentationFormat>사용자 지정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452</cp:revision>
  <cp:lastPrinted>2023-09-18T02:16:55Z</cp:lastPrinted>
  <dcterms:modified xsi:type="dcterms:W3CDTF">2023-09-22T13:24:01Z</dcterms:modified>
</cp:coreProperties>
</file>