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360" r:id="rId2"/>
    <p:sldId id="368" r:id="rId3"/>
    <p:sldId id="366" r:id="rId4"/>
    <p:sldId id="367" r:id="rId5"/>
    <p:sldId id="364" r:id="rId6"/>
    <p:sldId id="365" r:id="rId7"/>
    <p:sldId id="350" r:id="rId8"/>
    <p:sldId id="351" r:id="rId9"/>
    <p:sldId id="357" r:id="rId10"/>
    <p:sldId id="358" r:id="rId11"/>
    <p:sldId id="359" r:id="rId12"/>
  </p:sldIdLst>
  <p:sldSz cx="6480175" cy="4319588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747775"/>
          </p15:clr>
        </p15:guide>
        <p15:guide id="2" pos="2041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1AD47"/>
    <a:srgbClr val="4472C4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6234"/>
  </p:normalViewPr>
  <p:slideViewPr>
    <p:cSldViewPr snapToGrid="0">
      <p:cViewPr>
        <p:scale>
          <a:sx n="106" d="100"/>
          <a:sy n="106" d="100"/>
        </p:scale>
        <p:origin x="2888" y="1232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236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917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65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21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80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19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94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123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039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983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99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0897" y="1790647"/>
            <a:ext cx="6038384" cy="73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0899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424631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20897" y="547282"/>
            <a:ext cx="1989975" cy="55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20897" y="1167015"/>
            <a:ext cx="1989975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7433" y="1634157"/>
            <a:ext cx="4512737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40091" y="-104"/>
            <a:ext cx="3240088" cy="43195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8156" y="1449531"/>
            <a:ext cx="2866756" cy="830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8156" y="2354070"/>
            <a:ext cx="2866756" cy="50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500528" y="1908098"/>
            <a:ext cx="2719208" cy="50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20897" y="3576176"/>
            <a:ext cx="4251233" cy="46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2285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20897" y="546754"/>
            <a:ext cx="6038384" cy="203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20897" y="264728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원통[C] 37">
            <a:extLst>
              <a:ext uri="{FF2B5EF4-FFF2-40B4-BE49-F238E27FC236}">
                <a16:creationId xmlns:a16="http://schemas.microsoft.com/office/drawing/2014/main" id="{14987EF5-1AD4-D840-246E-CD57971484A8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77861F5A-9E8B-0F63-1905-95D4DD04B107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95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D9972513-D6EF-2E2A-2E57-B4EDDB30562B}"/>
              </a:ext>
            </a:extLst>
          </p:cNvPr>
          <p:cNvSpPr/>
          <p:nvPr/>
        </p:nvSpPr>
        <p:spPr>
          <a:xfrm>
            <a:off x="2386778" y="2096254"/>
            <a:ext cx="3933926" cy="18333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66313FD-AB8F-25CE-38F8-DA07F5D993DB}"/>
              </a:ext>
            </a:extLst>
          </p:cNvPr>
          <p:cNvSpPr>
            <a:spLocks noChangeAspect="1"/>
          </p:cNvSpPr>
          <p:nvPr/>
        </p:nvSpPr>
        <p:spPr>
          <a:xfrm>
            <a:off x="3509302" y="2890482"/>
            <a:ext cx="216000" cy="216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886A15-23A9-77AD-2CB1-E910C9A6CCEA}"/>
              </a:ext>
            </a:extLst>
          </p:cNvPr>
          <p:cNvSpPr>
            <a:spLocks noChangeAspect="1"/>
          </p:cNvSpPr>
          <p:nvPr/>
        </p:nvSpPr>
        <p:spPr>
          <a:xfrm>
            <a:off x="4742450" y="2335809"/>
            <a:ext cx="216000" cy="216000"/>
          </a:xfrm>
          <a:prstGeom prst="ellipse">
            <a:avLst/>
          </a:prstGeom>
          <a:solidFill>
            <a:srgbClr val="71AD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5CA7822-BA7C-C7A0-2B88-4131E57DA93F}"/>
              </a:ext>
            </a:extLst>
          </p:cNvPr>
          <p:cNvSpPr>
            <a:spLocks noChangeAspect="1"/>
          </p:cNvSpPr>
          <p:nvPr/>
        </p:nvSpPr>
        <p:spPr>
          <a:xfrm>
            <a:off x="4840708" y="3241396"/>
            <a:ext cx="216000" cy="216000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8EF378-3A01-FBC0-9050-DF07D7E96294}"/>
              </a:ext>
            </a:extLst>
          </p:cNvPr>
          <p:cNvCxnSpPr>
            <a:cxnSpLocks/>
            <a:stCxn id="22" idx="5"/>
            <a:endCxn id="24" idx="2"/>
          </p:cNvCxnSpPr>
          <p:nvPr/>
        </p:nvCxnSpPr>
        <p:spPr>
          <a:xfrm>
            <a:off x="3693670" y="3074850"/>
            <a:ext cx="1147038" cy="2745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FE69CF-833A-17DF-624A-6D799BBD7319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H="1">
            <a:off x="3693670" y="2520177"/>
            <a:ext cx="1080412" cy="4019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105C41-5CB4-D8CB-0D3C-774C067028F4}"/>
              </a:ext>
            </a:extLst>
          </p:cNvPr>
          <p:cNvSpPr txBox="1"/>
          <p:nvPr/>
        </p:nvSpPr>
        <p:spPr>
          <a:xfrm>
            <a:off x="2642474" y="3260853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226BC-2B29-3CD2-AD78-C712ECB34AAC}"/>
              </a:ext>
            </a:extLst>
          </p:cNvPr>
          <p:cNvSpPr txBox="1"/>
          <p:nvPr/>
        </p:nvSpPr>
        <p:spPr>
          <a:xfrm>
            <a:off x="4850450" y="2701678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87F2ED-9F49-7992-AC04-E989AEAE438C}"/>
              </a:ext>
            </a:extLst>
          </p:cNvPr>
          <p:cNvSpPr txBox="1"/>
          <p:nvPr/>
        </p:nvSpPr>
        <p:spPr>
          <a:xfrm>
            <a:off x="4898056" y="3602785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그림 38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359347E6-E39A-1A4D-FC0A-1653A1C37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45" y="2717947"/>
            <a:ext cx="576000" cy="576000"/>
          </a:xfrm>
          <a:prstGeom prst="rect">
            <a:avLst/>
          </a:prstGeom>
        </p:spPr>
      </p:pic>
      <p:pic>
        <p:nvPicPr>
          <p:cNvPr id="40" name="그림 39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7BABA852-D3B0-123F-1E1A-D28E1A0FC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182" y="2159794"/>
            <a:ext cx="576000" cy="576000"/>
          </a:xfrm>
          <a:prstGeom prst="rect">
            <a:avLst/>
          </a:prstGeom>
        </p:spPr>
      </p:pic>
      <p:pic>
        <p:nvPicPr>
          <p:cNvPr id="42" name="그림 41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BCC3DA8D-8EE3-096E-B580-C80903F72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074" y="3082625"/>
            <a:ext cx="576000" cy="576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1AB5BBA-411A-3D6E-1862-0B663D236258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원통[C] 45">
            <a:extLst>
              <a:ext uri="{FF2B5EF4-FFF2-40B4-BE49-F238E27FC236}">
                <a16:creationId xmlns:a16="http://schemas.microsoft.com/office/drawing/2014/main" id="{39FCECAE-AF6A-C472-32F0-C9DEC9494AC1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오른쪽 화살표[R] 46">
            <a:extLst>
              <a:ext uri="{FF2B5EF4-FFF2-40B4-BE49-F238E27FC236}">
                <a16:creationId xmlns:a16="http://schemas.microsoft.com/office/drawing/2014/main" id="{38C411DD-5E7C-68D8-959D-2B146CDB718D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오른쪽 화살표[R] 47">
            <a:extLst>
              <a:ext uri="{FF2B5EF4-FFF2-40B4-BE49-F238E27FC236}">
                <a16:creationId xmlns:a16="http://schemas.microsoft.com/office/drawing/2014/main" id="{41F98659-78E0-B687-236D-CC4B3A4EC6DC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71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450E5D96-4BBF-7923-4A81-BD93B2C46651}"/>
              </a:ext>
            </a:extLst>
          </p:cNvPr>
          <p:cNvSpPr/>
          <p:nvPr/>
        </p:nvSpPr>
        <p:spPr>
          <a:xfrm>
            <a:off x="2386778" y="2096254"/>
            <a:ext cx="3933926" cy="18333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C34D046-F0BF-4A39-2404-6FA0F2EF4C65}"/>
              </a:ext>
            </a:extLst>
          </p:cNvPr>
          <p:cNvSpPr>
            <a:spLocks noChangeAspect="1"/>
          </p:cNvSpPr>
          <p:nvPr/>
        </p:nvSpPr>
        <p:spPr>
          <a:xfrm>
            <a:off x="3509302" y="2890482"/>
            <a:ext cx="216000" cy="216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F2BD063-A187-8DCE-72D6-9E41ABD29B88}"/>
              </a:ext>
            </a:extLst>
          </p:cNvPr>
          <p:cNvSpPr>
            <a:spLocks noChangeAspect="1"/>
          </p:cNvSpPr>
          <p:nvPr/>
        </p:nvSpPr>
        <p:spPr>
          <a:xfrm>
            <a:off x="4441650" y="2335809"/>
            <a:ext cx="216000" cy="216000"/>
          </a:xfrm>
          <a:prstGeom prst="ellipse">
            <a:avLst/>
          </a:prstGeom>
          <a:solidFill>
            <a:srgbClr val="71AD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35389A0-826C-FB1F-4BAE-2BA618C0DBE9}"/>
              </a:ext>
            </a:extLst>
          </p:cNvPr>
          <p:cNvSpPr>
            <a:spLocks noChangeAspect="1"/>
          </p:cNvSpPr>
          <p:nvPr/>
        </p:nvSpPr>
        <p:spPr>
          <a:xfrm>
            <a:off x="5165570" y="3241396"/>
            <a:ext cx="216000" cy="216000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7A1BF64-AC85-2D15-9BC6-E2B1C14C322D}"/>
              </a:ext>
            </a:extLst>
          </p:cNvPr>
          <p:cNvCxnSpPr>
            <a:cxnSpLocks/>
            <a:stCxn id="68" idx="5"/>
            <a:endCxn id="70" idx="2"/>
          </p:cNvCxnSpPr>
          <p:nvPr/>
        </p:nvCxnSpPr>
        <p:spPr>
          <a:xfrm>
            <a:off x="3693670" y="3074850"/>
            <a:ext cx="1471900" cy="2745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08DE35-A728-2FC9-1182-5C0326ED89C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3693670" y="2520177"/>
            <a:ext cx="779612" cy="4019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25D0B87-EFA9-4D12-355C-6BED6336C8E8}"/>
              </a:ext>
            </a:extLst>
          </p:cNvPr>
          <p:cNvSpPr txBox="1"/>
          <p:nvPr/>
        </p:nvSpPr>
        <p:spPr>
          <a:xfrm>
            <a:off x="2642474" y="3260853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892235-D459-4503-0230-C3C8932AEF87}"/>
              </a:ext>
            </a:extLst>
          </p:cNvPr>
          <p:cNvSpPr txBox="1"/>
          <p:nvPr/>
        </p:nvSpPr>
        <p:spPr>
          <a:xfrm>
            <a:off x="4549650" y="2701678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4A82F0-E59C-EF8A-0FD9-17629080F44D}"/>
              </a:ext>
            </a:extLst>
          </p:cNvPr>
          <p:cNvSpPr txBox="1"/>
          <p:nvPr/>
        </p:nvSpPr>
        <p:spPr>
          <a:xfrm>
            <a:off x="5222918" y="3602785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6" name="그림 75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8789ADA-4292-2F0B-22DB-4FE8E30B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45" y="2717947"/>
            <a:ext cx="576000" cy="576000"/>
          </a:xfrm>
          <a:prstGeom prst="rect">
            <a:avLst/>
          </a:prstGeom>
        </p:spPr>
      </p:pic>
      <p:pic>
        <p:nvPicPr>
          <p:cNvPr id="77" name="그림 7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8DF5C860-A619-2A5C-6F13-6865A061C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382" y="2159794"/>
            <a:ext cx="576000" cy="576000"/>
          </a:xfrm>
          <a:prstGeom prst="rect">
            <a:avLst/>
          </a:prstGeom>
        </p:spPr>
      </p:pic>
      <p:pic>
        <p:nvPicPr>
          <p:cNvPr id="78" name="그림 77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4B59F91B-9408-653C-B2BF-766EA2B60E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1936" y="3082625"/>
            <a:ext cx="576000" cy="576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F5648DF-2E82-89CF-F199-1DD67AAD66C8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원통[C] 84">
            <a:extLst>
              <a:ext uri="{FF2B5EF4-FFF2-40B4-BE49-F238E27FC236}">
                <a16:creationId xmlns:a16="http://schemas.microsoft.com/office/drawing/2014/main" id="{8C177020-C68B-004C-B67E-A396773C0D88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오른쪽 화살표[R] 85">
            <a:extLst>
              <a:ext uri="{FF2B5EF4-FFF2-40B4-BE49-F238E27FC236}">
                <a16:creationId xmlns:a16="http://schemas.microsoft.com/office/drawing/2014/main" id="{71F950DB-7E02-4E54-4E25-E7D1B016D812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오른쪽 화살표[R] 86">
            <a:extLst>
              <a:ext uri="{FF2B5EF4-FFF2-40B4-BE49-F238E27FC236}">
                <a16:creationId xmlns:a16="http://schemas.microsoft.com/office/drawing/2014/main" id="{CBBA75CA-FE8D-672B-D5BE-D227015A8306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742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71AD47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rgbClr val="ED7D3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원통[C] 34">
            <a:extLst>
              <a:ext uri="{FF2B5EF4-FFF2-40B4-BE49-F238E27FC236}">
                <a16:creationId xmlns:a16="http://schemas.microsoft.com/office/drawing/2014/main" id="{7FA01D44-4F0C-E205-21F2-0B50C128AC43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7A26A1B6-9EF9-360C-77AF-F6FD6EE3D9B6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861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71AD47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rgbClr val="ED7D3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5CCA7FF-CF81-13E4-D43B-598869412E26}"/>
              </a:ext>
            </a:extLst>
          </p:cNvPr>
          <p:cNvSpPr/>
          <p:nvPr/>
        </p:nvSpPr>
        <p:spPr>
          <a:xfrm>
            <a:off x="1273124" y="2331681"/>
            <a:ext cx="3933926" cy="18333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AFE0862-79C4-A430-BD45-BF084FF34F5A}"/>
              </a:ext>
            </a:extLst>
          </p:cNvPr>
          <p:cNvSpPr>
            <a:spLocks noChangeAspect="1"/>
          </p:cNvSpPr>
          <p:nvPr/>
        </p:nvSpPr>
        <p:spPr>
          <a:xfrm>
            <a:off x="2395648" y="3125909"/>
            <a:ext cx="216000" cy="216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0688A8B-966A-3385-6F93-4734055D0015}"/>
              </a:ext>
            </a:extLst>
          </p:cNvPr>
          <p:cNvSpPr>
            <a:spLocks noChangeAspect="1"/>
          </p:cNvSpPr>
          <p:nvPr/>
        </p:nvSpPr>
        <p:spPr>
          <a:xfrm>
            <a:off x="3628796" y="2571236"/>
            <a:ext cx="216000" cy="216000"/>
          </a:xfrm>
          <a:prstGeom prst="ellipse">
            <a:avLst/>
          </a:prstGeom>
          <a:solidFill>
            <a:srgbClr val="71AD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D397D1-B2C7-4433-4B13-06819A3DF27B}"/>
              </a:ext>
            </a:extLst>
          </p:cNvPr>
          <p:cNvSpPr>
            <a:spLocks noChangeAspect="1"/>
          </p:cNvSpPr>
          <p:nvPr/>
        </p:nvSpPr>
        <p:spPr>
          <a:xfrm>
            <a:off x="3727054" y="3476823"/>
            <a:ext cx="216000" cy="216000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F405FD-C68C-8600-2257-2900A81ADAD3}"/>
              </a:ext>
            </a:extLst>
          </p:cNvPr>
          <p:cNvCxnSpPr>
            <a:cxnSpLocks/>
            <a:stCxn id="23" idx="5"/>
            <a:endCxn id="25" idx="2"/>
          </p:cNvCxnSpPr>
          <p:nvPr/>
        </p:nvCxnSpPr>
        <p:spPr>
          <a:xfrm>
            <a:off x="2580016" y="3310277"/>
            <a:ext cx="1147038" cy="2745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92266F4-E05B-699E-A928-4D68C6F097BD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2580016" y="2755604"/>
            <a:ext cx="1080412" cy="4019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A64018-DCD8-AEEB-DEAB-3761A69B67F3}"/>
              </a:ext>
            </a:extLst>
          </p:cNvPr>
          <p:cNvSpPr txBox="1"/>
          <p:nvPr/>
        </p:nvSpPr>
        <p:spPr>
          <a:xfrm>
            <a:off x="1528820" y="3496280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142A5-F29F-431B-00D9-437DCBC16DB2}"/>
              </a:ext>
            </a:extLst>
          </p:cNvPr>
          <p:cNvSpPr txBox="1"/>
          <p:nvPr/>
        </p:nvSpPr>
        <p:spPr>
          <a:xfrm>
            <a:off x="3736796" y="2937105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028A8A-0468-53CB-8AE6-1CC4EA315FFD}"/>
              </a:ext>
            </a:extLst>
          </p:cNvPr>
          <p:cNvSpPr txBox="1"/>
          <p:nvPr/>
        </p:nvSpPr>
        <p:spPr>
          <a:xfrm>
            <a:off x="3784402" y="3838212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그림 31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B122A670-CB88-6A37-206D-81A39A53F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282" y="2936309"/>
            <a:ext cx="576000" cy="576000"/>
          </a:xfrm>
          <a:prstGeom prst="rect">
            <a:avLst/>
          </a:prstGeom>
        </p:spPr>
      </p:pic>
      <p:pic>
        <p:nvPicPr>
          <p:cNvPr id="33" name="그림 3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048BBF53-C4AD-21EB-3D3E-5657CA3F0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528" y="2386314"/>
            <a:ext cx="576000" cy="576000"/>
          </a:xfrm>
          <a:prstGeom prst="rect">
            <a:avLst/>
          </a:prstGeom>
        </p:spPr>
      </p:pic>
      <p:pic>
        <p:nvPicPr>
          <p:cNvPr id="34" name="그림 33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786060CD-C24B-2679-5C0A-3353825D9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420" y="3296823"/>
            <a:ext cx="576000" cy="576000"/>
          </a:xfrm>
          <a:prstGeom prst="rect">
            <a:avLst/>
          </a:prstGeom>
        </p:spPr>
      </p:pic>
      <p:sp>
        <p:nvSpPr>
          <p:cNvPr id="35" name="원통[C] 34">
            <a:extLst>
              <a:ext uri="{FF2B5EF4-FFF2-40B4-BE49-F238E27FC236}">
                <a16:creationId xmlns:a16="http://schemas.microsoft.com/office/drawing/2014/main" id="{7FA01D44-4F0C-E205-21F2-0B50C128AC43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7A26A1B6-9EF9-360C-77AF-F6FD6EE3D9B6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139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71AD47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rgbClr val="ED7D3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83626045-104B-EF99-6F19-805BAB62C836}"/>
              </a:ext>
            </a:extLst>
          </p:cNvPr>
          <p:cNvSpPr/>
          <p:nvPr/>
        </p:nvSpPr>
        <p:spPr>
          <a:xfrm>
            <a:off x="1273124" y="2331681"/>
            <a:ext cx="3933926" cy="18333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F039DC9-F73A-C4B6-7991-8B0E3729CDA0}"/>
              </a:ext>
            </a:extLst>
          </p:cNvPr>
          <p:cNvSpPr>
            <a:spLocks noChangeAspect="1"/>
          </p:cNvSpPr>
          <p:nvPr/>
        </p:nvSpPr>
        <p:spPr>
          <a:xfrm>
            <a:off x="2395648" y="3125909"/>
            <a:ext cx="216000" cy="216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6A56035-A742-3DD7-1DE4-DBC6801398D8}"/>
              </a:ext>
            </a:extLst>
          </p:cNvPr>
          <p:cNvSpPr>
            <a:spLocks noChangeAspect="1"/>
          </p:cNvSpPr>
          <p:nvPr/>
        </p:nvSpPr>
        <p:spPr>
          <a:xfrm>
            <a:off x="3327996" y="2571236"/>
            <a:ext cx="216000" cy="216000"/>
          </a:xfrm>
          <a:prstGeom prst="ellipse">
            <a:avLst/>
          </a:prstGeom>
          <a:solidFill>
            <a:srgbClr val="71AD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31333C1-F541-25BD-6796-AC8AD95DEA0D}"/>
              </a:ext>
            </a:extLst>
          </p:cNvPr>
          <p:cNvSpPr>
            <a:spLocks noChangeAspect="1"/>
          </p:cNvSpPr>
          <p:nvPr/>
        </p:nvSpPr>
        <p:spPr>
          <a:xfrm>
            <a:off x="4027854" y="3476823"/>
            <a:ext cx="216000" cy="216000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1A04CA7-CDE3-7553-0B0C-6965F1EB51B7}"/>
              </a:ext>
            </a:extLst>
          </p:cNvPr>
          <p:cNvCxnSpPr>
            <a:cxnSpLocks/>
            <a:stCxn id="50" idx="5"/>
            <a:endCxn id="52" idx="2"/>
          </p:cNvCxnSpPr>
          <p:nvPr/>
        </p:nvCxnSpPr>
        <p:spPr>
          <a:xfrm>
            <a:off x="2580016" y="3310277"/>
            <a:ext cx="1447838" cy="2745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A6BBE85-BE21-FCFD-5471-F198DE8EB9AE}"/>
              </a:ext>
            </a:extLst>
          </p:cNvPr>
          <p:cNvCxnSpPr>
            <a:cxnSpLocks/>
            <a:stCxn id="51" idx="3"/>
            <a:endCxn id="50" idx="7"/>
          </p:cNvCxnSpPr>
          <p:nvPr/>
        </p:nvCxnSpPr>
        <p:spPr>
          <a:xfrm flipH="1">
            <a:off x="2580016" y="2755604"/>
            <a:ext cx="779612" cy="4019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AD43EFF-3285-682F-F5E9-E71655546009}"/>
              </a:ext>
            </a:extLst>
          </p:cNvPr>
          <p:cNvSpPr txBox="1"/>
          <p:nvPr/>
        </p:nvSpPr>
        <p:spPr>
          <a:xfrm>
            <a:off x="1528820" y="3496280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A14B74-F343-D61C-B955-15A13792082F}"/>
              </a:ext>
            </a:extLst>
          </p:cNvPr>
          <p:cNvSpPr txBox="1"/>
          <p:nvPr/>
        </p:nvSpPr>
        <p:spPr>
          <a:xfrm>
            <a:off x="3435996" y="2937105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352504-73D5-A3A3-6BF8-F64A083D7B72}"/>
              </a:ext>
            </a:extLst>
          </p:cNvPr>
          <p:cNvSpPr txBox="1"/>
          <p:nvPr/>
        </p:nvSpPr>
        <p:spPr>
          <a:xfrm>
            <a:off x="4085202" y="3838212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8" name="그림 57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51C61B53-94AB-3BD6-76FC-D8FB98277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282" y="2936309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82F75D9F-F7CB-A248-75BB-A567BCE9F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28" y="2386314"/>
            <a:ext cx="576000" cy="576000"/>
          </a:xfrm>
          <a:prstGeom prst="rect">
            <a:avLst/>
          </a:prstGeom>
        </p:spPr>
      </p:pic>
      <p:pic>
        <p:nvPicPr>
          <p:cNvPr id="60" name="그림 59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C468A896-2B2A-DAA5-2CC1-544927E76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220" y="3296823"/>
            <a:ext cx="576000" cy="576000"/>
          </a:xfrm>
          <a:prstGeom prst="rect">
            <a:avLst/>
          </a:prstGeom>
        </p:spPr>
      </p:pic>
      <p:sp>
        <p:nvSpPr>
          <p:cNvPr id="62" name="원통[C] 61">
            <a:extLst>
              <a:ext uri="{FF2B5EF4-FFF2-40B4-BE49-F238E27FC236}">
                <a16:creationId xmlns:a16="http://schemas.microsoft.com/office/drawing/2014/main" id="{AD5B06F3-E464-8B7F-8F6C-62C72DAD59EE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오른쪽 화살표[R] 63">
            <a:extLst>
              <a:ext uri="{FF2B5EF4-FFF2-40B4-BE49-F238E27FC236}">
                <a16:creationId xmlns:a16="http://schemas.microsoft.com/office/drawing/2014/main" id="{E32D934B-D00C-FF15-21A4-7B158D1F1766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848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0" name="원통[C] 9">
            <a:extLst>
              <a:ext uri="{FF2B5EF4-FFF2-40B4-BE49-F238E27FC236}">
                <a16:creationId xmlns:a16="http://schemas.microsoft.com/office/drawing/2014/main" id="{DF105455-44DC-F326-AA42-5B5D0AD87F5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964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2" name="표 16">
            <a:extLst>
              <a:ext uri="{FF2B5EF4-FFF2-40B4-BE49-F238E27FC236}">
                <a16:creationId xmlns:a16="http://schemas.microsoft.com/office/drawing/2014/main" id="{4CAD5387-9D47-338E-CB05-D1D83F29ECF4}"/>
              </a:ext>
            </a:extLst>
          </p:cNvPr>
          <p:cNvGraphicFramePr>
            <a:graphicFrameLocks noGrp="1"/>
          </p:cNvGraphicFramePr>
          <p:nvPr/>
        </p:nvGraphicFramePr>
        <p:xfrm>
          <a:off x="2461340" y="2132357"/>
          <a:ext cx="3604812" cy="174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203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845D87-3A42-4F79-7125-8DAD8B2E32BC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 Distance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62CD6D88-689B-49A1-0D75-83722A0A600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E6DCE203-38E7-61AD-E391-E3E283B053C6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7AF06FCA-ECD6-5D0A-597C-6DB06C59FB8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010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graphicFrame>
        <p:nvGraphicFramePr>
          <p:cNvPr id="2" name="표 16">
            <a:extLst>
              <a:ext uri="{FF2B5EF4-FFF2-40B4-BE49-F238E27FC236}">
                <a16:creationId xmlns:a16="http://schemas.microsoft.com/office/drawing/2014/main" id="{13C79AE2-B083-9E2F-264D-7005E3958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13787"/>
              </p:ext>
            </p:extLst>
          </p:nvPr>
        </p:nvGraphicFramePr>
        <p:xfrm>
          <a:off x="2461340" y="2118154"/>
          <a:ext cx="3604808" cy="1756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202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25072B-BE1E-D055-81AF-041BF70ED6C4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Partial Optimal Transport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DAA99-7FC7-5974-30CC-37749CF5473B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C39516DF-40E4-E8F2-7F1D-E693A2BE6D8C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4CECA175-082B-EE1C-F6F9-70309C41AB87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B9204B2C-8022-0AD0-758E-C9050697149F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0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5072B-BE1E-D055-81AF-041BF70ED6C4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Thresholding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표 16">
            <a:extLst>
              <a:ext uri="{FF2B5EF4-FFF2-40B4-BE49-F238E27FC236}">
                <a16:creationId xmlns:a16="http://schemas.microsoft.com/office/drawing/2014/main" id="{CF34B165-3CC8-9733-B6D2-F7120C082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94753"/>
              </p:ext>
            </p:extLst>
          </p:nvPr>
        </p:nvGraphicFramePr>
        <p:xfrm>
          <a:off x="2454204" y="2118152"/>
          <a:ext cx="3611944" cy="17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86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E2DFAA-404B-408F-3EA1-9E731A1A750B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3FC37F90-5B1C-A691-4F8F-AC3FB8B8DB67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DBB656F5-15D6-DF13-0AFA-A30899A662AD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1912137A-4FCC-9FB1-D73B-F498F743F6FF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407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graphicFrame>
        <p:nvGraphicFramePr>
          <p:cNvPr id="4" name="표 16">
            <a:extLst>
              <a:ext uri="{FF2B5EF4-FFF2-40B4-BE49-F238E27FC236}">
                <a16:creationId xmlns:a16="http://schemas.microsoft.com/office/drawing/2014/main" id="{CF34B165-3CC8-9733-B6D2-F7120C082C43}"/>
              </a:ext>
            </a:extLst>
          </p:cNvPr>
          <p:cNvGraphicFramePr>
            <a:graphicFrameLocks noGrp="1"/>
          </p:cNvGraphicFramePr>
          <p:nvPr/>
        </p:nvGraphicFramePr>
        <p:xfrm>
          <a:off x="2454204" y="2118152"/>
          <a:ext cx="3611944" cy="17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86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7F654B-CE21-366C-EB29-446BDDB2970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EE65C3-E8DA-13E8-70F2-346D33807ABA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634434EB-F0BE-907A-2085-A99DD048967E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E01B5EC-04DE-62BF-749F-7226F9C22694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13582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5179</TotalTime>
  <Words>219</Words>
  <Application>Microsoft Macintosh PowerPoint</Application>
  <PresentationFormat>사용자 지정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555</cp:revision>
  <cp:lastPrinted>2023-09-18T02:16:55Z</cp:lastPrinted>
  <dcterms:modified xsi:type="dcterms:W3CDTF">2023-09-22T13:11:14Z</dcterms:modified>
</cp:coreProperties>
</file>