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360" r:id="rId2"/>
    <p:sldId id="369" r:id="rId3"/>
    <p:sldId id="370" r:id="rId4"/>
    <p:sldId id="371" r:id="rId5"/>
    <p:sldId id="364" r:id="rId6"/>
    <p:sldId id="372" r:id="rId7"/>
    <p:sldId id="374" r:id="rId8"/>
    <p:sldId id="375" r:id="rId9"/>
    <p:sldId id="376" r:id="rId10"/>
    <p:sldId id="377" r:id="rId11"/>
    <p:sldId id="378" r:id="rId12"/>
  </p:sldIdLst>
  <p:sldSz cx="6480175" cy="4319588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747775"/>
          </p15:clr>
        </p15:guide>
        <p15:guide id="2" pos="2041" userDrawn="1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71AD47"/>
    <a:srgbClr val="262822"/>
    <a:srgbClr val="42424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4"/>
    <p:restoredTop sz="96234"/>
  </p:normalViewPr>
  <p:slideViewPr>
    <p:cSldViewPr snapToGrid="0">
      <p:cViewPr varScale="1">
        <p:scale>
          <a:sx n="184" d="100"/>
          <a:sy n="184" d="100"/>
        </p:scale>
        <p:origin x="1304" y="168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62360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45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77009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2049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8183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44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29494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334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4779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1550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4d42045cc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57250" y="685800"/>
            <a:ext cx="5143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4d42045cc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014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20897" y="1790647"/>
            <a:ext cx="6038384" cy="7383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59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0899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424631" y="967867"/>
            <a:ext cx="2834651" cy="4323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20897" y="547282"/>
            <a:ext cx="1989975" cy="5539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20897" y="1167015"/>
            <a:ext cx="1989975" cy="3970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267" lvl="1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400" lvl="2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534" lvl="3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667" lvl="4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2801" lvl="5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199934" lvl="6" indent="-30475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068" lvl="7" indent="-304755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201" lvl="8" indent="-304755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347433" y="1634157"/>
            <a:ext cx="4512737" cy="9232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240091" y="-104"/>
            <a:ext cx="3240088" cy="4319588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88156" y="1449531"/>
            <a:ext cx="2866756" cy="830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88156" y="2354070"/>
            <a:ext cx="2866756" cy="5076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99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3500528" y="1908098"/>
            <a:ext cx="2719208" cy="5031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342851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20897" y="3576176"/>
            <a:ext cx="4251233" cy="46163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134" lvl="0" indent="-22856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20897" y="546754"/>
            <a:ext cx="6038384" cy="20311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1999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20897" y="2647286"/>
            <a:ext cx="6038384" cy="5031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134" lvl="0" indent="-342851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267" lvl="1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400" lvl="2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534" lvl="3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667" lvl="4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2801" lvl="5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199934" lvl="6" indent="-31745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068" lvl="7" indent="-31745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201" lvl="8" indent="-31745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0897" y="373743"/>
            <a:ext cx="603838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0897" y="967866"/>
            <a:ext cx="6038384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004268" y="3912255"/>
            <a:ext cx="388853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US" altLang="ko" smtClean="0"/>
              <a:pPr/>
              <a:t>‹#›</a:t>
            </a:fld>
            <a:endParaRPr lang="ko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39501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Coal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Cross-Trajectory Achievement Matching</a:t>
            </a:r>
            <a:endParaRPr kumimoji="1" lang="ko-Kore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Stone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Defeat Zombie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Stone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Make Stone Pickaxe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Coal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Plant Sapling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A0548374-5445-50A8-3541-84154760A73D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D3A07B7-6BA9-D640-E79E-6347F43EFE7C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AD012F4-F41D-D695-AB0A-00F21C3FD71F}"/>
              </a:ext>
            </a:extLst>
          </p:cNvPr>
          <p:cNvSpPr>
            <a:spLocks noChangeAspect="1"/>
          </p:cNvSpPr>
          <p:nvPr/>
        </p:nvSpPr>
        <p:spPr>
          <a:xfrm>
            <a:off x="4742450" y="2335809"/>
            <a:ext cx="216000" cy="216000"/>
          </a:xfrm>
          <a:prstGeom prst="ellipse">
            <a:avLst/>
          </a:prstGeom>
          <a:solidFill>
            <a:srgbClr val="71AD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43A0146-9C04-BD05-E51C-14CAE9A7F364}"/>
              </a:ext>
            </a:extLst>
          </p:cNvPr>
          <p:cNvSpPr>
            <a:spLocks noChangeAspect="1"/>
          </p:cNvSpPr>
          <p:nvPr/>
        </p:nvSpPr>
        <p:spPr>
          <a:xfrm>
            <a:off x="4840708" y="3241396"/>
            <a:ext cx="216000" cy="216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30FF7AB-EF7A-B2CB-52E7-56DE7C91C95C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3693670" y="3074850"/>
            <a:ext cx="1147038" cy="274546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E8DF260-3E44-7405-3F13-90D675904DBD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3693670" y="2520177"/>
            <a:ext cx="1080412" cy="401937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E7F2DFE-4ADF-CFF2-9D07-494284D741F4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204E03-7328-F10B-458D-77E2457AFB65}"/>
              </a:ext>
            </a:extLst>
          </p:cNvPr>
          <p:cNvSpPr txBox="1"/>
          <p:nvPr/>
        </p:nvSpPr>
        <p:spPr>
          <a:xfrm>
            <a:off x="48504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C2920-4D2F-2EBC-07C6-FB272FC2F442}"/>
              </a:ext>
            </a:extLst>
          </p:cNvPr>
          <p:cNvSpPr txBox="1"/>
          <p:nvPr/>
        </p:nvSpPr>
        <p:spPr>
          <a:xfrm>
            <a:off x="4898056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그림 22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2ABBDAA6-B216-3BB3-15A8-9D1F00DB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24" name="그림 23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53BC5EA6-8E13-D5CD-8506-56DF836200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5182" y="2159794"/>
            <a:ext cx="576000" cy="576000"/>
          </a:xfrm>
          <a:prstGeom prst="rect">
            <a:avLst/>
          </a:prstGeom>
        </p:spPr>
      </p:pic>
      <p:pic>
        <p:nvPicPr>
          <p:cNvPr id="27" name="그림 26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029921D5-254C-B665-4B52-AAFDECE785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7074" y="3082625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708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Coal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Cross-Trajectory Achievement Matching</a:t>
            </a:r>
            <a:endParaRPr kumimoji="1" lang="ko-Kore-KR" altLang="en-US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Stone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Defeat Zombie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Stone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Make Stone Pickaxe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Collect Coal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  <a:sym typeface="Arial"/>
              </a:rPr>
              <a:t>Plant Sapling</a:t>
            </a:r>
            <a:endParaRPr kumimoji="1" lang="ko-Kore-KR" altLang="en-US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맑은 고딕" panose="020B0503020000020004" pitchFamily="34" charset="-127"/>
              <a:cs typeface="Calibri" panose="020F0502020204030204" pitchFamily="34" charset="0"/>
              <a:sym typeface="Arial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1" lang="en-US" altLang="ko-Kore-KR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  <a:sym typeface="Arial"/>
              </a:rPr>
              <a:t>Buffer</a:t>
            </a:r>
            <a:endParaRPr kumimoji="1" lang="ko-Kore-KR" alt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1" lang="ko-Kore-KR" alt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A5C13D1-F88A-2497-4001-3C4801BA7885}"/>
              </a:ext>
            </a:extLst>
          </p:cNvPr>
          <p:cNvSpPr/>
          <p:nvPr/>
        </p:nvSpPr>
        <p:spPr>
          <a:xfrm>
            <a:off x="2386778" y="2096254"/>
            <a:ext cx="3933926" cy="183338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15B425-94BF-E128-C384-EACC565D35E9}"/>
              </a:ext>
            </a:extLst>
          </p:cNvPr>
          <p:cNvSpPr>
            <a:spLocks noChangeAspect="1"/>
          </p:cNvSpPr>
          <p:nvPr/>
        </p:nvSpPr>
        <p:spPr>
          <a:xfrm>
            <a:off x="3509302" y="2890482"/>
            <a:ext cx="216000" cy="216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8B5BD854-253E-E3EF-7285-A54B837683E7}"/>
              </a:ext>
            </a:extLst>
          </p:cNvPr>
          <p:cNvSpPr>
            <a:spLocks noChangeAspect="1"/>
          </p:cNvSpPr>
          <p:nvPr/>
        </p:nvSpPr>
        <p:spPr>
          <a:xfrm>
            <a:off x="4441650" y="2335809"/>
            <a:ext cx="216000" cy="216000"/>
          </a:xfrm>
          <a:prstGeom prst="ellipse">
            <a:avLst/>
          </a:prstGeom>
          <a:solidFill>
            <a:srgbClr val="71AD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1357D7E-80D8-53CB-56BA-4587C313F937}"/>
              </a:ext>
            </a:extLst>
          </p:cNvPr>
          <p:cNvSpPr>
            <a:spLocks noChangeAspect="1"/>
          </p:cNvSpPr>
          <p:nvPr/>
        </p:nvSpPr>
        <p:spPr>
          <a:xfrm>
            <a:off x="5165570" y="3241396"/>
            <a:ext cx="216000" cy="216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D30A3F10-5DB9-1088-A4CF-00F02DD61943}"/>
              </a:ext>
            </a:extLst>
          </p:cNvPr>
          <p:cNvCxnSpPr>
            <a:cxnSpLocks/>
            <a:stCxn id="9" idx="5"/>
            <a:endCxn id="31" idx="2"/>
          </p:cNvCxnSpPr>
          <p:nvPr/>
        </p:nvCxnSpPr>
        <p:spPr>
          <a:xfrm>
            <a:off x="3693670" y="3074850"/>
            <a:ext cx="1471900" cy="274546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F3AA714-0AF8-8B9E-49C5-FD602C73C8CD}"/>
              </a:ext>
            </a:extLst>
          </p:cNvPr>
          <p:cNvCxnSpPr>
            <a:cxnSpLocks/>
            <a:stCxn id="30" idx="3"/>
            <a:endCxn id="9" idx="7"/>
          </p:cNvCxnSpPr>
          <p:nvPr/>
        </p:nvCxnSpPr>
        <p:spPr>
          <a:xfrm flipH="1">
            <a:off x="3693670" y="2520177"/>
            <a:ext cx="779612" cy="401937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3C5BB87-80C9-C06E-AC0C-85E83B77BB20}"/>
              </a:ext>
            </a:extLst>
          </p:cNvPr>
          <p:cNvSpPr txBox="1"/>
          <p:nvPr/>
        </p:nvSpPr>
        <p:spPr>
          <a:xfrm>
            <a:off x="2642474" y="3260853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16148A-3D1B-AE70-B112-ED0A3845D3DA}"/>
              </a:ext>
            </a:extLst>
          </p:cNvPr>
          <p:cNvSpPr txBox="1"/>
          <p:nvPr/>
        </p:nvSpPr>
        <p:spPr>
          <a:xfrm>
            <a:off x="4549650" y="2701678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A26FCC-6F68-092C-DA2C-ECB1A0FA95F4}"/>
              </a:ext>
            </a:extLst>
          </p:cNvPr>
          <p:cNvSpPr txBox="1"/>
          <p:nvPr/>
        </p:nvSpPr>
        <p:spPr>
          <a:xfrm>
            <a:off x="5222918" y="3602785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" name="그림 38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144350E3-8330-9BC1-01C1-4C5F84FA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9345" y="2717947"/>
            <a:ext cx="576000" cy="576000"/>
          </a:xfrm>
          <a:prstGeom prst="rect">
            <a:avLst/>
          </a:prstGeom>
        </p:spPr>
      </p:pic>
      <p:pic>
        <p:nvPicPr>
          <p:cNvPr id="40" name="그림 39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3B1D0BB8-3378-47ED-B316-23AC540C38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4382" y="2159794"/>
            <a:ext cx="576000" cy="576000"/>
          </a:xfrm>
          <a:prstGeom prst="rect">
            <a:avLst/>
          </a:prstGeom>
        </p:spPr>
      </p:pic>
      <p:pic>
        <p:nvPicPr>
          <p:cNvPr id="42" name="그림 41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DACD2584-1F0F-D3BC-F2E8-69A8A20DE8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1936" y="3082625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04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95898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ECE1C08E-EEC3-70BF-F966-87B736C8A06E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62378F4-A5E6-1EDC-1733-C23CD3C1FC66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20B50A9-7466-0F17-C188-B2EABA7E84A0}"/>
              </a:ext>
            </a:extLst>
          </p:cNvPr>
          <p:cNvSpPr>
            <a:spLocks noChangeAspect="1"/>
          </p:cNvSpPr>
          <p:nvPr/>
        </p:nvSpPr>
        <p:spPr>
          <a:xfrm>
            <a:off x="3628796" y="2571236"/>
            <a:ext cx="216000" cy="216000"/>
          </a:xfrm>
          <a:prstGeom prst="ellipse">
            <a:avLst/>
          </a:prstGeom>
          <a:solidFill>
            <a:srgbClr val="71AD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358FE920-44A0-ED34-7AC4-834A2B1FF8A5}"/>
              </a:ext>
            </a:extLst>
          </p:cNvPr>
          <p:cNvSpPr>
            <a:spLocks noChangeAspect="1"/>
          </p:cNvSpPr>
          <p:nvPr/>
        </p:nvSpPr>
        <p:spPr>
          <a:xfrm>
            <a:off x="3727054" y="3476823"/>
            <a:ext cx="216000" cy="216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155434-9E26-E955-BB36-F1E842E5D6EF}"/>
              </a:ext>
            </a:extLst>
          </p:cNvPr>
          <p:cNvCxnSpPr>
            <a:cxnSpLocks/>
            <a:stCxn id="23" idx="5"/>
            <a:endCxn id="25" idx="2"/>
          </p:cNvCxnSpPr>
          <p:nvPr/>
        </p:nvCxnSpPr>
        <p:spPr>
          <a:xfrm>
            <a:off x="2580016" y="3310277"/>
            <a:ext cx="1147038" cy="274546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AA050E-5488-60DB-2E67-7577EAD06D10}"/>
              </a:ext>
            </a:extLst>
          </p:cNvPr>
          <p:cNvCxnSpPr>
            <a:cxnSpLocks/>
            <a:stCxn id="24" idx="3"/>
            <a:endCxn id="23" idx="7"/>
          </p:cNvCxnSpPr>
          <p:nvPr/>
        </p:nvCxnSpPr>
        <p:spPr>
          <a:xfrm flipH="1">
            <a:off x="2580016" y="2755604"/>
            <a:ext cx="1080412" cy="401937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9487AB-8BA5-BB41-9739-AAC3F5A497C1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2D1F2B-B7AF-AED5-C9D7-EC2825FA926B}"/>
              </a:ext>
            </a:extLst>
          </p:cNvPr>
          <p:cNvSpPr txBox="1"/>
          <p:nvPr/>
        </p:nvSpPr>
        <p:spPr>
          <a:xfrm>
            <a:off x="3736796" y="2937105"/>
            <a:ext cx="965464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F7B2A0E-3078-E74C-C9B5-0BD0C8337731}"/>
              </a:ext>
            </a:extLst>
          </p:cNvPr>
          <p:cNvSpPr txBox="1"/>
          <p:nvPr/>
        </p:nvSpPr>
        <p:spPr>
          <a:xfrm>
            <a:off x="3784402" y="3838212"/>
            <a:ext cx="1074036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1" name="그림 30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5FB5285B-E483-E88D-1FE8-F54428E43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32" name="그림 31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AF99E90E-E049-3E2D-C8A6-E3B1760A1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528" y="2386314"/>
            <a:ext cx="576000" cy="576000"/>
          </a:xfrm>
          <a:prstGeom prst="rect">
            <a:avLst/>
          </a:prstGeom>
        </p:spPr>
      </p:pic>
      <p:pic>
        <p:nvPicPr>
          <p:cNvPr id="33" name="그림 32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4249D3D7-91D9-7024-2F39-9C0852557D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33420" y="329682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61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C5B02E75-FCDA-3FE8-C2E2-351A12E4B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809" y="1064964"/>
            <a:ext cx="792000" cy="792000"/>
          </a:xfrm>
          <a:prstGeom prst="rect">
            <a:avLst/>
          </a:prstGeom>
        </p:spPr>
      </p:pic>
      <p:pic>
        <p:nvPicPr>
          <p:cNvPr id="3" name="그림 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D76FF89D-9C98-76FE-C605-DE64B4CE73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7969" y="1067548"/>
            <a:ext cx="792000" cy="792000"/>
          </a:xfrm>
          <a:prstGeom prst="rect">
            <a:avLst/>
          </a:prstGeom>
        </p:spPr>
      </p:pic>
      <p:pic>
        <p:nvPicPr>
          <p:cNvPr id="4" name="그림 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8A2454BB-71D9-DF33-25ED-3C51668D64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552" y="1067548"/>
            <a:ext cx="792000" cy="792000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68E3444D-4926-E2BA-D4F2-0AE5F013D131}"/>
              </a:ext>
            </a:extLst>
          </p:cNvPr>
          <p:cNvSpPr>
            <a:spLocks noChangeAspect="1"/>
          </p:cNvSpPr>
          <p:nvPr/>
        </p:nvSpPr>
        <p:spPr>
          <a:xfrm>
            <a:off x="1927137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D557610-AED3-E068-BF74-0F90C8273B2A}"/>
              </a:ext>
            </a:extLst>
          </p:cNvPr>
          <p:cNvSpPr>
            <a:spLocks noChangeAspect="1"/>
          </p:cNvSpPr>
          <p:nvPr/>
        </p:nvSpPr>
        <p:spPr>
          <a:xfrm>
            <a:off x="2891595" y="1943794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FAD4392-2A5B-E707-F82A-CF761B3F55F9}"/>
              </a:ext>
            </a:extLst>
          </p:cNvPr>
          <p:cNvSpPr>
            <a:spLocks noChangeAspect="1"/>
          </p:cNvSpPr>
          <p:nvPr/>
        </p:nvSpPr>
        <p:spPr>
          <a:xfrm>
            <a:off x="3856053" y="1943794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9C5CDA1-FC98-8345-47DB-6EFE753F767E}"/>
              </a:ext>
            </a:extLst>
          </p:cNvPr>
          <p:cNvSpPr>
            <a:spLocks noChangeAspect="1"/>
          </p:cNvSpPr>
          <p:nvPr/>
        </p:nvSpPr>
        <p:spPr>
          <a:xfrm>
            <a:off x="4802386" y="1943794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AC04A10-EB02-3E35-14AE-47AD26CE299C}"/>
              </a:ext>
            </a:extLst>
          </p:cNvPr>
          <p:cNvSpPr>
            <a:spLocks noChangeAspect="1"/>
          </p:cNvSpPr>
          <p:nvPr/>
        </p:nvSpPr>
        <p:spPr>
          <a:xfrm>
            <a:off x="5751504" y="1943794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3A21BE6-83A5-24A6-C0A9-97831B0689D0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143137" y="2051794"/>
            <a:ext cx="7484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52A83357-F83B-2AD4-2536-D187C96F5427}"/>
              </a:ext>
            </a:extLst>
          </p:cNvPr>
          <p:cNvSpPr>
            <a:spLocks/>
          </p:cNvSpPr>
          <p:nvPr/>
        </p:nvSpPr>
        <p:spPr>
          <a:xfrm>
            <a:off x="1392306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6B7E842-4E12-B634-0A45-DAA2370551F5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3107595" y="2051794"/>
            <a:ext cx="74845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A8D26CC-C512-0F04-2C2B-0C0F8E9D5B65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4072053" y="2051794"/>
            <a:ext cx="730333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0BC0991-C161-0EA8-C35B-C815AE7CA8EA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018386" y="2051794"/>
            <a:ext cx="73311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DD615C7-080F-8F13-B1B4-285E7C255485}"/>
              </a:ext>
            </a:extLst>
          </p:cNvPr>
          <p:cNvSpPr>
            <a:spLocks/>
          </p:cNvSpPr>
          <p:nvPr/>
        </p:nvSpPr>
        <p:spPr>
          <a:xfrm>
            <a:off x="3321053" y="421605"/>
            <a:ext cx="128583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00BF2D8-3478-A2F6-6CC2-7CC49B7A5AF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678137" y="691605"/>
            <a:ext cx="642916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31D71A34-600B-7650-F1E7-028F5A9488A8}"/>
              </a:ext>
            </a:extLst>
          </p:cNvPr>
          <p:cNvSpPr>
            <a:spLocks/>
          </p:cNvSpPr>
          <p:nvPr/>
        </p:nvSpPr>
        <p:spPr>
          <a:xfrm>
            <a:off x="5272333" y="421605"/>
            <a:ext cx="1168941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그림 17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95AFA49C-5222-ACC9-FE0E-7531D419AF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0803" y="1069701"/>
            <a:ext cx="792000" cy="792000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5574ACD-4906-7D7A-9D81-0DB43EA6F6F9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4606884" y="691605"/>
            <a:ext cx="66544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 descr="픽셀, 스크린샷, 만화 영화, 그린이(가) 표시된 사진&#10;&#10;자동 생성된 설명">
            <a:extLst>
              <a:ext uri="{FF2B5EF4-FFF2-40B4-BE49-F238E27FC236}">
                <a16:creationId xmlns:a16="http://schemas.microsoft.com/office/drawing/2014/main" id="{AA8752FA-2A46-F9A3-F8AA-ECA7A79D38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4386" y="1067548"/>
            <a:ext cx="792000" cy="792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DA0EF5E-BEB2-0136-FADF-B29EA37DBB51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Intra-Trajectory Achievement Prediction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원통[C] 37">
            <a:extLst>
              <a:ext uri="{FF2B5EF4-FFF2-40B4-BE49-F238E27FC236}">
                <a16:creationId xmlns:a16="http://schemas.microsoft.com/office/drawing/2014/main" id="{14987EF5-1AD4-D840-246E-CD57971484A8}"/>
              </a:ext>
            </a:extLst>
          </p:cNvPr>
          <p:cNvSpPr/>
          <p:nvPr/>
        </p:nvSpPr>
        <p:spPr>
          <a:xfrm>
            <a:off x="240405" y="811454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오른쪽 화살표[R] 38">
            <a:extLst>
              <a:ext uri="{FF2B5EF4-FFF2-40B4-BE49-F238E27FC236}">
                <a16:creationId xmlns:a16="http://schemas.microsoft.com/office/drawing/2014/main" id="{77861F5A-9E8B-0F63-1905-95D4DD04B107}"/>
              </a:ext>
            </a:extLst>
          </p:cNvPr>
          <p:cNvSpPr/>
          <p:nvPr/>
        </p:nvSpPr>
        <p:spPr>
          <a:xfrm>
            <a:off x="1194455" y="1087046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68B499B-0882-84B5-2C8B-33C7DB424045}"/>
              </a:ext>
            </a:extLst>
          </p:cNvPr>
          <p:cNvSpPr/>
          <p:nvPr/>
        </p:nvSpPr>
        <p:spPr>
          <a:xfrm>
            <a:off x="1273124" y="2331681"/>
            <a:ext cx="3933926" cy="1833384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99B3459-E759-81E2-5765-D74F0B8955D5}"/>
              </a:ext>
            </a:extLst>
          </p:cNvPr>
          <p:cNvSpPr>
            <a:spLocks noChangeAspect="1"/>
          </p:cNvSpPr>
          <p:nvPr/>
        </p:nvSpPr>
        <p:spPr>
          <a:xfrm>
            <a:off x="2395648" y="3125909"/>
            <a:ext cx="216000" cy="216000"/>
          </a:xfrm>
          <a:prstGeom prst="ellipse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F79E60B5-F4D4-818A-8636-F877EF4EF11D}"/>
              </a:ext>
            </a:extLst>
          </p:cNvPr>
          <p:cNvSpPr>
            <a:spLocks noChangeAspect="1"/>
          </p:cNvSpPr>
          <p:nvPr/>
        </p:nvSpPr>
        <p:spPr>
          <a:xfrm>
            <a:off x="3327996" y="2571236"/>
            <a:ext cx="216000" cy="216000"/>
          </a:xfrm>
          <a:prstGeom prst="ellipse">
            <a:avLst/>
          </a:prstGeom>
          <a:solidFill>
            <a:srgbClr val="71AD4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43371740-2C43-02BB-F42C-E4BF2532C393}"/>
              </a:ext>
            </a:extLst>
          </p:cNvPr>
          <p:cNvSpPr>
            <a:spLocks noChangeAspect="1"/>
          </p:cNvSpPr>
          <p:nvPr/>
        </p:nvSpPr>
        <p:spPr>
          <a:xfrm>
            <a:off x="4027854" y="3476823"/>
            <a:ext cx="216000" cy="216000"/>
          </a:xfrm>
          <a:prstGeom prst="ellipse">
            <a:avLst/>
          </a:prstGeom>
          <a:solidFill>
            <a:srgbClr val="ED7D3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69C21ED-699D-128D-0FAE-4B904F175DB2}"/>
              </a:ext>
            </a:extLst>
          </p:cNvPr>
          <p:cNvCxnSpPr>
            <a:cxnSpLocks/>
            <a:stCxn id="35" idx="5"/>
            <a:endCxn id="37" idx="2"/>
          </p:cNvCxnSpPr>
          <p:nvPr/>
        </p:nvCxnSpPr>
        <p:spPr>
          <a:xfrm>
            <a:off x="2580016" y="3310277"/>
            <a:ext cx="1447838" cy="274546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828D9F5-7DDD-A0F1-D197-A72F0F4A8FC6}"/>
              </a:ext>
            </a:extLst>
          </p:cNvPr>
          <p:cNvCxnSpPr>
            <a:cxnSpLocks/>
            <a:stCxn id="36" idx="3"/>
            <a:endCxn id="35" idx="7"/>
          </p:cNvCxnSpPr>
          <p:nvPr/>
        </p:nvCxnSpPr>
        <p:spPr>
          <a:xfrm flipH="1">
            <a:off x="2580016" y="2755604"/>
            <a:ext cx="779612" cy="401937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C241EC6-1D7E-7B88-4D55-63877BDCD0C4}"/>
              </a:ext>
            </a:extLst>
          </p:cNvPr>
          <p:cNvSpPr txBox="1"/>
          <p:nvPr/>
        </p:nvSpPr>
        <p:spPr>
          <a:xfrm>
            <a:off x="1528820" y="3496280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Anchor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C3558-4C12-B660-0FEC-E9CE602F9BF5}"/>
              </a:ext>
            </a:extLst>
          </p:cNvPr>
          <p:cNvSpPr txBox="1"/>
          <p:nvPr/>
        </p:nvSpPr>
        <p:spPr>
          <a:xfrm>
            <a:off x="3435996" y="2937105"/>
            <a:ext cx="9654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EB8EC4-E8B8-39DC-D555-109F8C9E8DB4}"/>
              </a:ext>
            </a:extLst>
          </p:cNvPr>
          <p:cNvSpPr txBox="1"/>
          <p:nvPr/>
        </p:nvSpPr>
        <p:spPr>
          <a:xfrm>
            <a:off x="4085202" y="3838212"/>
            <a:ext cx="10740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Negative</a:t>
            </a:r>
            <a:endParaRPr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5" name="그림 44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3669019D-5D1C-3E50-8A62-8A56E7EE51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2282" y="2936309"/>
            <a:ext cx="576000" cy="576000"/>
          </a:xfrm>
          <a:prstGeom prst="rect">
            <a:avLst/>
          </a:prstGeom>
        </p:spPr>
      </p:pic>
      <p:pic>
        <p:nvPicPr>
          <p:cNvPr id="46" name="그림 45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8E58B6BD-A670-AFD0-8A7A-7051BD5B6F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728" y="2386314"/>
            <a:ext cx="576000" cy="576000"/>
          </a:xfrm>
          <a:prstGeom prst="rect">
            <a:avLst/>
          </a:prstGeom>
        </p:spPr>
      </p:pic>
      <p:pic>
        <p:nvPicPr>
          <p:cNvPr id="47" name="그림 46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FC4A5E94-D8C5-D90A-64AB-9D0A53FBB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4220" y="3296823"/>
            <a:ext cx="5760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9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4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6">
            <a:extLst>
              <a:ext uri="{FF2B5EF4-FFF2-40B4-BE49-F238E27FC236}">
                <a16:creationId xmlns:a16="http://schemas.microsoft.com/office/drawing/2014/main" id="{C9C21ED0-536B-6973-B0ED-9B588957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049776"/>
              </p:ext>
            </p:extLst>
          </p:nvPr>
        </p:nvGraphicFramePr>
        <p:xfrm>
          <a:off x="2461340" y="2132357"/>
          <a:ext cx="3604812" cy="174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3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3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0.15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0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724285-14B6-477F-8B6B-096440BE3A1B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Cosine Distance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78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표 16">
            <a:extLst>
              <a:ext uri="{FF2B5EF4-FFF2-40B4-BE49-F238E27FC236}">
                <a16:creationId xmlns:a16="http://schemas.microsoft.com/office/drawing/2014/main" id="{4E679C9F-33B3-DE82-D4B9-0222CDDC5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425556"/>
              </p:ext>
            </p:extLst>
          </p:nvPr>
        </p:nvGraphicFramePr>
        <p:xfrm>
          <a:off x="2461340" y="2118154"/>
          <a:ext cx="3604808" cy="1756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202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1202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1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b="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0.07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0.84</a:t>
                      </a:r>
                      <a:endParaRPr lang="ko-KR" altLang="en-US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8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7BE2F47-FC36-5B60-64AF-B91592CAC461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Partial Optimal Transport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29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6B5056F-986B-A897-BAE9-5849CCE9AFD0}"/>
              </a:ext>
            </a:extLst>
          </p:cNvPr>
          <p:cNvSpPr txBox="1"/>
          <p:nvPr/>
        </p:nvSpPr>
        <p:spPr>
          <a:xfrm>
            <a:off x="2399682" y="3943687"/>
            <a:ext cx="3728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18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Thresholding</a:t>
            </a:r>
            <a:endParaRPr kumimoji="1" lang="ko-Kore-KR" altLang="en-US" sz="18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AD186232-9505-4B0A-026C-4FCFB1D3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186182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822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CA6C785-2D63-A59B-22A5-F5B90D7CECB8}"/>
              </a:ext>
            </a:extLst>
          </p:cNvPr>
          <p:cNvSpPr/>
          <p:nvPr/>
        </p:nvSpPr>
        <p:spPr>
          <a:xfrm>
            <a:off x="4372748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1" name="그림 40" descr="스크린샷, 픽셀, 만화 영화, 그린이(가) 표시된 사진&#10;&#10;자동 생성된 설명">
            <a:extLst>
              <a:ext uri="{FF2B5EF4-FFF2-40B4-BE49-F238E27FC236}">
                <a16:creationId xmlns:a16="http://schemas.microsoft.com/office/drawing/2014/main" id="{A7EAFF81-C0FB-E55E-361D-66345DC77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368" y="1961865"/>
            <a:ext cx="576000" cy="576000"/>
          </a:xfrm>
          <a:prstGeom prst="rect">
            <a:avLst/>
          </a:prstGeom>
        </p:spPr>
      </p:pic>
      <p:pic>
        <p:nvPicPr>
          <p:cNvPr id="43" name="그림 42" descr="스크린샷, 만화 영화, 그린, 애니메이션이(가) 표시된 사진&#10;&#10;자동 생성된 설명">
            <a:extLst>
              <a:ext uri="{FF2B5EF4-FFF2-40B4-BE49-F238E27FC236}">
                <a16:creationId xmlns:a16="http://schemas.microsoft.com/office/drawing/2014/main" id="{3014A536-0458-83CD-634A-D327DAAD3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546" y="2720245"/>
            <a:ext cx="576000" cy="576000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F2D2D43C-CCB7-597A-B8F3-CDFE669A39CD}"/>
              </a:ext>
            </a:extLst>
          </p:cNvPr>
          <p:cNvSpPr txBox="1"/>
          <p:nvPr/>
        </p:nvSpPr>
        <p:spPr>
          <a:xfrm>
            <a:off x="-103367" y="-18593"/>
            <a:ext cx="47042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000" b="1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Cross-Trajectory Achievement Matching</a:t>
            </a:r>
            <a:endParaRPr kumimoji="1" lang="ko-Kore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9" name="그림 228" descr="스크린샷, 픽셀, 만화 영화, 사각형이(가) 표시된 사진&#10;&#10;자동 생성된 설명">
            <a:extLst>
              <a:ext uri="{FF2B5EF4-FFF2-40B4-BE49-F238E27FC236}">
                <a16:creationId xmlns:a16="http://schemas.microsoft.com/office/drawing/2014/main" id="{1F9FE9DE-B94E-26A4-24BC-7D35FEB8D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2011" y="3478625"/>
            <a:ext cx="576000" cy="576000"/>
          </a:xfrm>
          <a:prstGeom prst="rect">
            <a:avLst/>
          </a:prstGeom>
        </p:spPr>
      </p:pic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5F19E3C4-E132-ABD1-3C6C-40FCF55E562E}"/>
              </a:ext>
            </a:extLst>
          </p:cNvPr>
          <p:cNvSpPr/>
          <p:nvPr/>
        </p:nvSpPr>
        <p:spPr>
          <a:xfrm>
            <a:off x="2111252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C722CEE-1244-00EE-EFE7-329072D6E385}"/>
              </a:ext>
            </a:extLst>
          </p:cNvPr>
          <p:cNvSpPr/>
          <p:nvPr/>
        </p:nvSpPr>
        <p:spPr>
          <a:xfrm>
            <a:off x="3240087" y="485363"/>
            <a:ext cx="926223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Defeat Zombie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14EEB22-5547-4878-E4B3-3918A3026AC1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3035562" y="782363"/>
            <a:ext cx="20452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C547C6A-84CE-311F-2951-CDCAFCD2C793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166310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CEDFE2B9-9CEF-D72F-F02F-C0D74270DD41}"/>
              </a:ext>
            </a:extLst>
          </p:cNvPr>
          <p:cNvSpPr>
            <a:spLocks noChangeAspect="1"/>
          </p:cNvSpPr>
          <p:nvPr/>
        </p:nvSpPr>
        <p:spPr>
          <a:xfrm>
            <a:off x="2063963" y="2137269"/>
            <a:ext cx="216000" cy="216000"/>
          </a:xfrm>
          <a:prstGeom prst="ellipse">
            <a:avLst/>
          </a:prstGeom>
          <a:solidFill>
            <a:srgbClr val="4472C4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481E83B-B10C-1769-C22A-1A59808082DA}"/>
              </a:ext>
            </a:extLst>
          </p:cNvPr>
          <p:cNvCxnSpPr>
            <a:cxnSpLocks/>
            <a:stCxn id="25" idx="4"/>
            <a:endCxn id="28" idx="0"/>
          </p:cNvCxnSpPr>
          <p:nvPr/>
        </p:nvCxnSpPr>
        <p:spPr>
          <a:xfrm>
            <a:off x="2171963" y="2353269"/>
            <a:ext cx="0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id="{94342EFD-9EDC-654A-1425-24338FE77010}"/>
              </a:ext>
            </a:extLst>
          </p:cNvPr>
          <p:cNvSpPr>
            <a:spLocks noChangeAspect="1"/>
          </p:cNvSpPr>
          <p:nvPr/>
        </p:nvSpPr>
        <p:spPr>
          <a:xfrm>
            <a:off x="2063963" y="2897947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C2DD95-E583-3B58-375B-A3FF23FB6EE8}"/>
              </a:ext>
            </a:extLst>
          </p:cNvPr>
          <p:cNvSpPr>
            <a:spLocks noChangeAspect="1"/>
          </p:cNvSpPr>
          <p:nvPr/>
        </p:nvSpPr>
        <p:spPr>
          <a:xfrm>
            <a:off x="2065148" y="3658625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06DF1D0-DDC3-E02E-3F4C-CFC53FD1A6A9}"/>
              </a:ext>
            </a:extLst>
          </p:cNvPr>
          <p:cNvCxnSpPr>
            <a:cxnSpLocks/>
            <a:stCxn id="28" idx="4"/>
            <a:endCxn id="29" idx="0"/>
          </p:cNvCxnSpPr>
          <p:nvPr/>
        </p:nvCxnSpPr>
        <p:spPr>
          <a:xfrm>
            <a:off x="2171963" y="3113947"/>
            <a:ext cx="1185" cy="544678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 descr="스크린샷, 픽셀, 만화 영화이(가) 표시된 사진&#10;&#10;자동 생성된 설명">
            <a:extLst>
              <a:ext uri="{FF2B5EF4-FFF2-40B4-BE49-F238E27FC236}">
                <a16:creationId xmlns:a16="http://schemas.microsoft.com/office/drawing/2014/main" id="{BD213041-8547-4ACA-91E5-C7F425E628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6821" y="1141503"/>
            <a:ext cx="576000" cy="576000"/>
          </a:xfrm>
          <a:prstGeom prst="rect">
            <a:avLst/>
          </a:prstGeom>
        </p:spPr>
      </p:pic>
      <p:pic>
        <p:nvPicPr>
          <p:cNvPr id="59" name="그림 58" descr="스크린샷, 그린, 만화 영화, 픽셀이(가) 표시된 사진&#10;&#10;자동 생성된 설명">
            <a:extLst>
              <a:ext uri="{FF2B5EF4-FFF2-40B4-BE49-F238E27FC236}">
                <a16:creationId xmlns:a16="http://schemas.microsoft.com/office/drawing/2014/main" id="{3FE929E5-6422-C2C8-56AB-0FA9132723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5198" y="1141503"/>
            <a:ext cx="576000" cy="576000"/>
          </a:xfrm>
          <a:prstGeom prst="rect">
            <a:avLst/>
          </a:prstGeom>
        </p:spPr>
      </p:pic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D353C56-AEC8-4FB3-8D3F-EEB0E00C6DE7}"/>
              </a:ext>
            </a:extLst>
          </p:cNvPr>
          <p:cNvSpPr/>
          <p:nvPr/>
        </p:nvSpPr>
        <p:spPr>
          <a:xfrm>
            <a:off x="80386" y="1979865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Stone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4718F0BE-7076-7CA8-CFB7-59E0131E6D6D}"/>
              </a:ext>
            </a:extLst>
          </p:cNvPr>
          <p:cNvSpPr/>
          <p:nvPr/>
        </p:nvSpPr>
        <p:spPr>
          <a:xfrm>
            <a:off x="80386" y="2733558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Make Stone Pickaxe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4" name="그림 103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187A1DAA-094B-3BC9-79DE-EAE32863D4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46903" y="1141503"/>
            <a:ext cx="576000" cy="576000"/>
          </a:xfrm>
          <a:prstGeom prst="rect">
            <a:avLst/>
          </a:prstGeom>
        </p:spPr>
      </p:pic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C9C7935-D0F1-B6E8-F53E-4C7F2F9CC6F1}"/>
              </a:ext>
            </a:extLst>
          </p:cNvPr>
          <p:cNvSpPr/>
          <p:nvPr/>
        </p:nvSpPr>
        <p:spPr>
          <a:xfrm>
            <a:off x="80386" y="3487251"/>
            <a:ext cx="1261334" cy="540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Collect Coal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1AE1799-D949-FF7C-4534-1724782EBE7B}"/>
              </a:ext>
            </a:extLst>
          </p:cNvPr>
          <p:cNvSpPr>
            <a:spLocks noChangeAspect="1"/>
          </p:cNvSpPr>
          <p:nvPr/>
        </p:nvSpPr>
        <p:spPr>
          <a:xfrm>
            <a:off x="2463493" y="1760902"/>
            <a:ext cx="216000" cy="216000"/>
          </a:xfrm>
          <a:prstGeom prst="ellipse">
            <a:avLst/>
          </a:prstGeom>
          <a:solidFill>
            <a:srgbClr val="71AD47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0A49B7A6-C114-1A3B-4532-B3674C5EE72C}"/>
              </a:ext>
            </a:extLst>
          </p:cNvPr>
          <p:cNvSpPr>
            <a:spLocks noChangeAspect="1"/>
          </p:cNvSpPr>
          <p:nvPr/>
        </p:nvSpPr>
        <p:spPr>
          <a:xfrm>
            <a:off x="3595198" y="1760902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C51A94D1-29C8-48EB-A1FB-387BDB074E39}"/>
              </a:ext>
            </a:extLst>
          </p:cNvPr>
          <p:cNvSpPr>
            <a:spLocks noChangeAspect="1"/>
          </p:cNvSpPr>
          <p:nvPr/>
        </p:nvSpPr>
        <p:spPr>
          <a:xfrm>
            <a:off x="4726903" y="1760902"/>
            <a:ext cx="216000" cy="216000"/>
          </a:xfrm>
          <a:prstGeom prst="ellipse">
            <a:avLst/>
          </a:prstGeom>
          <a:solidFill>
            <a:srgbClr val="ED7D3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9EA5912-40BF-1D3C-41D0-102FB87906F6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679493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DF0BFCA-BBD3-91EA-61F9-55461F5E2CA2}"/>
              </a:ext>
            </a:extLst>
          </p:cNvPr>
          <p:cNvCxnSpPr>
            <a:cxnSpLocks/>
            <a:stCxn id="125" idx="6"/>
            <a:endCxn id="126" idx="2"/>
          </p:cNvCxnSpPr>
          <p:nvPr/>
        </p:nvCxnSpPr>
        <p:spPr>
          <a:xfrm>
            <a:off x="3811198" y="1868902"/>
            <a:ext cx="91570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모서리가 둥근 직사각형 160">
            <a:extLst>
              <a:ext uri="{FF2B5EF4-FFF2-40B4-BE49-F238E27FC236}">
                <a16:creationId xmlns:a16="http://schemas.microsoft.com/office/drawing/2014/main" id="{B7EFD5EF-7C38-5538-03AE-E16E4CEC116F}"/>
              </a:ext>
            </a:extLst>
          </p:cNvPr>
          <p:cNvSpPr/>
          <p:nvPr/>
        </p:nvSpPr>
        <p:spPr>
          <a:xfrm>
            <a:off x="5503496" y="485363"/>
            <a:ext cx="924310" cy="594000"/>
          </a:xfrm>
          <a:prstGeom prst="round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Plant Sapling</a:t>
            </a:r>
            <a:endParaRPr kumimoji="1" lang="ko-Kore-KR" alt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BCC2EA41-A68E-AAC1-2AB6-F875CE248CFD}"/>
              </a:ext>
            </a:extLst>
          </p:cNvPr>
          <p:cNvCxnSpPr>
            <a:cxnSpLocks/>
            <a:stCxn id="16" idx="3"/>
            <a:endCxn id="161" idx="1"/>
          </p:cNvCxnSpPr>
          <p:nvPr/>
        </p:nvCxnSpPr>
        <p:spPr>
          <a:xfrm>
            <a:off x="5297058" y="782363"/>
            <a:ext cx="206438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타원 183">
            <a:extLst>
              <a:ext uri="{FF2B5EF4-FFF2-40B4-BE49-F238E27FC236}">
                <a16:creationId xmlns:a16="http://schemas.microsoft.com/office/drawing/2014/main" id="{551C8504-7F98-6D7F-DD31-5E3A6477E188}"/>
              </a:ext>
            </a:extLst>
          </p:cNvPr>
          <p:cNvSpPr>
            <a:spLocks noChangeAspect="1"/>
          </p:cNvSpPr>
          <p:nvPr/>
        </p:nvSpPr>
        <p:spPr>
          <a:xfrm>
            <a:off x="5852522" y="1762498"/>
            <a:ext cx="216000" cy="216000"/>
          </a:xfrm>
          <a:prstGeom prst="ellipse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EA72C835-E2C3-4DE6-15D6-13F756ACD4D3}"/>
              </a:ext>
            </a:extLst>
          </p:cNvPr>
          <p:cNvCxnSpPr>
            <a:cxnSpLocks/>
            <a:stCxn id="126" idx="6"/>
            <a:endCxn id="184" idx="2"/>
          </p:cNvCxnSpPr>
          <p:nvPr/>
        </p:nvCxnSpPr>
        <p:spPr>
          <a:xfrm>
            <a:off x="4942903" y="1868902"/>
            <a:ext cx="909619" cy="159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9" name="그림 188" descr="스크린샷, 만화 영화, 그린, 픽셀이(가) 표시된 사진&#10;&#10;자동 생성된 설명">
            <a:extLst>
              <a:ext uri="{FF2B5EF4-FFF2-40B4-BE49-F238E27FC236}">
                <a16:creationId xmlns:a16="http://schemas.microsoft.com/office/drawing/2014/main" id="{71DFAB34-C6BB-44EC-4CCC-79420B10E31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73114" y="1140831"/>
            <a:ext cx="574815" cy="574815"/>
          </a:xfrm>
          <a:prstGeom prst="rect">
            <a:avLst/>
          </a:prstGeom>
        </p:spPr>
      </p:pic>
      <p:sp>
        <p:nvSpPr>
          <p:cNvPr id="10" name="원통[C] 9">
            <a:extLst>
              <a:ext uri="{FF2B5EF4-FFF2-40B4-BE49-F238E27FC236}">
                <a16:creationId xmlns:a16="http://schemas.microsoft.com/office/drawing/2014/main" id="{DF105455-44DC-F326-AA42-5B5D0AD87F5E}"/>
              </a:ext>
            </a:extLst>
          </p:cNvPr>
          <p:cNvSpPr/>
          <p:nvPr/>
        </p:nvSpPr>
        <p:spPr>
          <a:xfrm>
            <a:off x="537938" y="538668"/>
            <a:ext cx="854242" cy="864003"/>
          </a:xfrm>
          <a:prstGeom prst="can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</a:t>
            </a:r>
            <a:endParaRPr kumimoji="1" lang="ko-Kore-KR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7465B7BE-FE54-F25D-94F8-4BF10359EA9C}"/>
              </a:ext>
            </a:extLst>
          </p:cNvPr>
          <p:cNvSpPr/>
          <p:nvPr/>
        </p:nvSpPr>
        <p:spPr>
          <a:xfrm>
            <a:off x="1518117" y="814258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4BE33C3D-A103-F2B4-78D1-FCEE6BBB5F73}"/>
              </a:ext>
            </a:extLst>
          </p:cNvPr>
          <p:cNvSpPr/>
          <p:nvPr/>
        </p:nvSpPr>
        <p:spPr>
          <a:xfrm rot="5400000">
            <a:off x="814279" y="1501959"/>
            <a:ext cx="301558" cy="31282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1D34092-5B48-9627-9C0E-B3728125EE48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>
            <a:off x="711053" y="2519865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B5B5684-EA8A-66CB-0508-94D530B71D3B}"/>
              </a:ext>
            </a:extLst>
          </p:cNvPr>
          <p:cNvCxnSpPr>
            <a:cxnSpLocks/>
            <a:stCxn id="66" idx="2"/>
            <a:endCxn id="117" idx="0"/>
          </p:cNvCxnSpPr>
          <p:nvPr/>
        </p:nvCxnSpPr>
        <p:spPr>
          <a:xfrm>
            <a:off x="711053" y="3273558"/>
            <a:ext cx="0" cy="213693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16">
            <a:extLst>
              <a:ext uri="{FF2B5EF4-FFF2-40B4-BE49-F238E27FC236}">
                <a16:creationId xmlns:a16="http://schemas.microsoft.com/office/drawing/2014/main" id="{AD186232-9505-4B0A-026C-4FCFB1D37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555508"/>
              </p:ext>
            </p:extLst>
          </p:nvPr>
        </p:nvGraphicFramePr>
        <p:xfrm>
          <a:off x="2454204" y="2118152"/>
          <a:ext cx="3611944" cy="1756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986">
                  <a:extLst>
                    <a:ext uri="{9D8B030D-6E8A-4147-A177-3AD203B41FA5}">
                      <a16:colId xmlns:a16="http://schemas.microsoft.com/office/drawing/2014/main" val="894447028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2297085311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605665539"/>
                    </a:ext>
                  </a:extLst>
                </a:gridCol>
                <a:gridCol w="902986">
                  <a:extLst>
                    <a:ext uri="{9D8B030D-6E8A-4147-A177-3AD203B41FA5}">
                      <a16:colId xmlns:a16="http://schemas.microsoft.com/office/drawing/2014/main" val="4091881662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9037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5683133"/>
                  </a:ext>
                </a:extLst>
              </a:tr>
              <a:tr h="58549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998" marR="73998" marT="36999" marB="36999" anchor="ctr" anchorCtr="1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99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00492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5209</TotalTime>
  <Words>219</Words>
  <Application>Microsoft Macintosh PowerPoint</Application>
  <PresentationFormat>사용자 지정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Times New Roman</vt:lpstr>
      <vt:lpstr>Calibri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Training Generalizable RL Agents in Procedurally Generated Environments</dc:title>
  <cp:lastModifiedBy>문승용</cp:lastModifiedBy>
  <cp:revision>599</cp:revision>
  <cp:lastPrinted>2023-09-18T02:16:55Z</cp:lastPrinted>
  <dcterms:modified xsi:type="dcterms:W3CDTF">2023-09-22T14:24:06Z</dcterms:modified>
</cp:coreProperties>
</file>