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54" r:id="rId2"/>
    <p:sldId id="347" r:id="rId3"/>
    <p:sldId id="353" r:id="rId4"/>
    <p:sldId id="352" r:id="rId5"/>
    <p:sldId id="351" r:id="rId6"/>
    <p:sldId id="350" r:id="rId7"/>
    <p:sldId id="349" r:id="rId8"/>
    <p:sldId id="338" r:id="rId9"/>
    <p:sldId id="346" r:id="rId10"/>
    <p:sldId id="345" r:id="rId11"/>
    <p:sldId id="344" r:id="rId12"/>
    <p:sldId id="343" r:id="rId13"/>
    <p:sldId id="348" r:id="rId14"/>
    <p:sldId id="342" r:id="rId15"/>
    <p:sldId id="341" r:id="rId16"/>
  </p:sldIdLst>
  <p:sldSz cx="6480175" cy="431958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6"/>
    <p:restoredTop sz="96256"/>
  </p:normalViewPr>
  <p:slideViewPr>
    <p:cSldViewPr snapToGrid="0">
      <p:cViewPr varScale="1">
        <p:scale>
          <a:sx n="215" d="100"/>
          <a:sy n="215" d="100"/>
        </p:scale>
        <p:origin x="1104" y="184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2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56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1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49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47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721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0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46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8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79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88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8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55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15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3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73179F-757F-DA78-6EB6-C3B312D885DC}"/>
              </a:ext>
            </a:extLst>
          </p:cNvPr>
          <p:cNvSpPr/>
          <p:nvPr/>
        </p:nvSpPr>
        <p:spPr>
          <a:xfrm>
            <a:off x="2606434" y="462100"/>
            <a:ext cx="3873740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0" y="2500802"/>
            <a:ext cx="6480175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FCDB157A-2759-167A-03CF-E0544F0657C4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520572" y="0"/>
            <a:ext cx="3959603" cy="22385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2510758"/>
            <a:ext cx="6487537" cy="1765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4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620526DB-6F0E-0A34-5084-2282A4D789C2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1" y="2510758"/>
            <a:ext cx="6487536" cy="1765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67388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73E442-FE22-EE47-5488-13D1D25D303C}"/>
              </a:ext>
            </a:extLst>
          </p:cNvPr>
          <p:cNvSpPr/>
          <p:nvPr/>
        </p:nvSpPr>
        <p:spPr>
          <a:xfrm>
            <a:off x="11664" y="2503684"/>
            <a:ext cx="1127981" cy="281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664142" y="80713"/>
            <a:ext cx="3816033" cy="42388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4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9882A2-BBD8-ED73-FB2E-16B2CA8D81A1}"/>
              </a:ext>
            </a:extLst>
          </p:cNvPr>
          <p:cNvSpPr/>
          <p:nvPr/>
        </p:nvSpPr>
        <p:spPr>
          <a:xfrm>
            <a:off x="2664142" y="2597645"/>
            <a:ext cx="3816033" cy="1631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 rot="16200000">
            <a:off x="2105056" y="3255260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6D652C-B38F-11DA-2A8D-A687C7BFABB6}"/>
              </a:ext>
            </a:extLst>
          </p:cNvPr>
          <p:cNvSpPr/>
          <p:nvPr/>
        </p:nvSpPr>
        <p:spPr>
          <a:xfrm>
            <a:off x="2509755" y="2575316"/>
            <a:ext cx="3970420" cy="1690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E4B6862F-2E5C-6EE8-9226-EA97324E8DEE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0" y="2500802"/>
            <a:ext cx="6480175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4045672C-BF2F-D201-DFB5-B87FA28BC84D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7"/>
            <a:ext cx="1139645" cy="347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2598811" y="581970"/>
            <a:ext cx="3881363" cy="37376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BA2631A1-1B6E-F900-1D68-78C4CB771C68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36C4CD80-B62E-248D-2469-56B1C967BE2B}"/>
              </a:ext>
            </a:extLst>
          </p:cNvPr>
          <p:cNvSpPr/>
          <p:nvPr/>
        </p:nvSpPr>
        <p:spPr>
          <a:xfrm>
            <a:off x="822000" y="3472679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2598811" y="581970"/>
            <a:ext cx="3881363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41C45A8-17CD-0475-0132-7B7942B368AD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581D1CC7-CA6B-5C17-853C-0E70095E1D3B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7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616032" y="2485356"/>
            <a:ext cx="3864143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7D0309-8D2E-DDF4-2BCD-B65E60776A8A}"/>
              </a:ext>
            </a:extLst>
          </p:cNvPr>
          <p:cNvSpPr/>
          <p:nvPr/>
        </p:nvSpPr>
        <p:spPr>
          <a:xfrm>
            <a:off x="2664142" y="574350"/>
            <a:ext cx="3816032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C05E0C2C-D73E-11E2-672C-5E0C39C0EC94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F1E854-CD33-1E28-12AC-15ED37B29C12}"/>
              </a:ext>
            </a:extLst>
          </p:cNvPr>
          <p:cNvSpPr/>
          <p:nvPr/>
        </p:nvSpPr>
        <p:spPr>
          <a:xfrm>
            <a:off x="0" y="2508154"/>
            <a:ext cx="1139645" cy="314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7D0309-8D2E-DDF4-2BCD-B65E60776A8A}"/>
              </a:ext>
            </a:extLst>
          </p:cNvPr>
          <p:cNvSpPr/>
          <p:nvPr/>
        </p:nvSpPr>
        <p:spPr>
          <a:xfrm>
            <a:off x="2664142" y="574350"/>
            <a:ext cx="3816032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0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E4579EBA-BB84-2AF4-FC92-FD4835900ED0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7" name="원통[C] 16">
            <a:extLst>
              <a:ext uri="{FF2B5EF4-FFF2-40B4-BE49-F238E27FC236}">
                <a16:creationId xmlns:a16="http://schemas.microsoft.com/office/drawing/2014/main" id="{4EC29396-3DF8-7B26-9DE8-E1EA017B6390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1" y="2510758"/>
            <a:ext cx="1101436" cy="311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520572" y="210492"/>
            <a:ext cx="3959603" cy="40657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7050DEBE-083D-C415-AB6E-45C0C0A6C16D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06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210</Words>
  <Application>Microsoft Macintosh PowerPoint</Application>
  <PresentationFormat>사용자 지정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504</cp:revision>
  <cp:lastPrinted>2023-09-18T02:16:55Z</cp:lastPrinted>
  <dcterms:modified xsi:type="dcterms:W3CDTF">2023-09-26T03:07:50Z</dcterms:modified>
</cp:coreProperties>
</file>