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354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41" r:id="rId17"/>
  </p:sldIdLst>
  <p:sldSz cx="6480175" cy="4319588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747775"/>
          </p15:clr>
        </p15:guide>
        <p15:guide id="2" pos="2041" userDrawn="1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822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4"/>
    <p:restoredTop sz="95397"/>
  </p:normalViewPr>
  <p:slideViewPr>
    <p:cSldViewPr snapToGrid="0">
      <p:cViewPr>
        <p:scale>
          <a:sx n="146" d="100"/>
          <a:sy n="146" d="100"/>
        </p:scale>
        <p:origin x="912" y="656"/>
      </p:cViewPr>
      <p:guideLst>
        <p:guide orient="horz" pos="1361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2620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3540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417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9666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8355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6071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503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207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875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83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101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3637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3600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2911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519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870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20897" y="1790647"/>
            <a:ext cx="6038384" cy="738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20899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424631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20897" y="547282"/>
            <a:ext cx="1989975" cy="553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20897" y="1167015"/>
            <a:ext cx="1989975" cy="397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47433" y="1634157"/>
            <a:ext cx="4512737" cy="923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240091" y="-104"/>
            <a:ext cx="3240088" cy="43195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88156" y="1449531"/>
            <a:ext cx="2866756" cy="830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88156" y="2354070"/>
            <a:ext cx="2866756" cy="50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500528" y="1908098"/>
            <a:ext cx="2719208" cy="503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20897" y="3576176"/>
            <a:ext cx="4251233" cy="461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22856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20897" y="546754"/>
            <a:ext cx="6038384" cy="20311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20897" y="264728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9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11.emf"/><Relationship Id="rId5" Type="http://schemas.openxmlformats.org/officeDocument/2006/relationships/image" Target="../media/image3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9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11.emf"/><Relationship Id="rId5" Type="http://schemas.openxmlformats.org/officeDocument/2006/relationships/image" Target="../media/image3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9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11.emf"/><Relationship Id="rId5" Type="http://schemas.openxmlformats.org/officeDocument/2006/relationships/image" Target="../media/image3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9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11.emf"/><Relationship Id="rId5" Type="http://schemas.openxmlformats.org/officeDocument/2006/relationships/image" Target="../media/image3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9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11.emf"/><Relationship Id="rId5" Type="http://schemas.openxmlformats.org/officeDocument/2006/relationships/image" Target="../media/image3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1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4.emf"/><Relationship Id="rId10" Type="http://schemas.openxmlformats.org/officeDocument/2006/relationships/image" Target="../media/image18.emf"/><Relationship Id="rId4" Type="http://schemas.openxmlformats.org/officeDocument/2006/relationships/image" Target="../media/image13.emf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9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11.emf"/><Relationship Id="rId5" Type="http://schemas.openxmlformats.org/officeDocument/2006/relationships/image" Target="../media/image3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9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11.emf"/><Relationship Id="rId5" Type="http://schemas.openxmlformats.org/officeDocument/2006/relationships/image" Target="../media/image3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9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11.emf"/><Relationship Id="rId5" Type="http://schemas.openxmlformats.org/officeDocument/2006/relationships/image" Target="../media/image3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9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11.emf"/><Relationship Id="rId5" Type="http://schemas.openxmlformats.org/officeDocument/2006/relationships/image" Target="../media/image3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9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11.emf"/><Relationship Id="rId5" Type="http://schemas.openxmlformats.org/officeDocument/2006/relationships/image" Target="../media/image3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ADB047-C9FC-8B11-B12D-58A407D5503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CFFA7B-54B1-98EB-64C3-E0A83C5094F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3C3957D-6688-4BE4-BD6C-929C5C0C5185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707349-69C8-C584-1B3B-BB74514D7497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BC2EE3C-DB46-14CF-84C2-DC9A5AB14BF3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F9F1EDB-A4A1-7B02-D7CF-074A8719F23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94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원통[C] 41">
            <a:extLst>
              <a:ext uri="{FF2B5EF4-FFF2-40B4-BE49-F238E27FC236}">
                <a16:creationId xmlns:a16="http://schemas.microsoft.com/office/drawing/2014/main" id="{B15AD0B9-1D9C-8E47-BAF8-60134AD77AE3}"/>
              </a:ext>
            </a:extLst>
          </p:cNvPr>
          <p:cNvSpPr/>
          <p:nvPr/>
        </p:nvSpPr>
        <p:spPr>
          <a:xfrm>
            <a:off x="822000" y="3169105"/>
            <a:ext cx="900000" cy="720000"/>
          </a:xfrm>
          <a:prstGeom prst="can">
            <a:avLst>
              <a:gd name="adj" fmla="val 30807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A66E1E-EA69-BA17-1182-D43C36A696CC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2234CF-6387-A17D-A9C9-6BCCB8718D38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09C48EA-1BC2-986F-3F81-8A52D0348CBC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9B7C86-535B-F11B-12E4-E1CF1E688543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0CF4B3-A5C3-871D-8676-BC94C88142C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E4A079-8BCB-4593-5929-2BABA9022852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540E92-8C58-F3B9-DEF9-79DD81A79B26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16D2DE0-D28D-0251-77ED-811889AA18C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44F8FF8-F976-4730-AF1B-514B257D80C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711EB32-7B06-A8D8-88C3-683A0B5D56A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97208B4-2E42-6FE3-3850-C71A9A69C468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AA64FD2-CF74-D730-0CAE-2B90974C99A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BDC6ADC-E868-1A2B-D43D-ACC2CA9FB59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  <p:sp>
        <p:nvSpPr>
          <p:cNvPr id="41" name="원통[C] 40">
            <a:extLst>
              <a:ext uri="{FF2B5EF4-FFF2-40B4-BE49-F238E27FC236}">
                <a16:creationId xmlns:a16="http://schemas.microsoft.com/office/drawing/2014/main" id="{A70D96BE-29F1-C5B8-8300-2148B43C0D47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9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원통[C] 41">
            <a:extLst>
              <a:ext uri="{FF2B5EF4-FFF2-40B4-BE49-F238E27FC236}">
                <a16:creationId xmlns:a16="http://schemas.microsoft.com/office/drawing/2014/main" id="{B15AD0B9-1D9C-8E47-BAF8-60134AD77AE3}"/>
              </a:ext>
            </a:extLst>
          </p:cNvPr>
          <p:cNvSpPr/>
          <p:nvPr/>
        </p:nvSpPr>
        <p:spPr>
          <a:xfrm>
            <a:off x="822000" y="3169105"/>
            <a:ext cx="900000" cy="720000"/>
          </a:xfrm>
          <a:prstGeom prst="can">
            <a:avLst>
              <a:gd name="adj" fmla="val 30807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Agent</a:t>
            </a:r>
            <a:r>
              <a:rPr kumimoji="1" lang="en-US" altLang="ko-Kore-K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Encoder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Value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  <p:sp>
        <p:nvSpPr>
          <p:cNvPr id="41" name="원통[C] 40">
            <a:extLst>
              <a:ext uri="{FF2B5EF4-FFF2-40B4-BE49-F238E27FC236}">
                <a16:creationId xmlns:a16="http://schemas.microsoft.com/office/drawing/2014/main" id="{A70D96BE-29F1-C5B8-8300-2148B43C0D47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Buffer</a:t>
            </a: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421D4D84-3089-CB08-8E4A-7B57944346AD}"/>
              </a:ext>
            </a:extLst>
          </p:cNvPr>
          <p:cNvSpPr/>
          <p:nvPr/>
        </p:nvSpPr>
        <p:spPr>
          <a:xfrm rot="16200000">
            <a:off x="2373593" y="1280564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AE3434-A4AE-BBB2-75CD-B0935BBC7D02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3971D-724D-458C-10D7-3F3EF91DF88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3E28605-3C05-F83C-76CB-A53CC6B874B0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6B0881-2B3A-3F16-B36D-5812530ADEEF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BCA2827-E338-5359-FA5A-1E09D4C17E01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1D0515-F6E4-8C70-42A7-306B9A84CF0C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72E7CB-87A4-3017-61AC-C0AB24002712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30BDC39-BB2D-258E-FA5F-EBFC3D50886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0D47798-7E02-E6BF-0C75-611693390BA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559D1DB-0BAD-55C8-6CE2-B144473520C2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8F5DDC7-CED9-0396-743B-6849F033EA0E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FE437DA-D030-B92E-A962-F61552358877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D464C77-40A5-EE75-1004-C47FD421341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7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Agent</a:t>
            </a:r>
            <a:r>
              <a:rPr kumimoji="1" lang="en-US" altLang="ko-Kore-K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Encoder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Value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A66E1E-EA69-BA17-1182-D43C36A696CC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Encoder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2234CF-6387-A17D-A9C9-6BCCB8718D38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09C48EA-1BC2-986F-3F81-8A52D0348CBC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9B7C86-535B-F11B-12E4-E1CF1E688543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Value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0CF4B3-A5C3-871D-8676-BC94C88142C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E4A079-8BCB-4593-5929-2BABA9022852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540E92-8C58-F3B9-DEF9-79DD81A79B26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16D2DE0-D28D-0251-77ED-811889AA18C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44F8FF8-F976-4730-AF1B-514B257D80C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711EB32-7B06-A8D8-88C3-683A0B5D56A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97208B4-2E42-6FE3-3850-C71A9A69C468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AA64FD2-CF74-D730-0CAE-2B90974C99A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BDC6ADC-E868-1A2B-D43D-ACC2CA9FB59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  <p:sp>
        <p:nvSpPr>
          <p:cNvPr id="40" name="아래쪽 화살표[D] 39">
            <a:extLst>
              <a:ext uri="{FF2B5EF4-FFF2-40B4-BE49-F238E27FC236}">
                <a16:creationId xmlns:a16="http://schemas.microsoft.com/office/drawing/2014/main" id="{8BC39131-1499-86AF-A077-A07409498DCC}"/>
              </a:ext>
            </a:extLst>
          </p:cNvPr>
          <p:cNvSpPr/>
          <p:nvPr/>
        </p:nvSpPr>
        <p:spPr>
          <a:xfrm>
            <a:off x="1139645" y="2521122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41" name="원통[C] 40">
            <a:extLst>
              <a:ext uri="{FF2B5EF4-FFF2-40B4-BE49-F238E27FC236}">
                <a16:creationId xmlns:a16="http://schemas.microsoft.com/office/drawing/2014/main" id="{A70D96BE-29F1-C5B8-8300-2148B43C0D47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Buffer</a:t>
            </a: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838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Agent</a:t>
            </a:r>
            <a:r>
              <a:rPr kumimoji="1" lang="en-US" altLang="ko-Kore-KR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Encoder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Value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A66E1E-EA69-BA17-1182-D43C36A696CC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Encoder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2234CF-6387-A17D-A9C9-6BCCB8718D38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09C48EA-1BC2-986F-3F81-8A52D0348CBC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9B7C86-535B-F11B-12E4-E1CF1E688543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Value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0CF4B3-A5C3-871D-8676-BC94C88142C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E4A079-8BCB-4593-5929-2BABA9022852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540E92-8C58-F3B9-DEF9-79DD81A79B26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16D2DE0-D28D-0251-77ED-811889AA18C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44F8FF8-F976-4730-AF1B-514B257D80C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711EB32-7B06-A8D8-88C3-683A0B5D56A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97208B4-2E42-6FE3-3850-C71A9A69C468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AA64FD2-CF74-D730-0CAE-2B90974C99A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BDC6ADC-E868-1A2B-D43D-ACC2CA9FB59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  <p:sp>
        <p:nvSpPr>
          <p:cNvPr id="41" name="원통[C] 40">
            <a:extLst>
              <a:ext uri="{FF2B5EF4-FFF2-40B4-BE49-F238E27FC236}">
                <a16:creationId xmlns:a16="http://schemas.microsoft.com/office/drawing/2014/main" id="{A70D96BE-29F1-C5B8-8300-2148B43C0D47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Buffer</a:t>
            </a: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26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Agent</a:t>
            </a:r>
            <a:r>
              <a:rPr kumimoji="1" lang="en-US" altLang="ko-Kore-KR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Encoder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Value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A66E1E-EA69-BA17-1182-D43C36A696CC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Encoder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2234CF-6387-A17D-A9C9-6BCCB8718D38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09C48EA-1BC2-986F-3F81-8A52D0348CBC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9B7C86-535B-F11B-12E4-E1CF1E688543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Value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0CF4B3-A5C3-871D-8676-BC94C88142C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E4A079-8BCB-4593-5929-2BABA9022852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540E92-8C58-F3B9-DEF9-79DD81A79B26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16D2DE0-D28D-0251-77ED-811889AA18C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44F8FF8-F976-4730-AF1B-514B257D80C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711EB32-7B06-A8D8-88C3-683A0B5D56A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97208B4-2E42-6FE3-3850-C71A9A69C468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AA64FD2-CF74-D730-0CAE-2B90974C99A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BDC6ADC-E868-1A2B-D43D-ACC2CA9FB59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  <p:sp>
        <p:nvSpPr>
          <p:cNvPr id="41" name="원통[C] 40">
            <a:extLst>
              <a:ext uri="{FF2B5EF4-FFF2-40B4-BE49-F238E27FC236}">
                <a16:creationId xmlns:a16="http://schemas.microsoft.com/office/drawing/2014/main" id="{A70D96BE-29F1-C5B8-8300-2148B43C0D47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Buffer</a:t>
            </a: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1F25B332-DAB8-58B7-B972-E264472B12F4}"/>
              </a:ext>
            </a:extLst>
          </p:cNvPr>
          <p:cNvSpPr/>
          <p:nvPr/>
        </p:nvSpPr>
        <p:spPr>
          <a:xfrm rot="16200000">
            <a:off x="2105056" y="3255260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80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Agent</a:t>
            </a:r>
            <a:r>
              <a:rPr kumimoji="1" lang="en-US" altLang="ko-Kore-KR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Aux Phase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A66E1E-EA69-BA17-1182-D43C36A696CC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Encoder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2234CF-6387-A17D-A9C9-6BCCB8718D38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09C48EA-1BC2-986F-3F81-8A52D0348CBC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9B7C86-535B-F11B-12E4-E1CF1E688543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Value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0CF4B3-A5C3-871D-8676-BC94C88142C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E4A079-8BCB-4593-5929-2BABA9022852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540E92-8C58-F3B9-DEF9-79DD81A79B26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16D2DE0-D28D-0251-77ED-811889AA18C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44F8FF8-F976-4730-AF1B-514B257D80C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711EB32-7B06-A8D8-88C3-683A0B5D56A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97208B4-2E42-6FE3-3850-C71A9A69C46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AA64FD2-CF74-D730-0CAE-2B90974C99A0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BDC6ADC-E868-1A2B-D43D-ACC2CA9FB59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  <p:sp>
        <p:nvSpPr>
          <p:cNvPr id="41" name="원통[C] 40">
            <a:extLst>
              <a:ext uri="{FF2B5EF4-FFF2-40B4-BE49-F238E27FC236}">
                <a16:creationId xmlns:a16="http://schemas.microsoft.com/office/drawing/2014/main" id="{A70D96BE-29F1-C5B8-8300-2148B43C0D47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Buffer</a:t>
            </a: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9817C1-6C4E-7601-FA28-0D2C38EEFC18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Encoder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5E3AA-46AB-054A-7772-9440CE41AF43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6C13FE2-CE5F-7CC4-F70E-B081C564E749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E8EDF1-B70A-7D24-D79C-4ED928070131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Value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FE845C6-B8AC-BF5C-336C-AE12D8843B3C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A63A49-670E-ACB2-C2D0-A8CAC05D0FF4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FAB22D-0ACB-0386-4EE1-9C70D6D03534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498685D-F67B-C5C2-01E1-6B8B5CED75A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E8F9FBA-44D5-0037-B9C6-56396CE7B4B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8ED6017-BC0A-451B-18F0-57A4DD8AA7F9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0900D06-C033-E0D0-1371-075654D7B49F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F0D4489-163A-57EE-B87F-30F0825FA504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C115FC0-E6F2-1FB0-F70E-16BCA99FE9A3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74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0" y="80713"/>
            <a:ext cx="6480175" cy="24427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06D652C-B38F-11DA-2A8D-A687C7BFABB6}"/>
              </a:ext>
            </a:extLst>
          </p:cNvPr>
          <p:cNvSpPr/>
          <p:nvPr/>
        </p:nvSpPr>
        <p:spPr>
          <a:xfrm>
            <a:off x="2509755" y="2575316"/>
            <a:ext cx="3970420" cy="16909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84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ADB047-C9FC-8B11-B12D-58A407D5503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CFFA7B-54B1-98EB-64C3-E0A83C5094F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3C3957D-6688-4BE4-BD6C-929C5C0C5185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707349-69C8-C584-1B3B-BB74514D7497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BC2EE3C-DB46-14CF-84C2-DC9A5AB14BF3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F9F1EDB-A4A1-7B02-D7CF-074A8719F23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  <p:sp>
        <p:nvSpPr>
          <p:cNvPr id="3" name="아래쪽 화살표[D] 2">
            <a:extLst>
              <a:ext uri="{FF2B5EF4-FFF2-40B4-BE49-F238E27FC236}">
                <a16:creationId xmlns:a16="http://schemas.microsoft.com/office/drawing/2014/main" id="{BEE3459A-456F-C160-797F-33CDC651A1AA}"/>
              </a:ext>
            </a:extLst>
          </p:cNvPr>
          <p:cNvSpPr/>
          <p:nvPr/>
        </p:nvSpPr>
        <p:spPr>
          <a:xfrm rot="16200000">
            <a:off x="2373593" y="1280564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4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CD51AF9C-549D-86EC-0F2E-F8508750F548}"/>
              </a:ext>
            </a:extLst>
          </p:cNvPr>
          <p:cNvSpPr/>
          <p:nvPr/>
        </p:nvSpPr>
        <p:spPr>
          <a:xfrm>
            <a:off x="810286" y="3474815"/>
            <a:ext cx="900000" cy="3960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ADB047-C9FC-8B11-B12D-58A407D5503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CFFA7B-54B1-98EB-64C3-E0A83C5094F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3C3957D-6688-4BE4-BD6C-929C5C0C5185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707349-69C8-C584-1B3B-BB74514D7497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BC2EE3C-DB46-14CF-84C2-DC9A5AB14BF3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F9F1EDB-A4A1-7B02-D7CF-074A8719F23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  <p:sp>
        <p:nvSpPr>
          <p:cNvPr id="3" name="아래쪽 화살표[D] 2">
            <a:extLst>
              <a:ext uri="{FF2B5EF4-FFF2-40B4-BE49-F238E27FC236}">
                <a16:creationId xmlns:a16="http://schemas.microsoft.com/office/drawing/2014/main" id="{2DD73808-4447-6CAD-0979-B21EB89B3C5D}"/>
              </a:ext>
            </a:extLst>
          </p:cNvPr>
          <p:cNvSpPr/>
          <p:nvPr/>
        </p:nvSpPr>
        <p:spPr>
          <a:xfrm>
            <a:off x="1139645" y="2521122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40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CD51AF9C-549D-86EC-0F2E-F8508750F548}"/>
              </a:ext>
            </a:extLst>
          </p:cNvPr>
          <p:cNvSpPr/>
          <p:nvPr/>
        </p:nvSpPr>
        <p:spPr>
          <a:xfrm>
            <a:off x="810286" y="3474815"/>
            <a:ext cx="900000" cy="396000"/>
          </a:xfrm>
          <a:prstGeom prst="can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ADB047-C9FC-8B11-B12D-58A407D5503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CFFA7B-54B1-98EB-64C3-E0A83C5094F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3C3957D-6688-4BE4-BD6C-929C5C0C5185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707349-69C8-C584-1B3B-BB74514D7497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BC2EE3C-DB46-14CF-84C2-DC9A5AB14BF3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F9F1EDB-A4A1-7B02-D7CF-074A8719F23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8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CD51AF9C-549D-86EC-0F2E-F8508750F548}"/>
              </a:ext>
            </a:extLst>
          </p:cNvPr>
          <p:cNvSpPr/>
          <p:nvPr/>
        </p:nvSpPr>
        <p:spPr>
          <a:xfrm>
            <a:off x="810286" y="3474815"/>
            <a:ext cx="900000" cy="396000"/>
          </a:xfrm>
          <a:prstGeom prst="can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  <p:sp>
        <p:nvSpPr>
          <p:cNvPr id="3" name="아래쪽 화살표[D] 2">
            <a:extLst>
              <a:ext uri="{FF2B5EF4-FFF2-40B4-BE49-F238E27FC236}">
                <a16:creationId xmlns:a16="http://schemas.microsoft.com/office/drawing/2014/main" id="{5C51AFAA-E4D1-9A0F-1FF6-AE9867A7FBEC}"/>
              </a:ext>
            </a:extLst>
          </p:cNvPr>
          <p:cNvSpPr/>
          <p:nvPr/>
        </p:nvSpPr>
        <p:spPr>
          <a:xfrm rot="16200000">
            <a:off x="2373593" y="1280564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5FDD91-6EB2-1EC5-718E-65294D89EC29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C1C06-01BC-C9DB-4FFB-725BB8E61AC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CAAF44-A14B-D565-5956-A22C0251A14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70B8B-1F24-6148-A737-B59D659A4491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1F51D0-F4AB-97A7-3CA1-AC050215A54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8009A31-BDF2-4971-732F-4EB077473FCC}"/>
              </a:ext>
            </a:extLst>
          </p:cNvPr>
          <p:cNvCxnSpPr>
            <a:cxnSpLocks/>
            <a:stCxn id="24" idx="3"/>
            <a:endCxn id="6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2F5493-E1D1-66F1-DD13-8B2E47D25B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D76642A-42F3-D346-FDE6-C48FB706CEA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432B791-F57C-FBE1-CF65-69999805F65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3972EC1-1280-9774-4B7A-D9E2CD13A066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D0C2B06-3EDD-916C-927B-3AEE78AFD2F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3A5B408-6A2E-18BA-D8F6-21DADD94595C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1E3BF26-7F60-F52D-199F-48B864222242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7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원통[C] 42">
            <a:extLst>
              <a:ext uri="{FF2B5EF4-FFF2-40B4-BE49-F238E27FC236}">
                <a16:creationId xmlns:a16="http://schemas.microsoft.com/office/drawing/2014/main" id="{C9CFF3AA-7633-BC4C-F831-F7A792F40141}"/>
              </a:ext>
            </a:extLst>
          </p:cNvPr>
          <p:cNvSpPr/>
          <p:nvPr/>
        </p:nvSpPr>
        <p:spPr>
          <a:xfrm>
            <a:off x="815764" y="3326728"/>
            <a:ext cx="899999" cy="540000"/>
          </a:xfrm>
          <a:prstGeom prst="can">
            <a:avLst>
              <a:gd name="adj" fmla="val 413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B396B7CF-6CD5-8517-AEBD-23E15A2C9033}"/>
              </a:ext>
            </a:extLst>
          </p:cNvPr>
          <p:cNvSpPr/>
          <p:nvPr/>
        </p:nvSpPr>
        <p:spPr>
          <a:xfrm>
            <a:off x="1139645" y="2521122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원통[C] 11">
            <a:extLst>
              <a:ext uri="{FF2B5EF4-FFF2-40B4-BE49-F238E27FC236}">
                <a16:creationId xmlns:a16="http://schemas.microsoft.com/office/drawing/2014/main" id="{51686395-CACB-EF8C-B95E-1D603B83BFB8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E409B5-FB17-CB0D-4F0C-3E9B8941EFBC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A587C4-E91A-2F78-5DEE-87A1E2BBFFB0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9E8F29-3900-7A8B-1A9E-99DF8CF1787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1BC63A-93E4-7464-EC29-81CAB5C32925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8F16301-0F55-A2D4-5C47-94461A05A66D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9B14E3B-58E4-01C9-9511-6FB161D121B5}"/>
              </a:ext>
            </a:extLst>
          </p:cNvPr>
          <p:cNvCxnSpPr>
            <a:cxnSpLocks/>
            <a:stCxn id="35" idx="3"/>
            <a:endCxn id="14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68878D4-CF2C-C0F7-BC06-1B3242810E9C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675EF9D-10EF-5510-7451-31E0CAA23D2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9CFBD6C-EA5B-6FFE-BF32-1951821DEAD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054F2F9-41AC-86A2-1EFD-A2EBF5C93E9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7C7264D-4F43-25FD-6350-3F5C0FD124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AE0B67E-5C2B-A926-04D4-4029530FE144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1D294E2-E7A0-94B6-E3DA-0644673AA1A6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0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원통[C] 42">
            <a:extLst>
              <a:ext uri="{FF2B5EF4-FFF2-40B4-BE49-F238E27FC236}">
                <a16:creationId xmlns:a16="http://schemas.microsoft.com/office/drawing/2014/main" id="{C9CFF3AA-7633-BC4C-F831-F7A792F40141}"/>
              </a:ext>
            </a:extLst>
          </p:cNvPr>
          <p:cNvSpPr/>
          <p:nvPr/>
        </p:nvSpPr>
        <p:spPr>
          <a:xfrm>
            <a:off x="815764" y="3326728"/>
            <a:ext cx="899999" cy="540000"/>
          </a:xfrm>
          <a:prstGeom prst="can">
            <a:avLst>
              <a:gd name="adj" fmla="val 41312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  <p:sp>
        <p:nvSpPr>
          <p:cNvPr id="12" name="원통[C] 11">
            <a:extLst>
              <a:ext uri="{FF2B5EF4-FFF2-40B4-BE49-F238E27FC236}">
                <a16:creationId xmlns:a16="http://schemas.microsoft.com/office/drawing/2014/main" id="{51686395-CACB-EF8C-B95E-1D603B83BFB8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E409B5-FB17-CB0D-4F0C-3E9B8941EFBC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A587C4-E91A-2F78-5DEE-87A1E2BBFFB0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9E8F29-3900-7A8B-1A9E-99DF8CF1787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1BC63A-93E4-7464-EC29-81CAB5C32925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8F16301-0F55-A2D4-5C47-94461A05A66D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9B14E3B-58E4-01C9-9511-6FB161D121B5}"/>
              </a:ext>
            </a:extLst>
          </p:cNvPr>
          <p:cNvCxnSpPr>
            <a:cxnSpLocks/>
            <a:stCxn id="35" idx="3"/>
            <a:endCxn id="14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68878D4-CF2C-C0F7-BC06-1B3242810E9C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675EF9D-10EF-5510-7451-31E0CAA23D2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9CFBD6C-EA5B-6FFE-BF32-1951821DEAD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054F2F9-41AC-86A2-1EFD-A2EBF5C93E9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7C7264D-4F43-25FD-6350-3F5C0FD124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AE0B67E-5C2B-A926-04D4-4029530FE144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1D294E2-E7A0-94B6-E3DA-0644673AA1A6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7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  <p:sp>
        <p:nvSpPr>
          <p:cNvPr id="3" name="아래쪽 화살표[D] 2">
            <a:extLst>
              <a:ext uri="{FF2B5EF4-FFF2-40B4-BE49-F238E27FC236}">
                <a16:creationId xmlns:a16="http://schemas.microsoft.com/office/drawing/2014/main" id="{5C51AFAA-E4D1-9A0F-1FF6-AE9867A7FBEC}"/>
              </a:ext>
            </a:extLst>
          </p:cNvPr>
          <p:cNvSpPr/>
          <p:nvPr/>
        </p:nvSpPr>
        <p:spPr>
          <a:xfrm rot="16200000">
            <a:off x="2373593" y="1280564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5FDD91-6EB2-1EC5-718E-65294D89EC29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C1C06-01BC-C9DB-4FFB-725BB8E61AC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CAAF44-A14B-D565-5956-A22C0251A14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70B8B-1F24-6148-A737-B59D659A4491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1F51D0-F4AB-97A7-3CA1-AC050215A54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8009A31-BDF2-4971-732F-4EB077473FCC}"/>
              </a:ext>
            </a:extLst>
          </p:cNvPr>
          <p:cNvCxnSpPr>
            <a:cxnSpLocks/>
            <a:stCxn id="24" idx="3"/>
            <a:endCxn id="6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2F5493-E1D1-66F1-DD13-8B2E47D25B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D76642A-42F3-D346-FDE6-C48FB706CEA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432B791-F57C-FBE1-CF65-69999805F65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3972EC1-1280-9774-4B7A-D9E2CD13A066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D0C2B06-3EDD-916C-927B-3AEE78AFD2F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3A5B408-6A2E-18BA-D8F6-21DADD94595C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1E3BF26-7F60-F52D-199F-48B864222242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  <p:sp>
        <p:nvSpPr>
          <p:cNvPr id="2" name="원통[C] 1">
            <a:extLst>
              <a:ext uri="{FF2B5EF4-FFF2-40B4-BE49-F238E27FC236}">
                <a16:creationId xmlns:a16="http://schemas.microsoft.com/office/drawing/2014/main" id="{27A526DA-8122-3B52-F9BD-82B1FE7F1B23}"/>
              </a:ext>
            </a:extLst>
          </p:cNvPr>
          <p:cNvSpPr/>
          <p:nvPr/>
        </p:nvSpPr>
        <p:spPr>
          <a:xfrm>
            <a:off x="815764" y="3326728"/>
            <a:ext cx="899999" cy="540000"/>
          </a:xfrm>
          <a:prstGeom prst="can">
            <a:avLst>
              <a:gd name="adj" fmla="val 41312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D6405B53-EFCA-1092-5073-58C959442D45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4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원통[C] 41">
            <a:extLst>
              <a:ext uri="{FF2B5EF4-FFF2-40B4-BE49-F238E27FC236}">
                <a16:creationId xmlns:a16="http://schemas.microsoft.com/office/drawing/2014/main" id="{B15AD0B9-1D9C-8E47-BAF8-60134AD77AE3}"/>
              </a:ext>
            </a:extLst>
          </p:cNvPr>
          <p:cNvSpPr/>
          <p:nvPr/>
        </p:nvSpPr>
        <p:spPr>
          <a:xfrm>
            <a:off x="822000" y="3169105"/>
            <a:ext cx="900000" cy="720000"/>
          </a:xfrm>
          <a:prstGeom prst="can">
            <a:avLst>
              <a:gd name="adj" fmla="val 308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A66E1E-EA69-BA17-1182-D43C36A696CC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2234CF-6387-A17D-A9C9-6BCCB8718D38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09C48EA-1BC2-986F-3F81-8A52D0348CBC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9B7C86-535B-F11B-12E4-E1CF1E688543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0CF4B3-A5C3-871D-8676-BC94C88142C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E4A079-8BCB-4593-5929-2BABA9022852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540E92-8C58-F3B9-DEF9-79DD81A79B26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16D2DE0-D28D-0251-77ED-811889AA18C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44F8FF8-F976-4730-AF1B-514B257D80C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711EB32-7B06-A8D8-88C3-683A0B5D56A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97208B4-2E42-6FE3-3850-C71A9A69C468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AA64FD2-CF74-D730-0CAE-2B90974C99A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BDC6ADC-E868-1A2B-D43D-ACC2CA9FB59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  <p:sp>
        <p:nvSpPr>
          <p:cNvPr id="40" name="아래쪽 화살표[D] 39">
            <a:extLst>
              <a:ext uri="{FF2B5EF4-FFF2-40B4-BE49-F238E27FC236}">
                <a16:creationId xmlns:a16="http://schemas.microsoft.com/office/drawing/2014/main" id="{8BC39131-1499-86AF-A077-A07409498DCC}"/>
              </a:ext>
            </a:extLst>
          </p:cNvPr>
          <p:cNvSpPr/>
          <p:nvPr/>
        </p:nvSpPr>
        <p:spPr>
          <a:xfrm>
            <a:off x="1139645" y="2521122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원통[C] 40">
            <a:extLst>
              <a:ext uri="{FF2B5EF4-FFF2-40B4-BE49-F238E27FC236}">
                <a16:creationId xmlns:a16="http://schemas.microsoft.com/office/drawing/2014/main" id="{A70D96BE-29F1-C5B8-8300-2148B43C0D47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2355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4878</TotalTime>
  <Words>224</Words>
  <Application>Microsoft Macintosh PowerPoint</Application>
  <PresentationFormat>사용자 지정</PresentationFormat>
  <Paragraphs>192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Generalizable RL Agents in Procedurally Generated Environments</dc:title>
  <cp:lastModifiedBy>문승용</cp:lastModifiedBy>
  <cp:revision>536</cp:revision>
  <cp:lastPrinted>2023-09-18T02:16:55Z</cp:lastPrinted>
  <dcterms:modified xsi:type="dcterms:W3CDTF">2023-09-23T07:01:21Z</dcterms:modified>
</cp:coreProperties>
</file>