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354" r:id="rId2"/>
    <p:sldId id="355" r:id="rId3"/>
    <p:sldId id="356" r:id="rId4"/>
    <p:sldId id="357" r:id="rId5"/>
    <p:sldId id="358" r:id="rId6"/>
    <p:sldId id="359" r:id="rId7"/>
    <p:sldId id="360" r:id="rId8"/>
    <p:sldId id="361" r:id="rId9"/>
    <p:sldId id="362" r:id="rId10"/>
    <p:sldId id="363" r:id="rId11"/>
    <p:sldId id="364" r:id="rId12"/>
    <p:sldId id="365" r:id="rId13"/>
    <p:sldId id="366" r:id="rId14"/>
    <p:sldId id="367" r:id="rId15"/>
    <p:sldId id="368" r:id="rId16"/>
  </p:sldIdLst>
  <p:sldSz cx="6480175" cy="4319588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361" userDrawn="1">
          <p15:clr>
            <a:srgbClr val="747775"/>
          </p15:clr>
        </p15:guide>
        <p15:guide id="2" pos="2041" userDrawn="1">
          <p15:clr>
            <a:srgbClr val="747775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2822"/>
    <a:srgbClr val="42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4"/>
    <p:restoredTop sz="95397"/>
  </p:normalViewPr>
  <p:slideViewPr>
    <p:cSldViewPr snapToGrid="0">
      <p:cViewPr>
        <p:scale>
          <a:sx n="146" d="100"/>
          <a:sy n="146" d="100"/>
        </p:scale>
        <p:origin x="912" y="656"/>
      </p:cViewPr>
      <p:guideLst>
        <p:guide orient="horz" pos="1361"/>
        <p:guide pos="204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8" d="100"/>
          <a:sy n="118" d="100"/>
        </p:scale>
        <p:origin x="5160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26204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35406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24172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96664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83558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60718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2503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6875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1839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1018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3637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3600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29115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85196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8707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20897" y="1790647"/>
            <a:ext cx="6038384" cy="7383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98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98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98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98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98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98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98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98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98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20897" y="373743"/>
            <a:ext cx="6038384" cy="6155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20897" y="967866"/>
            <a:ext cx="6038384" cy="5031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134" lvl="0" indent="-342851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267" lvl="1" indent="-31745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400" lvl="2" indent="-31745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534" lvl="3" indent="-31745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667" lvl="4" indent="-31745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2801" lvl="5" indent="-31745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199934" lvl="6" indent="-31745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068" lvl="7" indent="-31745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201" lvl="8" indent="-31745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20897" y="373743"/>
            <a:ext cx="6038384" cy="6155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20899" y="967867"/>
            <a:ext cx="2834651" cy="4323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134" lvl="0" indent="-31745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267" lvl="1" indent="-30475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400" lvl="2" indent="-30475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534" lvl="3" indent="-304755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667" lvl="4" indent="-30475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2801" lvl="5" indent="-30475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199934" lvl="6" indent="-304755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068" lvl="7" indent="-30475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201" lvl="8" indent="-30475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3424631" y="967867"/>
            <a:ext cx="2834651" cy="4323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134" lvl="0" indent="-31745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267" lvl="1" indent="-30475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400" lvl="2" indent="-30475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534" lvl="3" indent="-304755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667" lvl="4" indent="-30475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2801" lvl="5" indent="-30475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199934" lvl="6" indent="-304755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068" lvl="7" indent="-30475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201" lvl="8" indent="-30475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20897" y="373743"/>
            <a:ext cx="6038384" cy="6155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20897" y="547282"/>
            <a:ext cx="1989975" cy="5539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20897" y="1167015"/>
            <a:ext cx="1989975" cy="3970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134" lvl="0" indent="-304755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267" lvl="1" indent="-30475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400" lvl="2" indent="-30475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534" lvl="3" indent="-304755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667" lvl="4" indent="-30475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2801" lvl="5" indent="-30475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199934" lvl="6" indent="-304755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068" lvl="7" indent="-30475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201" lvl="8" indent="-30475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347433" y="1634157"/>
            <a:ext cx="4512737" cy="9232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240091" y="-104"/>
            <a:ext cx="3240088" cy="431958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188156" y="1449531"/>
            <a:ext cx="2866756" cy="8309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188156" y="2354070"/>
            <a:ext cx="2866756" cy="5076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99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99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99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99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99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99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99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99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99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3500528" y="1908098"/>
            <a:ext cx="2719208" cy="5031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marL="457134" lvl="0" indent="-342851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267" lvl="1" indent="-31745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400" lvl="2" indent="-31745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534" lvl="3" indent="-31745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667" lvl="4" indent="-31745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2801" lvl="5" indent="-31745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199934" lvl="6" indent="-31745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068" lvl="7" indent="-31745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201" lvl="8" indent="-31745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20897" y="3576176"/>
            <a:ext cx="4251233" cy="4616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marL="457134" lvl="0" indent="-22856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20897" y="546754"/>
            <a:ext cx="6038384" cy="20311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20897" y="2647286"/>
            <a:ext cx="6038384" cy="5031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134" lvl="0" indent="-342851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267" lvl="1" indent="-31745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400" lvl="2" indent="-31745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534" lvl="3" indent="-31745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667" lvl="4" indent="-31745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2801" lvl="5" indent="-31745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199934" lvl="6" indent="-31745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068" lvl="7" indent="-31745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201" lvl="8" indent="-31745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20897" y="373743"/>
            <a:ext cx="6038384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20897" y="967866"/>
            <a:ext cx="6038384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3" Type="http://schemas.openxmlformats.org/officeDocument/2006/relationships/image" Target="../media/image1.png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emf"/><Relationship Id="rId10" Type="http://schemas.openxmlformats.org/officeDocument/2006/relationships/image" Target="../media/image8.emf"/><Relationship Id="rId4" Type="http://schemas.openxmlformats.org/officeDocument/2006/relationships/image" Target="../media/image2.emf"/><Relationship Id="rId9" Type="http://schemas.openxmlformats.org/officeDocument/2006/relationships/image" Target="../media/image7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9.emf"/><Relationship Id="rId3" Type="http://schemas.openxmlformats.org/officeDocument/2006/relationships/image" Target="../media/image1.png"/><Relationship Id="rId7" Type="http://schemas.openxmlformats.org/officeDocument/2006/relationships/image" Target="../media/image5.emf"/><Relationship Id="rId12" Type="http://schemas.openxmlformats.org/officeDocument/2006/relationships/image" Target="../media/image8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11" Type="http://schemas.openxmlformats.org/officeDocument/2006/relationships/image" Target="../media/image11.emf"/><Relationship Id="rId5" Type="http://schemas.openxmlformats.org/officeDocument/2006/relationships/image" Target="../media/image3.emf"/><Relationship Id="rId10" Type="http://schemas.openxmlformats.org/officeDocument/2006/relationships/image" Target="../media/image7.emf"/><Relationship Id="rId4" Type="http://schemas.openxmlformats.org/officeDocument/2006/relationships/image" Target="../media/image2.emf"/><Relationship Id="rId9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9.emf"/><Relationship Id="rId3" Type="http://schemas.openxmlformats.org/officeDocument/2006/relationships/image" Target="../media/image1.png"/><Relationship Id="rId7" Type="http://schemas.openxmlformats.org/officeDocument/2006/relationships/image" Target="../media/image5.emf"/><Relationship Id="rId12" Type="http://schemas.openxmlformats.org/officeDocument/2006/relationships/image" Target="../media/image8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11" Type="http://schemas.openxmlformats.org/officeDocument/2006/relationships/image" Target="../media/image11.emf"/><Relationship Id="rId5" Type="http://schemas.openxmlformats.org/officeDocument/2006/relationships/image" Target="../media/image3.emf"/><Relationship Id="rId10" Type="http://schemas.openxmlformats.org/officeDocument/2006/relationships/image" Target="../media/image7.emf"/><Relationship Id="rId4" Type="http://schemas.openxmlformats.org/officeDocument/2006/relationships/image" Target="../media/image2.emf"/><Relationship Id="rId9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9.emf"/><Relationship Id="rId3" Type="http://schemas.openxmlformats.org/officeDocument/2006/relationships/image" Target="../media/image1.png"/><Relationship Id="rId7" Type="http://schemas.openxmlformats.org/officeDocument/2006/relationships/image" Target="../media/image5.emf"/><Relationship Id="rId12" Type="http://schemas.openxmlformats.org/officeDocument/2006/relationships/image" Target="../media/image8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11" Type="http://schemas.openxmlformats.org/officeDocument/2006/relationships/image" Target="../media/image11.emf"/><Relationship Id="rId5" Type="http://schemas.openxmlformats.org/officeDocument/2006/relationships/image" Target="../media/image3.emf"/><Relationship Id="rId10" Type="http://schemas.openxmlformats.org/officeDocument/2006/relationships/image" Target="../media/image7.emf"/><Relationship Id="rId4" Type="http://schemas.openxmlformats.org/officeDocument/2006/relationships/image" Target="../media/image2.emf"/><Relationship Id="rId9" Type="http://schemas.openxmlformats.org/officeDocument/2006/relationships/image" Target="../media/image10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9.emf"/><Relationship Id="rId3" Type="http://schemas.openxmlformats.org/officeDocument/2006/relationships/image" Target="../media/image1.png"/><Relationship Id="rId7" Type="http://schemas.openxmlformats.org/officeDocument/2006/relationships/image" Target="../media/image5.emf"/><Relationship Id="rId12" Type="http://schemas.openxmlformats.org/officeDocument/2006/relationships/image" Target="../media/image8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11" Type="http://schemas.openxmlformats.org/officeDocument/2006/relationships/image" Target="../media/image11.emf"/><Relationship Id="rId5" Type="http://schemas.openxmlformats.org/officeDocument/2006/relationships/image" Target="../media/image3.emf"/><Relationship Id="rId10" Type="http://schemas.openxmlformats.org/officeDocument/2006/relationships/image" Target="../media/image7.emf"/><Relationship Id="rId4" Type="http://schemas.openxmlformats.org/officeDocument/2006/relationships/image" Target="../media/image2.emf"/><Relationship Id="rId9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9.emf"/><Relationship Id="rId3" Type="http://schemas.openxmlformats.org/officeDocument/2006/relationships/image" Target="../media/image1.png"/><Relationship Id="rId7" Type="http://schemas.openxmlformats.org/officeDocument/2006/relationships/image" Target="../media/image5.emf"/><Relationship Id="rId12" Type="http://schemas.openxmlformats.org/officeDocument/2006/relationships/image" Target="../media/image8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11" Type="http://schemas.openxmlformats.org/officeDocument/2006/relationships/image" Target="../media/image11.emf"/><Relationship Id="rId5" Type="http://schemas.openxmlformats.org/officeDocument/2006/relationships/image" Target="../media/image3.emf"/><Relationship Id="rId10" Type="http://schemas.openxmlformats.org/officeDocument/2006/relationships/image" Target="../media/image7.emf"/><Relationship Id="rId4" Type="http://schemas.openxmlformats.org/officeDocument/2006/relationships/image" Target="../media/image2.emf"/><Relationship Id="rId9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3" Type="http://schemas.openxmlformats.org/officeDocument/2006/relationships/image" Target="../media/image1.png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emf"/><Relationship Id="rId10" Type="http://schemas.openxmlformats.org/officeDocument/2006/relationships/image" Target="../media/image8.emf"/><Relationship Id="rId4" Type="http://schemas.openxmlformats.org/officeDocument/2006/relationships/image" Target="../media/image2.emf"/><Relationship Id="rId9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3" Type="http://schemas.openxmlformats.org/officeDocument/2006/relationships/image" Target="../media/image1.png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emf"/><Relationship Id="rId10" Type="http://schemas.openxmlformats.org/officeDocument/2006/relationships/image" Target="../media/image8.emf"/><Relationship Id="rId4" Type="http://schemas.openxmlformats.org/officeDocument/2006/relationships/image" Target="../media/image2.emf"/><Relationship Id="rId9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3" Type="http://schemas.openxmlformats.org/officeDocument/2006/relationships/image" Target="../media/image1.png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emf"/><Relationship Id="rId10" Type="http://schemas.openxmlformats.org/officeDocument/2006/relationships/image" Target="../media/image8.emf"/><Relationship Id="rId4" Type="http://schemas.openxmlformats.org/officeDocument/2006/relationships/image" Target="../media/image2.emf"/><Relationship Id="rId9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3" Type="http://schemas.openxmlformats.org/officeDocument/2006/relationships/image" Target="../media/image1.png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emf"/><Relationship Id="rId10" Type="http://schemas.openxmlformats.org/officeDocument/2006/relationships/image" Target="../media/image8.emf"/><Relationship Id="rId4" Type="http://schemas.openxmlformats.org/officeDocument/2006/relationships/image" Target="../media/image2.emf"/><Relationship Id="rId9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9.emf"/><Relationship Id="rId3" Type="http://schemas.openxmlformats.org/officeDocument/2006/relationships/image" Target="../media/image1.png"/><Relationship Id="rId7" Type="http://schemas.openxmlformats.org/officeDocument/2006/relationships/image" Target="../media/image5.emf"/><Relationship Id="rId12" Type="http://schemas.openxmlformats.org/officeDocument/2006/relationships/image" Target="../media/image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11" Type="http://schemas.openxmlformats.org/officeDocument/2006/relationships/image" Target="../media/image11.emf"/><Relationship Id="rId5" Type="http://schemas.openxmlformats.org/officeDocument/2006/relationships/image" Target="../media/image3.emf"/><Relationship Id="rId10" Type="http://schemas.openxmlformats.org/officeDocument/2006/relationships/image" Target="../media/image7.emf"/><Relationship Id="rId4" Type="http://schemas.openxmlformats.org/officeDocument/2006/relationships/image" Target="../media/image2.emf"/><Relationship Id="rId9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9.emf"/><Relationship Id="rId3" Type="http://schemas.openxmlformats.org/officeDocument/2006/relationships/image" Target="../media/image1.png"/><Relationship Id="rId7" Type="http://schemas.openxmlformats.org/officeDocument/2006/relationships/image" Target="../media/image5.emf"/><Relationship Id="rId12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11" Type="http://schemas.openxmlformats.org/officeDocument/2006/relationships/image" Target="../media/image11.emf"/><Relationship Id="rId5" Type="http://schemas.openxmlformats.org/officeDocument/2006/relationships/image" Target="../media/image3.emf"/><Relationship Id="rId10" Type="http://schemas.openxmlformats.org/officeDocument/2006/relationships/image" Target="../media/image7.emf"/><Relationship Id="rId4" Type="http://schemas.openxmlformats.org/officeDocument/2006/relationships/image" Target="../media/image2.emf"/><Relationship Id="rId9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9.emf"/><Relationship Id="rId3" Type="http://schemas.openxmlformats.org/officeDocument/2006/relationships/image" Target="../media/image1.png"/><Relationship Id="rId7" Type="http://schemas.openxmlformats.org/officeDocument/2006/relationships/image" Target="../media/image5.emf"/><Relationship Id="rId12" Type="http://schemas.openxmlformats.org/officeDocument/2006/relationships/image" Target="../media/image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11" Type="http://schemas.openxmlformats.org/officeDocument/2006/relationships/image" Target="../media/image11.emf"/><Relationship Id="rId5" Type="http://schemas.openxmlformats.org/officeDocument/2006/relationships/image" Target="../media/image3.emf"/><Relationship Id="rId10" Type="http://schemas.openxmlformats.org/officeDocument/2006/relationships/image" Target="../media/image7.emf"/><Relationship Id="rId4" Type="http://schemas.openxmlformats.org/officeDocument/2006/relationships/image" Target="../media/image2.emf"/><Relationship Id="rId9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9.emf"/><Relationship Id="rId3" Type="http://schemas.openxmlformats.org/officeDocument/2006/relationships/image" Target="../media/image1.png"/><Relationship Id="rId7" Type="http://schemas.openxmlformats.org/officeDocument/2006/relationships/image" Target="../media/image5.emf"/><Relationship Id="rId12" Type="http://schemas.openxmlformats.org/officeDocument/2006/relationships/image" Target="../media/image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11" Type="http://schemas.openxmlformats.org/officeDocument/2006/relationships/image" Target="../media/image11.emf"/><Relationship Id="rId5" Type="http://schemas.openxmlformats.org/officeDocument/2006/relationships/image" Target="../media/image3.emf"/><Relationship Id="rId10" Type="http://schemas.openxmlformats.org/officeDocument/2006/relationships/image" Target="../media/image7.emf"/><Relationship Id="rId4" Type="http://schemas.openxmlformats.org/officeDocument/2006/relationships/image" Target="../media/image2.emf"/><Relationship Id="rId9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9.emf"/><Relationship Id="rId3" Type="http://schemas.openxmlformats.org/officeDocument/2006/relationships/image" Target="../media/image1.png"/><Relationship Id="rId7" Type="http://schemas.openxmlformats.org/officeDocument/2006/relationships/image" Target="../media/image5.emf"/><Relationship Id="rId12" Type="http://schemas.openxmlformats.org/officeDocument/2006/relationships/image" Target="../media/image8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11" Type="http://schemas.openxmlformats.org/officeDocument/2006/relationships/image" Target="../media/image11.emf"/><Relationship Id="rId5" Type="http://schemas.openxmlformats.org/officeDocument/2006/relationships/image" Target="../media/image3.emf"/><Relationship Id="rId10" Type="http://schemas.openxmlformats.org/officeDocument/2006/relationships/image" Target="../media/image7.emf"/><Relationship Id="rId4" Type="http://schemas.openxmlformats.org/officeDocument/2006/relationships/image" Target="../media/image2.emf"/><Relationship Id="rId9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822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C17AC6A-59F8-9731-C737-FC57B988DE34}"/>
              </a:ext>
            </a:extLst>
          </p:cNvPr>
          <p:cNvSpPr/>
          <p:nvPr/>
        </p:nvSpPr>
        <p:spPr>
          <a:xfrm>
            <a:off x="3621247" y="960425"/>
            <a:ext cx="972000" cy="972000"/>
          </a:xfrm>
          <a:prstGeom prst="rect">
            <a:avLst/>
          </a:prstGeom>
          <a:noFill/>
          <a:ln w="190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Encoder</a:t>
            </a:r>
          </a:p>
          <a:p>
            <a:pPr algn="ctr"/>
            <a:endParaRPr kumimoji="1"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3BB70B-A1A2-5CEA-540E-B91FD1233046}"/>
              </a:ext>
            </a:extLst>
          </p:cNvPr>
          <p:cNvSpPr txBox="1"/>
          <p:nvPr/>
        </p:nvSpPr>
        <p:spPr>
          <a:xfrm>
            <a:off x="4878035" y="68342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</a:t>
            </a:r>
          </a:p>
          <a:p>
            <a:pPr algn="ctr"/>
            <a:endParaRPr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2468FBF-A481-C026-3B09-3477DD729C4C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4593247" y="1006592"/>
            <a:ext cx="284788" cy="439833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D3E3E0C-7302-EF17-5066-1F0164441157}"/>
              </a:ext>
            </a:extLst>
          </p:cNvPr>
          <p:cNvSpPr txBox="1"/>
          <p:nvPr/>
        </p:nvSpPr>
        <p:spPr>
          <a:xfrm>
            <a:off x="4878036" y="165542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Value</a:t>
            </a:r>
          </a:p>
          <a:p>
            <a:pPr algn="ctr"/>
            <a:endParaRPr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2C07C2B-E507-4CE7-806B-DA083EF02A52}"/>
              </a:ext>
            </a:extLst>
          </p:cNvPr>
          <p:cNvCxnSpPr>
            <a:cxnSpLocks/>
            <a:stCxn id="2" idx="3"/>
            <a:endCxn id="35" idx="1"/>
          </p:cNvCxnSpPr>
          <p:nvPr/>
        </p:nvCxnSpPr>
        <p:spPr>
          <a:xfrm>
            <a:off x="4593247" y="1446425"/>
            <a:ext cx="284789" cy="532167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73E87EF-D3AF-9448-26A0-5D909F86E9AC}"/>
              </a:ext>
            </a:extLst>
          </p:cNvPr>
          <p:cNvCxnSpPr>
            <a:cxnSpLocks/>
            <a:stCxn id="39" idx="3"/>
            <a:endCxn id="2" idx="1"/>
          </p:cNvCxnSpPr>
          <p:nvPr/>
        </p:nvCxnSpPr>
        <p:spPr>
          <a:xfrm>
            <a:off x="3336457" y="1446347"/>
            <a:ext cx="284790" cy="78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5D681CB-5F5D-82BD-C937-7ACA2EECC66D}"/>
              </a:ext>
            </a:extLst>
          </p:cNvPr>
          <p:cNvSpPr txBox="1"/>
          <p:nvPr/>
        </p:nvSpPr>
        <p:spPr>
          <a:xfrm>
            <a:off x="2670471" y="1123181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State</a:t>
            </a:r>
          </a:p>
          <a:p>
            <a:pPr algn="ctr"/>
            <a:endParaRPr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8" name="그림 47" descr="지도, 지구, 세계이(가) 표시된 사진&#10;&#10;자동 생성된 설명">
            <a:extLst>
              <a:ext uri="{FF2B5EF4-FFF2-40B4-BE49-F238E27FC236}">
                <a16:creationId xmlns:a16="http://schemas.microsoft.com/office/drawing/2014/main" id="{E1B98D59-EB0F-4867-844E-7EF4ED1F9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90" y="1095388"/>
            <a:ext cx="720000" cy="720000"/>
          </a:xfrm>
          <a:prstGeom prst="rect">
            <a:avLst/>
          </a:prstGeom>
          <a:ln>
            <a:noFill/>
          </a:ln>
        </p:spPr>
      </p:pic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F5C711F4-654C-6D6C-BFCB-594C00E4EC5E}"/>
              </a:ext>
            </a:extLst>
          </p:cNvPr>
          <p:cNvSpPr/>
          <p:nvPr/>
        </p:nvSpPr>
        <p:spPr>
          <a:xfrm>
            <a:off x="1302812" y="1032347"/>
            <a:ext cx="828000" cy="828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bg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Agent</a:t>
            </a:r>
            <a:r>
              <a:rPr kumimoji="1" lang="en-US" altLang="ko-Kore-KR" dirty="0">
                <a:solidFill>
                  <a:schemeClr val="bg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</a:p>
        </p:txBody>
      </p:sp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EEF4BBD7-8FB2-610B-84F8-5AC593131DEC}"/>
              </a:ext>
            </a:extLst>
          </p:cNvPr>
          <p:cNvCxnSpPr>
            <a:cxnSpLocks/>
            <a:stCxn id="48" idx="0"/>
            <a:endCxn id="49" idx="0"/>
          </p:cNvCxnSpPr>
          <p:nvPr/>
        </p:nvCxnSpPr>
        <p:spPr>
          <a:xfrm rot="5400000" flipH="1" flipV="1">
            <a:off x="1240481" y="619057"/>
            <a:ext cx="63041" cy="889622"/>
          </a:xfrm>
          <a:prstGeom prst="bentConnector3">
            <a:avLst>
              <a:gd name="adj1" fmla="val 325407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36AB393E-EF5C-2353-ED98-AF943C892131}"/>
              </a:ext>
            </a:extLst>
          </p:cNvPr>
          <p:cNvCxnSpPr>
            <a:cxnSpLocks/>
            <a:stCxn id="49" idx="2"/>
            <a:endCxn id="48" idx="2"/>
          </p:cNvCxnSpPr>
          <p:nvPr/>
        </p:nvCxnSpPr>
        <p:spPr>
          <a:xfrm rot="5400000" flipH="1">
            <a:off x="1249521" y="1393057"/>
            <a:ext cx="44959" cy="889622"/>
          </a:xfrm>
          <a:prstGeom prst="bentConnector3">
            <a:avLst>
              <a:gd name="adj1" fmla="val -302329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AE603A07-A0AE-FC7F-9AF3-EE6FF3327535}"/>
              </a:ext>
            </a:extLst>
          </p:cNvPr>
          <p:cNvSpPr/>
          <p:nvPr/>
        </p:nvSpPr>
        <p:spPr>
          <a:xfrm>
            <a:off x="366812" y="510347"/>
            <a:ext cx="1872000" cy="1872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7F1AE5-4391-4073-F59D-DC2A1915BDE9}"/>
              </a:ext>
            </a:extLst>
          </p:cNvPr>
          <p:cNvSpPr txBox="1"/>
          <p:nvPr/>
        </p:nvSpPr>
        <p:spPr>
          <a:xfrm>
            <a:off x="-72032" y="80713"/>
            <a:ext cx="1764637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bg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 Phase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982F0A-B2D5-F009-80F9-C29E87C1563D}"/>
              </a:ext>
            </a:extLst>
          </p:cNvPr>
          <p:cNvSpPr txBox="1"/>
          <p:nvPr/>
        </p:nvSpPr>
        <p:spPr>
          <a:xfrm>
            <a:off x="-72032" y="246955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Aux Phase 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B73E9E6-9E8E-E1EB-7458-CBB17FCE5893}"/>
              </a:ext>
            </a:extLst>
          </p:cNvPr>
          <p:cNvSpPr/>
          <p:nvPr/>
        </p:nvSpPr>
        <p:spPr>
          <a:xfrm>
            <a:off x="3621247" y="2934895"/>
            <a:ext cx="972000" cy="972000"/>
          </a:xfrm>
          <a:prstGeom prst="rect">
            <a:avLst/>
          </a:prstGeom>
          <a:noFill/>
          <a:ln w="190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Encoder</a:t>
            </a:r>
          </a:p>
          <a:p>
            <a:pPr algn="ctr"/>
            <a:endParaRPr kumimoji="1"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24563A2-2AEA-7F38-4DC4-72D7837DCEFC}"/>
              </a:ext>
            </a:extLst>
          </p:cNvPr>
          <p:cNvSpPr txBox="1"/>
          <p:nvPr/>
        </p:nvSpPr>
        <p:spPr>
          <a:xfrm>
            <a:off x="4878035" y="2657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</a:t>
            </a:r>
          </a:p>
          <a:p>
            <a:pPr algn="ctr"/>
            <a:endParaRPr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659420C-23A8-70C7-A11E-A927098AF9D6}"/>
              </a:ext>
            </a:extLst>
          </p:cNvPr>
          <p:cNvCxnSpPr>
            <a:cxnSpLocks/>
            <a:stCxn id="115" idx="3"/>
            <a:endCxn id="117" idx="1"/>
          </p:cNvCxnSpPr>
          <p:nvPr/>
        </p:nvCxnSpPr>
        <p:spPr>
          <a:xfrm flipV="1">
            <a:off x="4593247" y="2981062"/>
            <a:ext cx="284788" cy="439833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0623EE3-40B9-D24E-AEF5-E94F114EC4C4}"/>
              </a:ext>
            </a:extLst>
          </p:cNvPr>
          <p:cNvSpPr txBox="1"/>
          <p:nvPr/>
        </p:nvSpPr>
        <p:spPr>
          <a:xfrm>
            <a:off x="4878036" y="3629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Value</a:t>
            </a:r>
          </a:p>
          <a:p>
            <a:pPr algn="ctr"/>
            <a:endParaRPr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111A72F3-2C4F-F86C-20A0-4791BB5DA733}"/>
              </a:ext>
            </a:extLst>
          </p:cNvPr>
          <p:cNvCxnSpPr>
            <a:cxnSpLocks/>
            <a:stCxn id="115" idx="3"/>
            <a:endCxn id="120" idx="1"/>
          </p:cNvCxnSpPr>
          <p:nvPr/>
        </p:nvCxnSpPr>
        <p:spPr>
          <a:xfrm>
            <a:off x="4593247" y="3420895"/>
            <a:ext cx="284789" cy="532167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CBA3C5C3-B8EF-79E9-A246-61AF1C491CAF}"/>
              </a:ext>
            </a:extLst>
          </p:cNvPr>
          <p:cNvCxnSpPr>
            <a:cxnSpLocks/>
            <a:stCxn id="124" idx="3"/>
            <a:endCxn id="115" idx="1"/>
          </p:cNvCxnSpPr>
          <p:nvPr/>
        </p:nvCxnSpPr>
        <p:spPr>
          <a:xfrm>
            <a:off x="3330128" y="3420816"/>
            <a:ext cx="291119" cy="79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2084A08F-C078-58F8-26C8-854892BA3545}"/>
              </a:ext>
            </a:extLst>
          </p:cNvPr>
          <p:cNvSpPr txBox="1"/>
          <p:nvPr/>
        </p:nvSpPr>
        <p:spPr>
          <a:xfrm>
            <a:off x="2664142" y="3097650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State</a:t>
            </a:r>
          </a:p>
          <a:p>
            <a:pPr algn="ctr"/>
            <a:endParaRPr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원통[C] 17">
            <a:extLst>
              <a:ext uri="{FF2B5EF4-FFF2-40B4-BE49-F238E27FC236}">
                <a16:creationId xmlns:a16="http://schemas.microsoft.com/office/drawing/2014/main" id="{69333E60-C612-FD23-9F54-F8741A1A4CAA}"/>
              </a:ext>
            </a:extLst>
          </p:cNvPr>
          <p:cNvSpPr/>
          <p:nvPr/>
        </p:nvSpPr>
        <p:spPr>
          <a:xfrm>
            <a:off x="810286" y="2970815"/>
            <a:ext cx="900000" cy="900000"/>
          </a:xfrm>
          <a:prstGeom prst="can">
            <a:avLst/>
          </a:prstGeom>
          <a:noFill/>
          <a:ln w="190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Buffer</a:t>
            </a:r>
            <a:endParaRPr kumimoji="1"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DDC1D34-8351-7C0A-DAB3-63B96CB0BF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223" y="580212"/>
            <a:ext cx="892589" cy="26061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4028A23-754D-CE82-3545-EA4292ABD6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223" y="2059392"/>
            <a:ext cx="930063" cy="23545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6ADB047-C9FC-8B11-B12D-58A407D55031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</a:blip>
          <a:stretch>
            <a:fillRect/>
          </a:stretch>
        </p:blipFill>
        <p:spPr>
          <a:xfrm>
            <a:off x="2919083" y="1440824"/>
            <a:ext cx="193570" cy="16687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9CFFA7B-54B1-98EB-64C3-E0A83C5094FC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0000"/>
          </a:blip>
          <a:stretch>
            <a:fillRect/>
          </a:stretch>
        </p:blipFill>
        <p:spPr>
          <a:xfrm>
            <a:off x="4062806" y="1440823"/>
            <a:ext cx="114724" cy="16687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3C3957D-6688-4BE4-BD6C-929C5C0C5185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0000"/>
          </a:blip>
          <a:stretch>
            <a:fillRect/>
          </a:stretch>
        </p:blipFill>
        <p:spPr>
          <a:xfrm>
            <a:off x="4973601" y="1013133"/>
            <a:ext cx="852872" cy="22009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4707349-69C8-C584-1B3B-BB74514D7497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20000"/>
          </a:blip>
          <a:stretch>
            <a:fillRect/>
          </a:stretch>
        </p:blipFill>
        <p:spPr>
          <a:xfrm>
            <a:off x="5144194" y="1982897"/>
            <a:ext cx="465522" cy="19809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BC2EE3C-DB46-14CF-84C2-DC9A5AB14BF3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20000"/>
          </a:blip>
          <a:stretch>
            <a:fillRect/>
          </a:stretch>
        </p:blipFill>
        <p:spPr>
          <a:xfrm>
            <a:off x="5901754" y="849294"/>
            <a:ext cx="480564" cy="22226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F9F1EDB-A4A1-7B02-D7CF-074A8719F23A}"/>
              </a:ext>
            </a:extLst>
          </p:cNvPr>
          <p:cNvPicPr>
            <a:picLocks noChangeAspect="1"/>
          </p:cNvPicPr>
          <p:nvPr/>
        </p:nvPicPr>
        <p:blipFill>
          <a:blip r:embed="rId11">
            <a:alphaModFix amt="20000"/>
          </a:blip>
          <a:stretch>
            <a:fillRect/>
          </a:stretch>
        </p:blipFill>
        <p:spPr>
          <a:xfrm>
            <a:off x="5866710" y="1825526"/>
            <a:ext cx="550653" cy="22145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689B90C-96B7-610F-169D-DBFA21558D18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</a:blip>
          <a:stretch>
            <a:fillRect/>
          </a:stretch>
        </p:blipFill>
        <p:spPr>
          <a:xfrm>
            <a:off x="2914891" y="3420815"/>
            <a:ext cx="193570" cy="16687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693F072-D362-1510-F652-08C98A12CAE1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0000"/>
          </a:blip>
          <a:stretch>
            <a:fillRect/>
          </a:stretch>
        </p:blipFill>
        <p:spPr>
          <a:xfrm>
            <a:off x="4062806" y="3420814"/>
            <a:ext cx="114724" cy="16687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4DBA332-46D0-BC60-667F-1CA57E9671B0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0000"/>
          </a:blip>
          <a:stretch>
            <a:fillRect/>
          </a:stretch>
        </p:blipFill>
        <p:spPr>
          <a:xfrm>
            <a:off x="4950520" y="2987602"/>
            <a:ext cx="852872" cy="220096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31FB9A27-302D-9C30-2E81-7D94495A3758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 amt="20000"/>
          </a:blip>
          <a:stretch>
            <a:fillRect/>
          </a:stretch>
        </p:blipFill>
        <p:spPr>
          <a:xfrm>
            <a:off x="5866710" y="2855097"/>
            <a:ext cx="520725" cy="221458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713304FF-B79B-F8BF-A66D-9DCE47CFB309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20000"/>
          </a:blip>
          <a:stretch>
            <a:fillRect/>
          </a:stretch>
        </p:blipFill>
        <p:spPr>
          <a:xfrm>
            <a:off x="5162825" y="3953061"/>
            <a:ext cx="465522" cy="198094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2C3CE2F6-9F31-91E5-39F2-D4AB2004470A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20000"/>
          </a:blip>
          <a:stretch>
            <a:fillRect/>
          </a:stretch>
        </p:blipFill>
        <p:spPr>
          <a:xfrm>
            <a:off x="5865903" y="3795805"/>
            <a:ext cx="516415" cy="22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994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822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원통[C] 41">
            <a:extLst>
              <a:ext uri="{FF2B5EF4-FFF2-40B4-BE49-F238E27FC236}">
                <a16:creationId xmlns:a16="http://schemas.microsoft.com/office/drawing/2014/main" id="{B15AD0B9-1D9C-8E47-BAF8-60134AD77AE3}"/>
              </a:ext>
            </a:extLst>
          </p:cNvPr>
          <p:cNvSpPr/>
          <p:nvPr/>
        </p:nvSpPr>
        <p:spPr>
          <a:xfrm>
            <a:off x="822000" y="3169105"/>
            <a:ext cx="900000" cy="720000"/>
          </a:xfrm>
          <a:prstGeom prst="can">
            <a:avLst>
              <a:gd name="adj" fmla="val 30807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8" name="그림 47" descr="지도, 지구, 세계이(가) 표시된 사진&#10;&#10;자동 생성된 설명">
            <a:extLst>
              <a:ext uri="{FF2B5EF4-FFF2-40B4-BE49-F238E27FC236}">
                <a16:creationId xmlns:a16="http://schemas.microsoft.com/office/drawing/2014/main" id="{E1B98D59-EB0F-4867-844E-7EF4ED1F9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90" y="1095388"/>
            <a:ext cx="720000" cy="720000"/>
          </a:xfrm>
          <a:prstGeom prst="rect">
            <a:avLst/>
          </a:prstGeom>
          <a:ln>
            <a:noFill/>
          </a:ln>
        </p:spPr>
      </p:pic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F5C711F4-654C-6D6C-BFCB-594C00E4EC5E}"/>
              </a:ext>
            </a:extLst>
          </p:cNvPr>
          <p:cNvSpPr/>
          <p:nvPr/>
        </p:nvSpPr>
        <p:spPr>
          <a:xfrm>
            <a:off x="1302812" y="1032347"/>
            <a:ext cx="828000" cy="828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bg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Agent</a:t>
            </a:r>
            <a:r>
              <a:rPr kumimoji="1" lang="en-US" altLang="ko-Kore-KR" dirty="0">
                <a:solidFill>
                  <a:schemeClr val="bg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</a:p>
        </p:txBody>
      </p:sp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EEF4BBD7-8FB2-610B-84F8-5AC593131DEC}"/>
              </a:ext>
            </a:extLst>
          </p:cNvPr>
          <p:cNvCxnSpPr>
            <a:cxnSpLocks/>
            <a:stCxn id="48" idx="0"/>
            <a:endCxn id="49" idx="0"/>
          </p:cNvCxnSpPr>
          <p:nvPr/>
        </p:nvCxnSpPr>
        <p:spPr>
          <a:xfrm rot="5400000" flipH="1" flipV="1">
            <a:off x="1240481" y="619057"/>
            <a:ext cx="63041" cy="889622"/>
          </a:xfrm>
          <a:prstGeom prst="bentConnector3">
            <a:avLst>
              <a:gd name="adj1" fmla="val 325407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36AB393E-EF5C-2353-ED98-AF943C892131}"/>
              </a:ext>
            </a:extLst>
          </p:cNvPr>
          <p:cNvCxnSpPr>
            <a:cxnSpLocks/>
            <a:stCxn id="49" idx="2"/>
            <a:endCxn id="48" idx="2"/>
          </p:cNvCxnSpPr>
          <p:nvPr/>
        </p:nvCxnSpPr>
        <p:spPr>
          <a:xfrm rot="5400000" flipH="1">
            <a:off x="1249521" y="1393057"/>
            <a:ext cx="44959" cy="889622"/>
          </a:xfrm>
          <a:prstGeom prst="bentConnector3">
            <a:avLst>
              <a:gd name="adj1" fmla="val -302329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AE603A07-A0AE-FC7F-9AF3-EE6FF3327535}"/>
              </a:ext>
            </a:extLst>
          </p:cNvPr>
          <p:cNvSpPr/>
          <p:nvPr/>
        </p:nvSpPr>
        <p:spPr>
          <a:xfrm>
            <a:off x="366812" y="510347"/>
            <a:ext cx="1872000" cy="1872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7F1AE5-4391-4073-F59D-DC2A1915BDE9}"/>
              </a:ext>
            </a:extLst>
          </p:cNvPr>
          <p:cNvSpPr txBox="1"/>
          <p:nvPr/>
        </p:nvSpPr>
        <p:spPr>
          <a:xfrm>
            <a:off x="-72032" y="80713"/>
            <a:ext cx="1764637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bg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 Phase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982F0A-B2D5-F009-80F9-C29E87C1563D}"/>
              </a:ext>
            </a:extLst>
          </p:cNvPr>
          <p:cNvSpPr txBox="1"/>
          <p:nvPr/>
        </p:nvSpPr>
        <p:spPr>
          <a:xfrm>
            <a:off x="-72032" y="246955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Aux Phase 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B73E9E6-9E8E-E1EB-7458-CBB17FCE5893}"/>
              </a:ext>
            </a:extLst>
          </p:cNvPr>
          <p:cNvSpPr/>
          <p:nvPr/>
        </p:nvSpPr>
        <p:spPr>
          <a:xfrm>
            <a:off x="3621247" y="2934895"/>
            <a:ext cx="972000" cy="972000"/>
          </a:xfrm>
          <a:prstGeom prst="rect">
            <a:avLst/>
          </a:prstGeom>
          <a:noFill/>
          <a:ln w="190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Encoder</a:t>
            </a:r>
          </a:p>
          <a:p>
            <a:pPr algn="ctr"/>
            <a:endParaRPr kumimoji="1"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24563A2-2AEA-7F38-4DC4-72D7837DCEFC}"/>
              </a:ext>
            </a:extLst>
          </p:cNvPr>
          <p:cNvSpPr txBox="1"/>
          <p:nvPr/>
        </p:nvSpPr>
        <p:spPr>
          <a:xfrm>
            <a:off x="4878035" y="2657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</a:t>
            </a:r>
          </a:p>
          <a:p>
            <a:pPr algn="ctr"/>
            <a:endParaRPr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659420C-23A8-70C7-A11E-A927098AF9D6}"/>
              </a:ext>
            </a:extLst>
          </p:cNvPr>
          <p:cNvCxnSpPr>
            <a:cxnSpLocks/>
            <a:stCxn id="115" idx="3"/>
            <a:endCxn id="117" idx="1"/>
          </p:cNvCxnSpPr>
          <p:nvPr/>
        </p:nvCxnSpPr>
        <p:spPr>
          <a:xfrm flipV="1">
            <a:off x="4593247" y="2981062"/>
            <a:ext cx="284788" cy="439833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0623EE3-40B9-D24E-AEF5-E94F114EC4C4}"/>
              </a:ext>
            </a:extLst>
          </p:cNvPr>
          <p:cNvSpPr txBox="1"/>
          <p:nvPr/>
        </p:nvSpPr>
        <p:spPr>
          <a:xfrm>
            <a:off x="4878036" y="3629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Value</a:t>
            </a:r>
          </a:p>
          <a:p>
            <a:pPr algn="ctr"/>
            <a:endParaRPr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111A72F3-2C4F-F86C-20A0-4791BB5DA733}"/>
              </a:ext>
            </a:extLst>
          </p:cNvPr>
          <p:cNvCxnSpPr>
            <a:cxnSpLocks/>
            <a:stCxn id="115" idx="3"/>
            <a:endCxn id="120" idx="1"/>
          </p:cNvCxnSpPr>
          <p:nvPr/>
        </p:nvCxnSpPr>
        <p:spPr>
          <a:xfrm>
            <a:off x="4593247" y="3420895"/>
            <a:ext cx="284789" cy="532167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CBA3C5C3-B8EF-79E9-A246-61AF1C491CAF}"/>
              </a:ext>
            </a:extLst>
          </p:cNvPr>
          <p:cNvCxnSpPr>
            <a:cxnSpLocks/>
            <a:stCxn id="124" idx="3"/>
            <a:endCxn id="115" idx="1"/>
          </p:cNvCxnSpPr>
          <p:nvPr/>
        </p:nvCxnSpPr>
        <p:spPr>
          <a:xfrm>
            <a:off x="3330128" y="3420816"/>
            <a:ext cx="291119" cy="79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2084A08F-C078-58F8-26C8-854892BA3545}"/>
              </a:ext>
            </a:extLst>
          </p:cNvPr>
          <p:cNvSpPr txBox="1"/>
          <p:nvPr/>
        </p:nvSpPr>
        <p:spPr>
          <a:xfrm>
            <a:off x="2664142" y="3097650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State</a:t>
            </a:r>
          </a:p>
          <a:p>
            <a:pPr algn="ctr"/>
            <a:endParaRPr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DDC1D34-8351-7C0A-DAB3-63B96CB0BF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223" y="580212"/>
            <a:ext cx="892589" cy="26061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4028A23-754D-CE82-3545-EA4292ABD6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223" y="2059392"/>
            <a:ext cx="930063" cy="23545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689B90C-96B7-610F-169D-DBFA21558D18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</a:blip>
          <a:stretch>
            <a:fillRect/>
          </a:stretch>
        </p:blipFill>
        <p:spPr>
          <a:xfrm>
            <a:off x="2914891" y="3420815"/>
            <a:ext cx="193570" cy="16687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693F072-D362-1510-F652-08C98A12CAE1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0000"/>
          </a:blip>
          <a:stretch>
            <a:fillRect/>
          </a:stretch>
        </p:blipFill>
        <p:spPr>
          <a:xfrm>
            <a:off x="4062806" y="3420814"/>
            <a:ext cx="114724" cy="16687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4DBA332-46D0-BC60-667F-1CA57E9671B0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0000"/>
          </a:blip>
          <a:stretch>
            <a:fillRect/>
          </a:stretch>
        </p:blipFill>
        <p:spPr>
          <a:xfrm>
            <a:off x="4950520" y="2987602"/>
            <a:ext cx="852872" cy="220096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31FB9A27-302D-9C30-2E81-7D94495A3758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20000"/>
          </a:blip>
          <a:stretch>
            <a:fillRect/>
          </a:stretch>
        </p:blipFill>
        <p:spPr>
          <a:xfrm>
            <a:off x="5866710" y="2855097"/>
            <a:ext cx="520725" cy="221458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713304FF-B79B-F8BF-A66D-9DCE47CFB309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20000"/>
          </a:blip>
          <a:stretch>
            <a:fillRect/>
          </a:stretch>
        </p:blipFill>
        <p:spPr>
          <a:xfrm>
            <a:off x="5162825" y="3953061"/>
            <a:ext cx="465522" cy="198094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2C3CE2F6-9F31-91E5-39F2-D4AB2004470A}"/>
              </a:ext>
            </a:extLst>
          </p:cNvPr>
          <p:cNvPicPr>
            <a:picLocks noChangeAspect="1"/>
          </p:cNvPicPr>
          <p:nvPr/>
        </p:nvPicPr>
        <p:blipFill>
          <a:blip r:embed="rId11">
            <a:alphaModFix amt="20000"/>
          </a:blip>
          <a:stretch>
            <a:fillRect/>
          </a:stretch>
        </p:blipFill>
        <p:spPr>
          <a:xfrm>
            <a:off x="5865903" y="3795805"/>
            <a:ext cx="516415" cy="22217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CA66E1E-EA69-BA17-1182-D43C36A696CC}"/>
              </a:ext>
            </a:extLst>
          </p:cNvPr>
          <p:cNvSpPr/>
          <p:nvPr/>
        </p:nvSpPr>
        <p:spPr>
          <a:xfrm>
            <a:off x="3621247" y="960425"/>
            <a:ext cx="972000" cy="972000"/>
          </a:xfrm>
          <a:prstGeom prst="rect">
            <a:avLst/>
          </a:prstGeom>
          <a:noFill/>
          <a:ln w="190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Encoder</a:t>
            </a:r>
          </a:p>
          <a:p>
            <a:pPr algn="ctr"/>
            <a:endParaRPr kumimoji="1"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2234CF-6387-A17D-A9C9-6BCCB8718D38}"/>
              </a:ext>
            </a:extLst>
          </p:cNvPr>
          <p:cNvSpPr txBox="1"/>
          <p:nvPr/>
        </p:nvSpPr>
        <p:spPr>
          <a:xfrm>
            <a:off x="4878035" y="68342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</a:t>
            </a:r>
          </a:p>
          <a:p>
            <a:pPr algn="ctr"/>
            <a:endParaRPr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09C48EA-1BC2-986F-3F81-8A52D0348CBC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4593247" y="1006592"/>
            <a:ext cx="284788" cy="439833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F9B7C86-535B-F11B-12E4-E1CF1E688543}"/>
              </a:ext>
            </a:extLst>
          </p:cNvPr>
          <p:cNvSpPr txBox="1"/>
          <p:nvPr/>
        </p:nvSpPr>
        <p:spPr>
          <a:xfrm>
            <a:off x="4878036" y="165542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Value</a:t>
            </a:r>
          </a:p>
          <a:p>
            <a:pPr algn="ctr"/>
            <a:endParaRPr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A0CF4B3-A5C3-871D-8676-BC94C88142C2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4593247" y="1446425"/>
            <a:ext cx="284789" cy="532167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1E4A079-8BCB-4593-5929-2BABA9022852}"/>
              </a:ext>
            </a:extLst>
          </p:cNvPr>
          <p:cNvCxnSpPr>
            <a:cxnSpLocks/>
            <a:stCxn id="19" idx="3"/>
            <a:endCxn id="4" idx="1"/>
          </p:cNvCxnSpPr>
          <p:nvPr/>
        </p:nvCxnSpPr>
        <p:spPr>
          <a:xfrm>
            <a:off x="3336457" y="1446347"/>
            <a:ext cx="284790" cy="78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1540E92-8C58-F3B9-DEF9-79DD81A79B26}"/>
              </a:ext>
            </a:extLst>
          </p:cNvPr>
          <p:cNvSpPr txBox="1"/>
          <p:nvPr/>
        </p:nvSpPr>
        <p:spPr>
          <a:xfrm>
            <a:off x="2670471" y="1123181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State</a:t>
            </a:r>
          </a:p>
          <a:p>
            <a:pPr algn="ctr"/>
            <a:endParaRPr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16D2DE0-D28D-0251-77ED-811889AA18C2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</a:blip>
          <a:stretch>
            <a:fillRect/>
          </a:stretch>
        </p:blipFill>
        <p:spPr>
          <a:xfrm>
            <a:off x="2919083" y="1440824"/>
            <a:ext cx="193570" cy="166871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244F8FF8-F976-4730-AF1B-514B257D80CF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0000"/>
          </a:blip>
          <a:stretch>
            <a:fillRect/>
          </a:stretch>
        </p:blipFill>
        <p:spPr>
          <a:xfrm>
            <a:off x="4062806" y="1440823"/>
            <a:ext cx="114724" cy="166871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1711EB32-7B06-A8D8-88C3-683A0B5D56AD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0000"/>
          </a:blip>
          <a:stretch>
            <a:fillRect/>
          </a:stretch>
        </p:blipFill>
        <p:spPr>
          <a:xfrm>
            <a:off x="4973601" y="1013133"/>
            <a:ext cx="852872" cy="220096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D97208B4-2E42-6FE3-3850-C71A9A69C468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20000"/>
          </a:blip>
          <a:stretch>
            <a:fillRect/>
          </a:stretch>
        </p:blipFill>
        <p:spPr>
          <a:xfrm>
            <a:off x="5144194" y="1982897"/>
            <a:ext cx="465522" cy="198094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5AA64FD2-CF74-D730-0CAE-2B90974C99A0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 amt="20000"/>
          </a:blip>
          <a:stretch>
            <a:fillRect/>
          </a:stretch>
        </p:blipFill>
        <p:spPr>
          <a:xfrm>
            <a:off x="5901754" y="849294"/>
            <a:ext cx="480564" cy="222261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BDC6ADC-E868-1A2B-D43D-ACC2CA9FB590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20000"/>
          </a:blip>
          <a:stretch>
            <a:fillRect/>
          </a:stretch>
        </p:blipFill>
        <p:spPr>
          <a:xfrm>
            <a:off x="5866710" y="1825526"/>
            <a:ext cx="550653" cy="221458"/>
          </a:xfrm>
          <a:prstGeom prst="rect">
            <a:avLst/>
          </a:prstGeom>
        </p:spPr>
      </p:pic>
      <p:sp>
        <p:nvSpPr>
          <p:cNvPr id="41" name="원통[C] 40">
            <a:extLst>
              <a:ext uri="{FF2B5EF4-FFF2-40B4-BE49-F238E27FC236}">
                <a16:creationId xmlns:a16="http://schemas.microsoft.com/office/drawing/2014/main" id="{A70D96BE-29F1-C5B8-8300-2148B43C0D47}"/>
              </a:ext>
            </a:extLst>
          </p:cNvPr>
          <p:cNvSpPr/>
          <p:nvPr/>
        </p:nvSpPr>
        <p:spPr>
          <a:xfrm>
            <a:off x="810286" y="2970815"/>
            <a:ext cx="900000" cy="900000"/>
          </a:xfrm>
          <a:prstGeom prst="can">
            <a:avLst/>
          </a:prstGeom>
          <a:noFill/>
          <a:ln w="190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Buffer</a:t>
            </a:r>
            <a:endParaRPr kumimoji="1"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391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822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원통[C] 41">
            <a:extLst>
              <a:ext uri="{FF2B5EF4-FFF2-40B4-BE49-F238E27FC236}">
                <a16:creationId xmlns:a16="http://schemas.microsoft.com/office/drawing/2014/main" id="{B15AD0B9-1D9C-8E47-BAF8-60134AD77AE3}"/>
              </a:ext>
            </a:extLst>
          </p:cNvPr>
          <p:cNvSpPr/>
          <p:nvPr/>
        </p:nvSpPr>
        <p:spPr>
          <a:xfrm>
            <a:off x="822000" y="3169105"/>
            <a:ext cx="900000" cy="720000"/>
          </a:xfrm>
          <a:prstGeom prst="can">
            <a:avLst>
              <a:gd name="adj" fmla="val 30807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1" lang="ko-Kore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48" name="그림 47" descr="지도, 지구, 세계이(가) 표시된 사진&#10;&#10;자동 생성된 설명">
            <a:extLst>
              <a:ext uri="{FF2B5EF4-FFF2-40B4-BE49-F238E27FC236}">
                <a16:creationId xmlns:a16="http://schemas.microsoft.com/office/drawing/2014/main" id="{E1B98D59-EB0F-4867-844E-7EF4ED1F9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90" y="1095388"/>
            <a:ext cx="720000" cy="720000"/>
          </a:xfrm>
          <a:prstGeom prst="rect">
            <a:avLst/>
          </a:prstGeom>
          <a:ln>
            <a:noFill/>
          </a:ln>
        </p:spPr>
      </p:pic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F5C711F4-654C-6D6C-BFCB-594C00E4EC5E}"/>
              </a:ext>
            </a:extLst>
          </p:cNvPr>
          <p:cNvSpPr/>
          <p:nvPr/>
        </p:nvSpPr>
        <p:spPr>
          <a:xfrm>
            <a:off x="1302812" y="1032347"/>
            <a:ext cx="828000" cy="828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ko-Kore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Arial"/>
              </a:rPr>
              <a:t>Agent</a:t>
            </a:r>
            <a:r>
              <a:rPr kumimoji="1" lang="en-US" altLang="ko-Kore-KR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Arial"/>
              </a:rPr>
              <a:t> </a:t>
            </a:r>
          </a:p>
        </p:txBody>
      </p:sp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EEF4BBD7-8FB2-610B-84F8-5AC593131DEC}"/>
              </a:ext>
            </a:extLst>
          </p:cNvPr>
          <p:cNvCxnSpPr>
            <a:cxnSpLocks/>
            <a:stCxn id="48" idx="0"/>
            <a:endCxn id="49" idx="0"/>
          </p:cNvCxnSpPr>
          <p:nvPr/>
        </p:nvCxnSpPr>
        <p:spPr>
          <a:xfrm rot="5400000" flipH="1" flipV="1">
            <a:off x="1240481" y="619057"/>
            <a:ext cx="63041" cy="889622"/>
          </a:xfrm>
          <a:prstGeom prst="bentConnector3">
            <a:avLst>
              <a:gd name="adj1" fmla="val 325407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36AB393E-EF5C-2353-ED98-AF943C892131}"/>
              </a:ext>
            </a:extLst>
          </p:cNvPr>
          <p:cNvCxnSpPr>
            <a:cxnSpLocks/>
            <a:stCxn id="49" idx="2"/>
            <a:endCxn id="48" idx="2"/>
          </p:cNvCxnSpPr>
          <p:nvPr/>
        </p:nvCxnSpPr>
        <p:spPr>
          <a:xfrm rot="5400000" flipH="1">
            <a:off x="1249521" y="1393057"/>
            <a:ext cx="44959" cy="889622"/>
          </a:xfrm>
          <a:prstGeom prst="bentConnector3">
            <a:avLst>
              <a:gd name="adj1" fmla="val -302329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AE603A07-A0AE-FC7F-9AF3-EE6FF3327535}"/>
              </a:ext>
            </a:extLst>
          </p:cNvPr>
          <p:cNvSpPr/>
          <p:nvPr/>
        </p:nvSpPr>
        <p:spPr>
          <a:xfrm>
            <a:off x="366812" y="510347"/>
            <a:ext cx="1872000" cy="1872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1" lang="ko-Kore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7F1AE5-4391-4073-F59D-DC2A1915BDE9}"/>
              </a:ext>
            </a:extLst>
          </p:cNvPr>
          <p:cNvSpPr txBox="1"/>
          <p:nvPr/>
        </p:nvSpPr>
        <p:spPr>
          <a:xfrm>
            <a:off x="-72032" y="80713"/>
            <a:ext cx="1764637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ko-Kore-KR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Arial"/>
              </a:rPr>
              <a:t>Policy Phase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982F0A-B2D5-F009-80F9-C29E87C1563D}"/>
              </a:ext>
            </a:extLst>
          </p:cNvPr>
          <p:cNvSpPr txBox="1"/>
          <p:nvPr/>
        </p:nvSpPr>
        <p:spPr>
          <a:xfrm>
            <a:off x="-72032" y="246955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ko-Kore-KR" sz="20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2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Arial"/>
              </a:rPr>
              <a:t>Aux Phase 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B73E9E6-9E8E-E1EB-7458-CBB17FCE5893}"/>
              </a:ext>
            </a:extLst>
          </p:cNvPr>
          <p:cNvSpPr/>
          <p:nvPr/>
        </p:nvSpPr>
        <p:spPr>
          <a:xfrm>
            <a:off x="3621247" y="2934895"/>
            <a:ext cx="972000" cy="972000"/>
          </a:xfrm>
          <a:prstGeom prst="rect">
            <a:avLst/>
          </a:prstGeom>
          <a:noFill/>
          <a:ln w="190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ko-Kore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2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Arial"/>
              </a:rPr>
              <a:t>Encoder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1" lang="ko-Kore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2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24563A2-2AEA-7F38-4DC4-72D7837DCEFC}"/>
              </a:ext>
            </a:extLst>
          </p:cNvPr>
          <p:cNvSpPr txBox="1"/>
          <p:nvPr/>
        </p:nvSpPr>
        <p:spPr>
          <a:xfrm>
            <a:off x="4878035" y="2657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ko-Kore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2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Arial"/>
              </a:rPr>
              <a:t>Policy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ore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20000"/>
                </a:srgb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659420C-23A8-70C7-A11E-A927098AF9D6}"/>
              </a:ext>
            </a:extLst>
          </p:cNvPr>
          <p:cNvCxnSpPr>
            <a:cxnSpLocks/>
            <a:stCxn id="115" idx="3"/>
            <a:endCxn id="117" idx="1"/>
          </p:cNvCxnSpPr>
          <p:nvPr/>
        </p:nvCxnSpPr>
        <p:spPr>
          <a:xfrm flipV="1">
            <a:off x="4593247" y="2981062"/>
            <a:ext cx="284788" cy="439833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0623EE3-40B9-D24E-AEF5-E94F114EC4C4}"/>
              </a:ext>
            </a:extLst>
          </p:cNvPr>
          <p:cNvSpPr txBox="1"/>
          <p:nvPr/>
        </p:nvSpPr>
        <p:spPr>
          <a:xfrm>
            <a:off x="4878036" y="3629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ko-Kore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2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Arial"/>
              </a:rPr>
              <a:t>Value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ore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20000"/>
                </a:srgb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111A72F3-2C4F-F86C-20A0-4791BB5DA733}"/>
              </a:ext>
            </a:extLst>
          </p:cNvPr>
          <p:cNvCxnSpPr>
            <a:cxnSpLocks/>
            <a:stCxn id="115" idx="3"/>
            <a:endCxn id="120" idx="1"/>
          </p:cNvCxnSpPr>
          <p:nvPr/>
        </p:nvCxnSpPr>
        <p:spPr>
          <a:xfrm>
            <a:off x="4593247" y="3420895"/>
            <a:ext cx="284789" cy="532167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CBA3C5C3-B8EF-79E9-A246-61AF1C491CAF}"/>
              </a:ext>
            </a:extLst>
          </p:cNvPr>
          <p:cNvCxnSpPr>
            <a:cxnSpLocks/>
            <a:stCxn id="124" idx="3"/>
            <a:endCxn id="115" idx="1"/>
          </p:cNvCxnSpPr>
          <p:nvPr/>
        </p:nvCxnSpPr>
        <p:spPr>
          <a:xfrm>
            <a:off x="3330128" y="3420816"/>
            <a:ext cx="291119" cy="79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2084A08F-C078-58F8-26C8-854892BA3545}"/>
              </a:ext>
            </a:extLst>
          </p:cNvPr>
          <p:cNvSpPr txBox="1"/>
          <p:nvPr/>
        </p:nvSpPr>
        <p:spPr>
          <a:xfrm>
            <a:off x="2664142" y="3097650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ko-Kore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2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Arial"/>
              </a:rPr>
              <a:t>State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ore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20000"/>
                </a:srgb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DDC1D34-8351-7C0A-DAB3-63B96CB0BF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223" y="580212"/>
            <a:ext cx="892589" cy="26061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4028A23-754D-CE82-3545-EA4292ABD6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223" y="2059392"/>
            <a:ext cx="930063" cy="23545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689B90C-96B7-610F-169D-DBFA21558D18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</a:blip>
          <a:stretch>
            <a:fillRect/>
          </a:stretch>
        </p:blipFill>
        <p:spPr>
          <a:xfrm>
            <a:off x="2914891" y="3420815"/>
            <a:ext cx="193570" cy="16687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693F072-D362-1510-F652-08C98A12CAE1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0000"/>
          </a:blip>
          <a:stretch>
            <a:fillRect/>
          </a:stretch>
        </p:blipFill>
        <p:spPr>
          <a:xfrm>
            <a:off x="4062806" y="3420814"/>
            <a:ext cx="114724" cy="16687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4DBA332-46D0-BC60-667F-1CA57E9671B0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0000"/>
          </a:blip>
          <a:stretch>
            <a:fillRect/>
          </a:stretch>
        </p:blipFill>
        <p:spPr>
          <a:xfrm>
            <a:off x="4950520" y="2987602"/>
            <a:ext cx="852872" cy="220096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31FB9A27-302D-9C30-2E81-7D94495A3758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20000"/>
          </a:blip>
          <a:stretch>
            <a:fillRect/>
          </a:stretch>
        </p:blipFill>
        <p:spPr>
          <a:xfrm>
            <a:off x="5866710" y="2855097"/>
            <a:ext cx="520725" cy="221458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713304FF-B79B-F8BF-A66D-9DCE47CFB309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20000"/>
          </a:blip>
          <a:stretch>
            <a:fillRect/>
          </a:stretch>
        </p:blipFill>
        <p:spPr>
          <a:xfrm>
            <a:off x="5162825" y="3953061"/>
            <a:ext cx="465522" cy="198094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2C3CE2F6-9F31-91E5-39F2-D4AB2004470A}"/>
              </a:ext>
            </a:extLst>
          </p:cNvPr>
          <p:cNvPicPr>
            <a:picLocks noChangeAspect="1"/>
          </p:cNvPicPr>
          <p:nvPr/>
        </p:nvPicPr>
        <p:blipFill>
          <a:blip r:embed="rId11">
            <a:alphaModFix amt="20000"/>
          </a:blip>
          <a:stretch>
            <a:fillRect/>
          </a:stretch>
        </p:blipFill>
        <p:spPr>
          <a:xfrm>
            <a:off x="5865903" y="3795805"/>
            <a:ext cx="516415" cy="222179"/>
          </a:xfrm>
          <a:prstGeom prst="rect">
            <a:avLst/>
          </a:prstGeom>
        </p:spPr>
      </p:pic>
      <p:sp>
        <p:nvSpPr>
          <p:cNvPr id="41" name="원통[C] 40">
            <a:extLst>
              <a:ext uri="{FF2B5EF4-FFF2-40B4-BE49-F238E27FC236}">
                <a16:creationId xmlns:a16="http://schemas.microsoft.com/office/drawing/2014/main" id="{A70D96BE-29F1-C5B8-8300-2148B43C0D47}"/>
              </a:ext>
            </a:extLst>
          </p:cNvPr>
          <p:cNvSpPr/>
          <p:nvPr/>
        </p:nvSpPr>
        <p:spPr>
          <a:xfrm>
            <a:off x="810286" y="2970815"/>
            <a:ext cx="900000" cy="900000"/>
          </a:xfrm>
          <a:prstGeom prst="can">
            <a:avLst/>
          </a:prstGeom>
          <a:noFill/>
          <a:ln w="190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ko-Kore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2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Arial"/>
              </a:rPr>
              <a:t>Buffer</a:t>
            </a:r>
            <a:endParaRPr kumimoji="1" lang="ko-Kore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2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sp>
        <p:nvSpPr>
          <p:cNvPr id="2" name="아래쪽 화살표[D] 1">
            <a:extLst>
              <a:ext uri="{FF2B5EF4-FFF2-40B4-BE49-F238E27FC236}">
                <a16:creationId xmlns:a16="http://schemas.microsoft.com/office/drawing/2014/main" id="{421D4D84-3089-CB08-8E4A-7B57944346AD}"/>
              </a:ext>
            </a:extLst>
          </p:cNvPr>
          <p:cNvSpPr/>
          <p:nvPr/>
        </p:nvSpPr>
        <p:spPr>
          <a:xfrm rot="16200000">
            <a:off x="2373593" y="1280564"/>
            <a:ext cx="264710" cy="331109"/>
          </a:xfrm>
          <a:prstGeom prst="downArrow">
            <a:avLst>
              <a:gd name="adj1" fmla="val 37549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9AE3434-A4AE-BBB2-75CD-B0935BBC7D02}"/>
              </a:ext>
            </a:extLst>
          </p:cNvPr>
          <p:cNvSpPr/>
          <p:nvPr/>
        </p:nvSpPr>
        <p:spPr>
          <a:xfrm>
            <a:off x="3621247" y="960425"/>
            <a:ext cx="972000" cy="97200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bg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Encoder</a:t>
            </a:r>
          </a:p>
          <a:p>
            <a:pPr algn="ctr"/>
            <a:endParaRPr kumimoji="1" lang="ko-Kore-KR" altLang="en-U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93971D-724D-458C-10D7-3F3EF91DF886}"/>
              </a:ext>
            </a:extLst>
          </p:cNvPr>
          <p:cNvSpPr txBox="1"/>
          <p:nvPr/>
        </p:nvSpPr>
        <p:spPr>
          <a:xfrm>
            <a:off x="4878035" y="68342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bg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</a:t>
            </a:r>
          </a:p>
          <a:p>
            <a:pPr algn="ctr"/>
            <a:endParaRPr lang="ko-Kore-KR" altLang="en-U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3E28605-3C05-F83C-76CB-A53CC6B874B0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 flipV="1">
            <a:off x="4593247" y="1006592"/>
            <a:ext cx="284788" cy="43983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46B0881-2B3A-3F16-B36D-5812530ADEEF}"/>
              </a:ext>
            </a:extLst>
          </p:cNvPr>
          <p:cNvSpPr txBox="1"/>
          <p:nvPr/>
        </p:nvSpPr>
        <p:spPr>
          <a:xfrm>
            <a:off x="4878036" y="165542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bg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Value</a:t>
            </a:r>
          </a:p>
          <a:p>
            <a:pPr algn="ctr"/>
            <a:endParaRPr lang="ko-Kore-KR" altLang="en-U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BCA2827-E338-5359-FA5A-1E09D4C17E01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>
            <a:off x="4593247" y="1446425"/>
            <a:ext cx="284789" cy="53216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B1D0515-F6E4-8C70-42A7-306B9A84CF0C}"/>
              </a:ext>
            </a:extLst>
          </p:cNvPr>
          <p:cNvCxnSpPr>
            <a:cxnSpLocks/>
            <a:stCxn id="13" idx="3"/>
            <a:endCxn id="3" idx="1"/>
          </p:cNvCxnSpPr>
          <p:nvPr/>
        </p:nvCxnSpPr>
        <p:spPr>
          <a:xfrm>
            <a:off x="3336457" y="1446347"/>
            <a:ext cx="284790" cy="7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C72E7CB-87A4-3017-61AC-C0AB24002712}"/>
              </a:ext>
            </a:extLst>
          </p:cNvPr>
          <p:cNvSpPr txBox="1"/>
          <p:nvPr/>
        </p:nvSpPr>
        <p:spPr>
          <a:xfrm>
            <a:off x="2670471" y="1123181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bg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State</a:t>
            </a:r>
          </a:p>
          <a:p>
            <a:pPr algn="ctr"/>
            <a:endParaRPr lang="ko-Kore-KR" altLang="en-U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30BDC39-BB2D-258E-FA5F-EBFC3D508867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19083" y="1440824"/>
            <a:ext cx="193570" cy="166871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20D47798-7E02-E6BF-0C75-611693390BA1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62806" y="1440823"/>
            <a:ext cx="114724" cy="166871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8559D1DB-0BAD-55C8-6CE2-B144473520C2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73601" y="1013133"/>
            <a:ext cx="852872" cy="220096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C8F5DDC7-CED9-0396-743B-6849F033EA0E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144194" y="1982897"/>
            <a:ext cx="465522" cy="198094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AFE437DA-D030-B92E-A962-F61552358877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901754" y="849294"/>
            <a:ext cx="480564" cy="222261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2D464C77-40A5-EE75-1004-C47FD421341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866710" y="1825526"/>
            <a:ext cx="550653" cy="22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874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822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그림 47" descr="지도, 지구, 세계이(가) 표시된 사진&#10;&#10;자동 생성된 설명">
            <a:extLst>
              <a:ext uri="{FF2B5EF4-FFF2-40B4-BE49-F238E27FC236}">
                <a16:creationId xmlns:a16="http://schemas.microsoft.com/office/drawing/2014/main" id="{E1B98D59-EB0F-4867-844E-7EF4ED1F9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90" y="1095388"/>
            <a:ext cx="720000" cy="720000"/>
          </a:xfrm>
          <a:prstGeom prst="rect">
            <a:avLst/>
          </a:prstGeom>
          <a:ln>
            <a:noFill/>
          </a:ln>
        </p:spPr>
      </p:pic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F5C711F4-654C-6D6C-BFCB-594C00E4EC5E}"/>
              </a:ext>
            </a:extLst>
          </p:cNvPr>
          <p:cNvSpPr/>
          <p:nvPr/>
        </p:nvSpPr>
        <p:spPr>
          <a:xfrm>
            <a:off x="1302812" y="1032347"/>
            <a:ext cx="828000" cy="828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ko-Kore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Arial"/>
              </a:rPr>
              <a:t>Agent</a:t>
            </a:r>
            <a:r>
              <a:rPr kumimoji="1" lang="en-US" altLang="ko-Kore-KR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Arial"/>
              </a:rPr>
              <a:t> </a:t>
            </a:r>
          </a:p>
        </p:txBody>
      </p:sp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EEF4BBD7-8FB2-610B-84F8-5AC593131DEC}"/>
              </a:ext>
            </a:extLst>
          </p:cNvPr>
          <p:cNvCxnSpPr>
            <a:cxnSpLocks/>
            <a:stCxn id="48" idx="0"/>
            <a:endCxn id="49" idx="0"/>
          </p:cNvCxnSpPr>
          <p:nvPr/>
        </p:nvCxnSpPr>
        <p:spPr>
          <a:xfrm rot="5400000" flipH="1" flipV="1">
            <a:off x="1240481" y="619057"/>
            <a:ext cx="63041" cy="889622"/>
          </a:xfrm>
          <a:prstGeom prst="bentConnector3">
            <a:avLst>
              <a:gd name="adj1" fmla="val 325407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36AB393E-EF5C-2353-ED98-AF943C892131}"/>
              </a:ext>
            </a:extLst>
          </p:cNvPr>
          <p:cNvCxnSpPr>
            <a:cxnSpLocks/>
            <a:stCxn id="49" idx="2"/>
            <a:endCxn id="48" idx="2"/>
          </p:cNvCxnSpPr>
          <p:nvPr/>
        </p:nvCxnSpPr>
        <p:spPr>
          <a:xfrm rot="5400000" flipH="1">
            <a:off x="1249521" y="1393057"/>
            <a:ext cx="44959" cy="889622"/>
          </a:xfrm>
          <a:prstGeom prst="bentConnector3">
            <a:avLst>
              <a:gd name="adj1" fmla="val -302329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AE603A07-A0AE-FC7F-9AF3-EE6FF3327535}"/>
              </a:ext>
            </a:extLst>
          </p:cNvPr>
          <p:cNvSpPr/>
          <p:nvPr/>
        </p:nvSpPr>
        <p:spPr>
          <a:xfrm>
            <a:off x="366812" y="510347"/>
            <a:ext cx="1872000" cy="1872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1" lang="ko-Kore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7F1AE5-4391-4073-F59D-DC2A1915BDE9}"/>
              </a:ext>
            </a:extLst>
          </p:cNvPr>
          <p:cNvSpPr txBox="1"/>
          <p:nvPr/>
        </p:nvSpPr>
        <p:spPr>
          <a:xfrm>
            <a:off x="-72032" y="80713"/>
            <a:ext cx="1764637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ko-Kore-KR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Arial"/>
              </a:rPr>
              <a:t>Policy Phase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982F0A-B2D5-F009-80F9-C29E87C1563D}"/>
              </a:ext>
            </a:extLst>
          </p:cNvPr>
          <p:cNvSpPr txBox="1"/>
          <p:nvPr/>
        </p:nvSpPr>
        <p:spPr>
          <a:xfrm>
            <a:off x="-72032" y="246955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ko-Kore-KR" sz="20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2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Arial"/>
              </a:rPr>
              <a:t>Aux Phase 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B73E9E6-9E8E-E1EB-7458-CBB17FCE5893}"/>
              </a:ext>
            </a:extLst>
          </p:cNvPr>
          <p:cNvSpPr/>
          <p:nvPr/>
        </p:nvSpPr>
        <p:spPr>
          <a:xfrm>
            <a:off x="3621247" y="2934895"/>
            <a:ext cx="972000" cy="972000"/>
          </a:xfrm>
          <a:prstGeom prst="rect">
            <a:avLst/>
          </a:prstGeom>
          <a:noFill/>
          <a:ln w="190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ko-Kore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2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Arial"/>
              </a:rPr>
              <a:t>Encoder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1" lang="ko-Kore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2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24563A2-2AEA-7F38-4DC4-72D7837DCEFC}"/>
              </a:ext>
            </a:extLst>
          </p:cNvPr>
          <p:cNvSpPr txBox="1"/>
          <p:nvPr/>
        </p:nvSpPr>
        <p:spPr>
          <a:xfrm>
            <a:off x="4878035" y="2657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ko-Kore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2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Arial"/>
              </a:rPr>
              <a:t>Policy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ore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20000"/>
                </a:srgb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659420C-23A8-70C7-A11E-A927098AF9D6}"/>
              </a:ext>
            </a:extLst>
          </p:cNvPr>
          <p:cNvCxnSpPr>
            <a:cxnSpLocks/>
            <a:stCxn id="115" idx="3"/>
            <a:endCxn id="117" idx="1"/>
          </p:cNvCxnSpPr>
          <p:nvPr/>
        </p:nvCxnSpPr>
        <p:spPr>
          <a:xfrm flipV="1">
            <a:off x="4593247" y="2981062"/>
            <a:ext cx="284788" cy="439833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0623EE3-40B9-D24E-AEF5-E94F114EC4C4}"/>
              </a:ext>
            </a:extLst>
          </p:cNvPr>
          <p:cNvSpPr txBox="1"/>
          <p:nvPr/>
        </p:nvSpPr>
        <p:spPr>
          <a:xfrm>
            <a:off x="4878036" y="3629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ko-Kore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2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Arial"/>
              </a:rPr>
              <a:t>Value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ore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20000"/>
                </a:srgb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111A72F3-2C4F-F86C-20A0-4791BB5DA733}"/>
              </a:ext>
            </a:extLst>
          </p:cNvPr>
          <p:cNvCxnSpPr>
            <a:cxnSpLocks/>
            <a:stCxn id="115" idx="3"/>
            <a:endCxn id="120" idx="1"/>
          </p:cNvCxnSpPr>
          <p:nvPr/>
        </p:nvCxnSpPr>
        <p:spPr>
          <a:xfrm>
            <a:off x="4593247" y="3420895"/>
            <a:ext cx="284789" cy="532167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CBA3C5C3-B8EF-79E9-A246-61AF1C491CAF}"/>
              </a:ext>
            </a:extLst>
          </p:cNvPr>
          <p:cNvCxnSpPr>
            <a:cxnSpLocks/>
            <a:stCxn id="124" idx="3"/>
            <a:endCxn id="115" idx="1"/>
          </p:cNvCxnSpPr>
          <p:nvPr/>
        </p:nvCxnSpPr>
        <p:spPr>
          <a:xfrm>
            <a:off x="3330128" y="3420816"/>
            <a:ext cx="291119" cy="79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2084A08F-C078-58F8-26C8-854892BA3545}"/>
              </a:ext>
            </a:extLst>
          </p:cNvPr>
          <p:cNvSpPr txBox="1"/>
          <p:nvPr/>
        </p:nvSpPr>
        <p:spPr>
          <a:xfrm>
            <a:off x="2664142" y="3097650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ko-Kore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2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Arial"/>
              </a:rPr>
              <a:t>State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ore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20000"/>
                </a:srgb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DDC1D34-8351-7C0A-DAB3-63B96CB0BF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223" y="580212"/>
            <a:ext cx="892589" cy="26061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4028A23-754D-CE82-3545-EA4292ABD6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223" y="2059392"/>
            <a:ext cx="930063" cy="23545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689B90C-96B7-610F-169D-DBFA21558D18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</a:blip>
          <a:stretch>
            <a:fillRect/>
          </a:stretch>
        </p:blipFill>
        <p:spPr>
          <a:xfrm>
            <a:off x="2914891" y="3420815"/>
            <a:ext cx="193570" cy="16687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693F072-D362-1510-F652-08C98A12CAE1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0000"/>
          </a:blip>
          <a:stretch>
            <a:fillRect/>
          </a:stretch>
        </p:blipFill>
        <p:spPr>
          <a:xfrm>
            <a:off x="4062806" y="3420814"/>
            <a:ext cx="114724" cy="16687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4DBA332-46D0-BC60-667F-1CA57E9671B0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0000"/>
          </a:blip>
          <a:stretch>
            <a:fillRect/>
          </a:stretch>
        </p:blipFill>
        <p:spPr>
          <a:xfrm>
            <a:off x="4950520" y="2987602"/>
            <a:ext cx="852872" cy="220096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31FB9A27-302D-9C30-2E81-7D94495A3758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20000"/>
          </a:blip>
          <a:stretch>
            <a:fillRect/>
          </a:stretch>
        </p:blipFill>
        <p:spPr>
          <a:xfrm>
            <a:off x="5866710" y="2855097"/>
            <a:ext cx="520725" cy="221458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713304FF-B79B-F8BF-A66D-9DCE47CFB309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20000"/>
          </a:blip>
          <a:stretch>
            <a:fillRect/>
          </a:stretch>
        </p:blipFill>
        <p:spPr>
          <a:xfrm>
            <a:off x="5162825" y="3953061"/>
            <a:ext cx="465522" cy="198094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2C3CE2F6-9F31-91E5-39F2-D4AB2004470A}"/>
              </a:ext>
            </a:extLst>
          </p:cNvPr>
          <p:cNvPicPr>
            <a:picLocks noChangeAspect="1"/>
          </p:cNvPicPr>
          <p:nvPr/>
        </p:nvPicPr>
        <p:blipFill>
          <a:blip r:embed="rId11">
            <a:alphaModFix amt="20000"/>
          </a:blip>
          <a:stretch>
            <a:fillRect/>
          </a:stretch>
        </p:blipFill>
        <p:spPr>
          <a:xfrm>
            <a:off x="5865903" y="3795805"/>
            <a:ext cx="516415" cy="22217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CA66E1E-EA69-BA17-1182-D43C36A696CC}"/>
              </a:ext>
            </a:extLst>
          </p:cNvPr>
          <p:cNvSpPr/>
          <p:nvPr/>
        </p:nvSpPr>
        <p:spPr>
          <a:xfrm>
            <a:off x="3621247" y="960425"/>
            <a:ext cx="972000" cy="972000"/>
          </a:xfrm>
          <a:prstGeom prst="rect">
            <a:avLst/>
          </a:prstGeom>
          <a:noFill/>
          <a:ln w="190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ko-Kore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2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Arial"/>
              </a:rPr>
              <a:t>Encoder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1" lang="ko-Kore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2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2234CF-6387-A17D-A9C9-6BCCB8718D38}"/>
              </a:ext>
            </a:extLst>
          </p:cNvPr>
          <p:cNvSpPr txBox="1"/>
          <p:nvPr/>
        </p:nvSpPr>
        <p:spPr>
          <a:xfrm>
            <a:off x="4878035" y="68342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ko-Kore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2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Arial"/>
              </a:rPr>
              <a:t>Policy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ore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20000"/>
                </a:srgb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09C48EA-1BC2-986F-3F81-8A52D0348CBC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4593247" y="1006592"/>
            <a:ext cx="284788" cy="439833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F9B7C86-535B-F11B-12E4-E1CF1E688543}"/>
              </a:ext>
            </a:extLst>
          </p:cNvPr>
          <p:cNvSpPr txBox="1"/>
          <p:nvPr/>
        </p:nvSpPr>
        <p:spPr>
          <a:xfrm>
            <a:off x="4878036" y="165542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ko-Kore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2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Arial"/>
              </a:rPr>
              <a:t>Value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ore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20000"/>
                </a:srgb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A0CF4B3-A5C3-871D-8676-BC94C88142C2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4593247" y="1446425"/>
            <a:ext cx="284789" cy="532167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1E4A079-8BCB-4593-5929-2BABA9022852}"/>
              </a:ext>
            </a:extLst>
          </p:cNvPr>
          <p:cNvCxnSpPr>
            <a:cxnSpLocks/>
            <a:stCxn id="19" idx="3"/>
            <a:endCxn id="4" idx="1"/>
          </p:cNvCxnSpPr>
          <p:nvPr/>
        </p:nvCxnSpPr>
        <p:spPr>
          <a:xfrm>
            <a:off x="3336457" y="1446347"/>
            <a:ext cx="284790" cy="78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1540E92-8C58-F3B9-DEF9-79DD81A79B26}"/>
              </a:ext>
            </a:extLst>
          </p:cNvPr>
          <p:cNvSpPr txBox="1"/>
          <p:nvPr/>
        </p:nvSpPr>
        <p:spPr>
          <a:xfrm>
            <a:off x="2670471" y="1123181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ko-Kore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2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Arial"/>
              </a:rPr>
              <a:t>State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ore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20000"/>
                </a:srgb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16D2DE0-D28D-0251-77ED-811889AA18C2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</a:blip>
          <a:stretch>
            <a:fillRect/>
          </a:stretch>
        </p:blipFill>
        <p:spPr>
          <a:xfrm>
            <a:off x="2919083" y="1440824"/>
            <a:ext cx="193570" cy="166871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244F8FF8-F976-4730-AF1B-514B257D80CF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0000"/>
          </a:blip>
          <a:stretch>
            <a:fillRect/>
          </a:stretch>
        </p:blipFill>
        <p:spPr>
          <a:xfrm>
            <a:off x="4062806" y="1440823"/>
            <a:ext cx="114724" cy="166871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1711EB32-7B06-A8D8-88C3-683A0B5D56AD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0000"/>
          </a:blip>
          <a:stretch>
            <a:fillRect/>
          </a:stretch>
        </p:blipFill>
        <p:spPr>
          <a:xfrm>
            <a:off x="4973601" y="1013133"/>
            <a:ext cx="852872" cy="220096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D97208B4-2E42-6FE3-3850-C71A9A69C468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20000"/>
          </a:blip>
          <a:stretch>
            <a:fillRect/>
          </a:stretch>
        </p:blipFill>
        <p:spPr>
          <a:xfrm>
            <a:off x="5144194" y="1982897"/>
            <a:ext cx="465522" cy="198094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5AA64FD2-CF74-D730-0CAE-2B90974C99A0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 amt="20000"/>
          </a:blip>
          <a:stretch>
            <a:fillRect/>
          </a:stretch>
        </p:blipFill>
        <p:spPr>
          <a:xfrm>
            <a:off x="5901754" y="849294"/>
            <a:ext cx="480564" cy="222261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BDC6ADC-E868-1A2B-D43D-ACC2CA9FB590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20000"/>
          </a:blip>
          <a:stretch>
            <a:fillRect/>
          </a:stretch>
        </p:blipFill>
        <p:spPr>
          <a:xfrm>
            <a:off x="5866710" y="1825526"/>
            <a:ext cx="550653" cy="221458"/>
          </a:xfrm>
          <a:prstGeom prst="rect">
            <a:avLst/>
          </a:prstGeom>
        </p:spPr>
      </p:pic>
      <p:sp>
        <p:nvSpPr>
          <p:cNvPr id="40" name="아래쪽 화살표[D] 39">
            <a:extLst>
              <a:ext uri="{FF2B5EF4-FFF2-40B4-BE49-F238E27FC236}">
                <a16:creationId xmlns:a16="http://schemas.microsoft.com/office/drawing/2014/main" id="{8BC39131-1499-86AF-A077-A07409498DCC}"/>
              </a:ext>
            </a:extLst>
          </p:cNvPr>
          <p:cNvSpPr/>
          <p:nvPr/>
        </p:nvSpPr>
        <p:spPr>
          <a:xfrm>
            <a:off x="1139645" y="2521122"/>
            <a:ext cx="264710" cy="331109"/>
          </a:xfrm>
          <a:prstGeom prst="downArrow">
            <a:avLst>
              <a:gd name="adj1" fmla="val 37549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1" lang="ko-Kore-KR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sp>
        <p:nvSpPr>
          <p:cNvPr id="41" name="원통[C] 40">
            <a:extLst>
              <a:ext uri="{FF2B5EF4-FFF2-40B4-BE49-F238E27FC236}">
                <a16:creationId xmlns:a16="http://schemas.microsoft.com/office/drawing/2014/main" id="{A70D96BE-29F1-C5B8-8300-2148B43C0D47}"/>
              </a:ext>
            </a:extLst>
          </p:cNvPr>
          <p:cNvSpPr/>
          <p:nvPr/>
        </p:nvSpPr>
        <p:spPr>
          <a:xfrm>
            <a:off x="810286" y="2970815"/>
            <a:ext cx="900000" cy="900000"/>
          </a:xfrm>
          <a:prstGeom prst="can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ko-Kore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Arial"/>
              </a:rPr>
              <a:t>Buffer</a:t>
            </a:r>
            <a:endParaRPr kumimoji="1" lang="ko-Kore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8384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822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그림 47" descr="지도, 지구, 세계이(가) 표시된 사진&#10;&#10;자동 생성된 설명">
            <a:extLst>
              <a:ext uri="{FF2B5EF4-FFF2-40B4-BE49-F238E27FC236}">
                <a16:creationId xmlns:a16="http://schemas.microsoft.com/office/drawing/2014/main" id="{E1B98D59-EB0F-4867-844E-7EF4ED1F927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467190" y="1095388"/>
            <a:ext cx="720000" cy="720000"/>
          </a:xfrm>
          <a:prstGeom prst="rect">
            <a:avLst/>
          </a:prstGeom>
          <a:ln>
            <a:noFill/>
          </a:ln>
        </p:spPr>
      </p:pic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F5C711F4-654C-6D6C-BFCB-594C00E4EC5E}"/>
              </a:ext>
            </a:extLst>
          </p:cNvPr>
          <p:cNvSpPr/>
          <p:nvPr/>
        </p:nvSpPr>
        <p:spPr>
          <a:xfrm>
            <a:off x="1302812" y="1032347"/>
            <a:ext cx="828000" cy="828000"/>
          </a:xfrm>
          <a:prstGeom prst="roundRect">
            <a:avLst/>
          </a:prstGeom>
          <a:noFill/>
          <a:ln w="190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ko-Kore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2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Arial"/>
              </a:rPr>
              <a:t>Agent</a:t>
            </a:r>
            <a:r>
              <a:rPr kumimoji="1" lang="en-US" altLang="ko-Kore-KR" sz="1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2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Arial"/>
              </a:rPr>
              <a:t> </a:t>
            </a:r>
          </a:p>
        </p:txBody>
      </p:sp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EEF4BBD7-8FB2-610B-84F8-5AC593131DEC}"/>
              </a:ext>
            </a:extLst>
          </p:cNvPr>
          <p:cNvCxnSpPr>
            <a:cxnSpLocks/>
            <a:stCxn id="48" idx="0"/>
            <a:endCxn id="49" idx="0"/>
          </p:cNvCxnSpPr>
          <p:nvPr/>
        </p:nvCxnSpPr>
        <p:spPr>
          <a:xfrm rot="5400000" flipH="1" flipV="1">
            <a:off x="1240481" y="619057"/>
            <a:ext cx="63041" cy="889622"/>
          </a:xfrm>
          <a:prstGeom prst="bentConnector3">
            <a:avLst>
              <a:gd name="adj1" fmla="val 325407"/>
            </a:avLst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36AB393E-EF5C-2353-ED98-AF943C892131}"/>
              </a:ext>
            </a:extLst>
          </p:cNvPr>
          <p:cNvCxnSpPr>
            <a:cxnSpLocks/>
            <a:stCxn id="49" idx="2"/>
            <a:endCxn id="48" idx="2"/>
          </p:cNvCxnSpPr>
          <p:nvPr/>
        </p:nvCxnSpPr>
        <p:spPr>
          <a:xfrm rot="5400000" flipH="1">
            <a:off x="1249521" y="1393057"/>
            <a:ext cx="44959" cy="889622"/>
          </a:xfrm>
          <a:prstGeom prst="bentConnector3">
            <a:avLst>
              <a:gd name="adj1" fmla="val -302329"/>
            </a:avLst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AE603A07-A0AE-FC7F-9AF3-EE6FF3327535}"/>
              </a:ext>
            </a:extLst>
          </p:cNvPr>
          <p:cNvSpPr/>
          <p:nvPr/>
        </p:nvSpPr>
        <p:spPr>
          <a:xfrm>
            <a:off x="366812" y="510347"/>
            <a:ext cx="1872000" cy="1872000"/>
          </a:xfrm>
          <a:prstGeom prst="roundRect">
            <a:avLst/>
          </a:prstGeom>
          <a:noFill/>
          <a:ln w="190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1" lang="ko-Kore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7F1AE5-4391-4073-F59D-DC2A1915BDE9}"/>
              </a:ext>
            </a:extLst>
          </p:cNvPr>
          <p:cNvSpPr txBox="1"/>
          <p:nvPr/>
        </p:nvSpPr>
        <p:spPr>
          <a:xfrm>
            <a:off x="-72032" y="80713"/>
            <a:ext cx="1764637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ko-Kore-KR" sz="20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2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Arial"/>
              </a:rPr>
              <a:t>Policy Phase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982F0A-B2D5-F009-80F9-C29E87C1563D}"/>
              </a:ext>
            </a:extLst>
          </p:cNvPr>
          <p:cNvSpPr txBox="1"/>
          <p:nvPr/>
        </p:nvSpPr>
        <p:spPr>
          <a:xfrm>
            <a:off x="-72032" y="246955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ko-Kore-KR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Arial"/>
              </a:rPr>
              <a:t>Aux Phase 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B73E9E6-9E8E-E1EB-7458-CBB17FCE5893}"/>
              </a:ext>
            </a:extLst>
          </p:cNvPr>
          <p:cNvSpPr/>
          <p:nvPr/>
        </p:nvSpPr>
        <p:spPr>
          <a:xfrm>
            <a:off x="3621247" y="2934895"/>
            <a:ext cx="972000" cy="972000"/>
          </a:xfrm>
          <a:prstGeom prst="rect">
            <a:avLst/>
          </a:prstGeom>
          <a:noFill/>
          <a:ln w="190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ko-Kore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2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Arial"/>
              </a:rPr>
              <a:t>Encoder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1" lang="ko-Kore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2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24563A2-2AEA-7F38-4DC4-72D7837DCEFC}"/>
              </a:ext>
            </a:extLst>
          </p:cNvPr>
          <p:cNvSpPr txBox="1"/>
          <p:nvPr/>
        </p:nvSpPr>
        <p:spPr>
          <a:xfrm>
            <a:off x="4878035" y="2657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ko-Kore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2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Arial"/>
              </a:rPr>
              <a:t>Policy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ore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20000"/>
                </a:srgb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659420C-23A8-70C7-A11E-A927098AF9D6}"/>
              </a:ext>
            </a:extLst>
          </p:cNvPr>
          <p:cNvCxnSpPr>
            <a:cxnSpLocks/>
            <a:stCxn id="115" idx="3"/>
            <a:endCxn id="117" idx="1"/>
          </p:cNvCxnSpPr>
          <p:nvPr/>
        </p:nvCxnSpPr>
        <p:spPr>
          <a:xfrm flipV="1">
            <a:off x="4593247" y="2981062"/>
            <a:ext cx="284788" cy="439833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0623EE3-40B9-D24E-AEF5-E94F114EC4C4}"/>
              </a:ext>
            </a:extLst>
          </p:cNvPr>
          <p:cNvSpPr txBox="1"/>
          <p:nvPr/>
        </p:nvSpPr>
        <p:spPr>
          <a:xfrm>
            <a:off x="4878036" y="3629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ko-Kore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2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Arial"/>
              </a:rPr>
              <a:t>Value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ore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20000"/>
                </a:srgb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111A72F3-2C4F-F86C-20A0-4791BB5DA733}"/>
              </a:ext>
            </a:extLst>
          </p:cNvPr>
          <p:cNvCxnSpPr>
            <a:cxnSpLocks/>
            <a:stCxn id="115" idx="3"/>
            <a:endCxn id="120" idx="1"/>
          </p:cNvCxnSpPr>
          <p:nvPr/>
        </p:nvCxnSpPr>
        <p:spPr>
          <a:xfrm>
            <a:off x="4593247" y="3420895"/>
            <a:ext cx="284789" cy="532167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CBA3C5C3-B8EF-79E9-A246-61AF1C491CAF}"/>
              </a:ext>
            </a:extLst>
          </p:cNvPr>
          <p:cNvCxnSpPr>
            <a:cxnSpLocks/>
            <a:stCxn id="124" idx="3"/>
            <a:endCxn id="115" idx="1"/>
          </p:cNvCxnSpPr>
          <p:nvPr/>
        </p:nvCxnSpPr>
        <p:spPr>
          <a:xfrm>
            <a:off x="3330128" y="3420816"/>
            <a:ext cx="291119" cy="79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2084A08F-C078-58F8-26C8-854892BA3545}"/>
              </a:ext>
            </a:extLst>
          </p:cNvPr>
          <p:cNvSpPr txBox="1"/>
          <p:nvPr/>
        </p:nvSpPr>
        <p:spPr>
          <a:xfrm>
            <a:off x="2664142" y="3097650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ko-Kore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2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Arial"/>
              </a:rPr>
              <a:t>State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ore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20000"/>
                </a:srgb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DDC1D34-8351-7C0A-DAB3-63B96CB0BFB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824223" y="580212"/>
            <a:ext cx="892589" cy="26061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4028A23-754D-CE82-3545-EA4292ABD689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20000"/>
          </a:blip>
          <a:stretch>
            <a:fillRect/>
          </a:stretch>
        </p:blipFill>
        <p:spPr>
          <a:xfrm>
            <a:off x="824223" y="2059392"/>
            <a:ext cx="930063" cy="23545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689B90C-96B7-610F-169D-DBFA21558D18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</a:blip>
          <a:stretch>
            <a:fillRect/>
          </a:stretch>
        </p:blipFill>
        <p:spPr>
          <a:xfrm>
            <a:off x="2914891" y="3420815"/>
            <a:ext cx="193570" cy="16687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693F072-D362-1510-F652-08C98A12CAE1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0000"/>
          </a:blip>
          <a:stretch>
            <a:fillRect/>
          </a:stretch>
        </p:blipFill>
        <p:spPr>
          <a:xfrm>
            <a:off x="4062806" y="3420814"/>
            <a:ext cx="114724" cy="16687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4DBA332-46D0-BC60-667F-1CA57E9671B0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0000"/>
          </a:blip>
          <a:stretch>
            <a:fillRect/>
          </a:stretch>
        </p:blipFill>
        <p:spPr>
          <a:xfrm>
            <a:off x="4950520" y="2987602"/>
            <a:ext cx="852872" cy="220096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31FB9A27-302D-9C30-2E81-7D94495A3758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20000"/>
          </a:blip>
          <a:stretch>
            <a:fillRect/>
          </a:stretch>
        </p:blipFill>
        <p:spPr>
          <a:xfrm>
            <a:off x="5866710" y="2855097"/>
            <a:ext cx="520725" cy="221458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713304FF-B79B-F8BF-A66D-9DCE47CFB309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20000"/>
          </a:blip>
          <a:stretch>
            <a:fillRect/>
          </a:stretch>
        </p:blipFill>
        <p:spPr>
          <a:xfrm>
            <a:off x="5162825" y="3953061"/>
            <a:ext cx="465522" cy="198094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2C3CE2F6-9F31-91E5-39F2-D4AB2004470A}"/>
              </a:ext>
            </a:extLst>
          </p:cNvPr>
          <p:cNvPicPr>
            <a:picLocks noChangeAspect="1"/>
          </p:cNvPicPr>
          <p:nvPr/>
        </p:nvPicPr>
        <p:blipFill>
          <a:blip r:embed="rId11">
            <a:alphaModFix amt="20000"/>
          </a:blip>
          <a:stretch>
            <a:fillRect/>
          </a:stretch>
        </p:blipFill>
        <p:spPr>
          <a:xfrm>
            <a:off x="5865903" y="3795805"/>
            <a:ext cx="516415" cy="22217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CA66E1E-EA69-BA17-1182-D43C36A696CC}"/>
              </a:ext>
            </a:extLst>
          </p:cNvPr>
          <p:cNvSpPr/>
          <p:nvPr/>
        </p:nvSpPr>
        <p:spPr>
          <a:xfrm>
            <a:off x="3621247" y="960425"/>
            <a:ext cx="972000" cy="972000"/>
          </a:xfrm>
          <a:prstGeom prst="rect">
            <a:avLst/>
          </a:prstGeom>
          <a:noFill/>
          <a:ln w="190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ko-Kore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2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Arial"/>
              </a:rPr>
              <a:t>Encoder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1" lang="ko-Kore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2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2234CF-6387-A17D-A9C9-6BCCB8718D38}"/>
              </a:ext>
            </a:extLst>
          </p:cNvPr>
          <p:cNvSpPr txBox="1"/>
          <p:nvPr/>
        </p:nvSpPr>
        <p:spPr>
          <a:xfrm>
            <a:off x="4878035" y="68342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ko-Kore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2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Arial"/>
              </a:rPr>
              <a:t>Policy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ore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20000"/>
                </a:srgb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09C48EA-1BC2-986F-3F81-8A52D0348CBC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4593247" y="1006592"/>
            <a:ext cx="284788" cy="439833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F9B7C86-535B-F11B-12E4-E1CF1E688543}"/>
              </a:ext>
            </a:extLst>
          </p:cNvPr>
          <p:cNvSpPr txBox="1"/>
          <p:nvPr/>
        </p:nvSpPr>
        <p:spPr>
          <a:xfrm>
            <a:off x="4878036" y="165542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ko-Kore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2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Arial"/>
              </a:rPr>
              <a:t>Value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ore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20000"/>
                </a:srgb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A0CF4B3-A5C3-871D-8676-BC94C88142C2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4593247" y="1446425"/>
            <a:ext cx="284789" cy="532167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1E4A079-8BCB-4593-5929-2BABA9022852}"/>
              </a:ext>
            </a:extLst>
          </p:cNvPr>
          <p:cNvCxnSpPr>
            <a:cxnSpLocks/>
            <a:stCxn id="19" idx="3"/>
            <a:endCxn id="4" idx="1"/>
          </p:cNvCxnSpPr>
          <p:nvPr/>
        </p:nvCxnSpPr>
        <p:spPr>
          <a:xfrm>
            <a:off x="3336457" y="1446347"/>
            <a:ext cx="284790" cy="78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1540E92-8C58-F3B9-DEF9-79DD81A79B26}"/>
              </a:ext>
            </a:extLst>
          </p:cNvPr>
          <p:cNvSpPr txBox="1"/>
          <p:nvPr/>
        </p:nvSpPr>
        <p:spPr>
          <a:xfrm>
            <a:off x="2670471" y="1123181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ko-Kore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2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Arial"/>
              </a:rPr>
              <a:t>State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ore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20000"/>
                </a:srgb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16D2DE0-D28D-0251-77ED-811889AA18C2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</a:blip>
          <a:stretch>
            <a:fillRect/>
          </a:stretch>
        </p:blipFill>
        <p:spPr>
          <a:xfrm>
            <a:off x="2919083" y="1440824"/>
            <a:ext cx="193570" cy="166871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244F8FF8-F976-4730-AF1B-514B257D80CF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0000"/>
          </a:blip>
          <a:stretch>
            <a:fillRect/>
          </a:stretch>
        </p:blipFill>
        <p:spPr>
          <a:xfrm>
            <a:off x="4062806" y="1440823"/>
            <a:ext cx="114724" cy="166871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1711EB32-7B06-A8D8-88C3-683A0B5D56AD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0000"/>
          </a:blip>
          <a:stretch>
            <a:fillRect/>
          </a:stretch>
        </p:blipFill>
        <p:spPr>
          <a:xfrm>
            <a:off x="4973601" y="1013133"/>
            <a:ext cx="852872" cy="220096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D97208B4-2E42-6FE3-3850-C71A9A69C468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20000"/>
          </a:blip>
          <a:stretch>
            <a:fillRect/>
          </a:stretch>
        </p:blipFill>
        <p:spPr>
          <a:xfrm>
            <a:off x="5144194" y="1982897"/>
            <a:ext cx="465522" cy="198094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5AA64FD2-CF74-D730-0CAE-2B90974C99A0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 amt="20000"/>
          </a:blip>
          <a:stretch>
            <a:fillRect/>
          </a:stretch>
        </p:blipFill>
        <p:spPr>
          <a:xfrm>
            <a:off x="5901754" y="849294"/>
            <a:ext cx="480564" cy="222261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BDC6ADC-E868-1A2B-D43D-ACC2CA9FB590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20000"/>
          </a:blip>
          <a:stretch>
            <a:fillRect/>
          </a:stretch>
        </p:blipFill>
        <p:spPr>
          <a:xfrm>
            <a:off x="5866710" y="1825526"/>
            <a:ext cx="550653" cy="221458"/>
          </a:xfrm>
          <a:prstGeom prst="rect">
            <a:avLst/>
          </a:prstGeom>
        </p:spPr>
      </p:pic>
      <p:sp>
        <p:nvSpPr>
          <p:cNvPr id="41" name="원통[C] 40">
            <a:extLst>
              <a:ext uri="{FF2B5EF4-FFF2-40B4-BE49-F238E27FC236}">
                <a16:creationId xmlns:a16="http://schemas.microsoft.com/office/drawing/2014/main" id="{A70D96BE-29F1-C5B8-8300-2148B43C0D47}"/>
              </a:ext>
            </a:extLst>
          </p:cNvPr>
          <p:cNvSpPr/>
          <p:nvPr/>
        </p:nvSpPr>
        <p:spPr>
          <a:xfrm>
            <a:off x="810286" y="2970815"/>
            <a:ext cx="900000" cy="900000"/>
          </a:xfrm>
          <a:prstGeom prst="can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ko-Kore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Arial"/>
              </a:rPr>
              <a:t>Buffer</a:t>
            </a:r>
            <a:endParaRPr kumimoji="1" lang="ko-Kore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2265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822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그림 47" descr="지도, 지구, 세계이(가) 표시된 사진&#10;&#10;자동 생성된 설명">
            <a:extLst>
              <a:ext uri="{FF2B5EF4-FFF2-40B4-BE49-F238E27FC236}">
                <a16:creationId xmlns:a16="http://schemas.microsoft.com/office/drawing/2014/main" id="{E1B98D59-EB0F-4867-844E-7EF4ED1F927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467190" y="1095388"/>
            <a:ext cx="720000" cy="720000"/>
          </a:xfrm>
          <a:prstGeom prst="rect">
            <a:avLst/>
          </a:prstGeom>
          <a:ln>
            <a:noFill/>
          </a:ln>
        </p:spPr>
      </p:pic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F5C711F4-654C-6D6C-BFCB-594C00E4EC5E}"/>
              </a:ext>
            </a:extLst>
          </p:cNvPr>
          <p:cNvSpPr/>
          <p:nvPr/>
        </p:nvSpPr>
        <p:spPr>
          <a:xfrm>
            <a:off x="1302812" y="1032347"/>
            <a:ext cx="828000" cy="828000"/>
          </a:xfrm>
          <a:prstGeom prst="roundRect">
            <a:avLst/>
          </a:prstGeom>
          <a:noFill/>
          <a:ln w="190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ko-Kore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2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Arial"/>
              </a:rPr>
              <a:t>Agent</a:t>
            </a:r>
            <a:r>
              <a:rPr kumimoji="1" lang="en-US" altLang="ko-Kore-KR" sz="1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2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Arial"/>
              </a:rPr>
              <a:t> </a:t>
            </a:r>
          </a:p>
        </p:txBody>
      </p:sp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EEF4BBD7-8FB2-610B-84F8-5AC593131DEC}"/>
              </a:ext>
            </a:extLst>
          </p:cNvPr>
          <p:cNvCxnSpPr>
            <a:cxnSpLocks/>
            <a:stCxn id="48" idx="0"/>
            <a:endCxn id="49" idx="0"/>
          </p:cNvCxnSpPr>
          <p:nvPr/>
        </p:nvCxnSpPr>
        <p:spPr>
          <a:xfrm rot="5400000" flipH="1" flipV="1">
            <a:off x="1240481" y="619057"/>
            <a:ext cx="63041" cy="889622"/>
          </a:xfrm>
          <a:prstGeom prst="bentConnector3">
            <a:avLst>
              <a:gd name="adj1" fmla="val 325407"/>
            </a:avLst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36AB393E-EF5C-2353-ED98-AF943C892131}"/>
              </a:ext>
            </a:extLst>
          </p:cNvPr>
          <p:cNvCxnSpPr>
            <a:cxnSpLocks/>
            <a:stCxn id="49" idx="2"/>
            <a:endCxn id="48" idx="2"/>
          </p:cNvCxnSpPr>
          <p:nvPr/>
        </p:nvCxnSpPr>
        <p:spPr>
          <a:xfrm rot="5400000" flipH="1">
            <a:off x="1249521" y="1393057"/>
            <a:ext cx="44959" cy="889622"/>
          </a:xfrm>
          <a:prstGeom prst="bentConnector3">
            <a:avLst>
              <a:gd name="adj1" fmla="val -302329"/>
            </a:avLst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AE603A07-A0AE-FC7F-9AF3-EE6FF3327535}"/>
              </a:ext>
            </a:extLst>
          </p:cNvPr>
          <p:cNvSpPr/>
          <p:nvPr/>
        </p:nvSpPr>
        <p:spPr>
          <a:xfrm>
            <a:off x="366812" y="510347"/>
            <a:ext cx="1872000" cy="1872000"/>
          </a:xfrm>
          <a:prstGeom prst="roundRect">
            <a:avLst/>
          </a:prstGeom>
          <a:noFill/>
          <a:ln w="190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1" lang="ko-Kore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7F1AE5-4391-4073-F59D-DC2A1915BDE9}"/>
              </a:ext>
            </a:extLst>
          </p:cNvPr>
          <p:cNvSpPr txBox="1"/>
          <p:nvPr/>
        </p:nvSpPr>
        <p:spPr>
          <a:xfrm>
            <a:off x="-72032" y="80713"/>
            <a:ext cx="1764637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ko-Kore-KR" sz="20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2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Arial"/>
              </a:rPr>
              <a:t>Policy Phase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982F0A-B2D5-F009-80F9-C29E87C1563D}"/>
              </a:ext>
            </a:extLst>
          </p:cNvPr>
          <p:cNvSpPr txBox="1"/>
          <p:nvPr/>
        </p:nvSpPr>
        <p:spPr>
          <a:xfrm>
            <a:off x="-72032" y="246955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ko-Kore-KR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Arial"/>
              </a:rPr>
              <a:t>Aux Phase 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B73E9E6-9E8E-E1EB-7458-CBB17FCE5893}"/>
              </a:ext>
            </a:extLst>
          </p:cNvPr>
          <p:cNvSpPr/>
          <p:nvPr/>
        </p:nvSpPr>
        <p:spPr>
          <a:xfrm>
            <a:off x="3621247" y="2934895"/>
            <a:ext cx="972000" cy="97200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ko-Kore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Arial"/>
              </a:rPr>
              <a:t>Encoder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1" lang="ko-Kore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24563A2-2AEA-7F38-4DC4-72D7837DCEFC}"/>
              </a:ext>
            </a:extLst>
          </p:cNvPr>
          <p:cNvSpPr txBox="1"/>
          <p:nvPr/>
        </p:nvSpPr>
        <p:spPr>
          <a:xfrm>
            <a:off x="4878035" y="2657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ko-Kore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Arial"/>
              </a:rPr>
              <a:t>Policy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ore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659420C-23A8-70C7-A11E-A927098AF9D6}"/>
              </a:ext>
            </a:extLst>
          </p:cNvPr>
          <p:cNvCxnSpPr>
            <a:cxnSpLocks/>
            <a:stCxn id="115" idx="3"/>
            <a:endCxn id="117" idx="1"/>
          </p:cNvCxnSpPr>
          <p:nvPr/>
        </p:nvCxnSpPr>
        <p:spPr>
          <a:xfrm flipV="1">
            <a:off x="4593247" y="2981062"/>
            <a:ext cx="284788" cy="43983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0623EE3-40B9-D24E-AEF5-E94F114EC4C4}"/>
              </a:ext>
            </a:extLst>
          </p:cNvPr>
          <p:cNvSpPr txBox="1"/>
          <p:nvPr/>
        </p:nvSpPr>
        <p:spPr>
          <a:xfrm>
            <a:off x="4878036" y="3629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ko-Kore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Arial"/>
              </a:rPr>
              <a:t>Value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ore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111A72F3-2C4F-F86C-20A0-4791BB5DA733}"/>
              </a:ext>
            </a:extLst>
          </p:cNvPr>
          <p:cNvCxnSpPr>
            <a:cxnSpLocks/>
            <a:stCxn id="115" idx="3"/>
            <a:endCxn id="120" idx="1"/>
          </p:cNvCxnSpPr>
          <p:nvPr/>
        </p:nvCxnSpPr>
        <p:spPr>
          <a:xfrm>
            <a:off x="4593247" y="3420895"/>
            <a:ext cx="284789" cy="53216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CBA3C5C3-B8EF-79E9-A246-61AF1C491CAF}"/>
              </a:ext>
            </a:extLst>
          </p:cNvPr>
          <p:cNvCxnSpPr>
            <a:cxnSpLocks/>
            <a:stCxn id="124" idx="3"/>
            <a:endCxn id="115" idx="1"/>
          </p:cNvCxnSpPr>
          <p:nvPr/>
        </p:nvCxnSpPr>
        <p:spPr>
          <a:xfrm>
            <a:off x="3330128" y="3420816"/>
            <a:ext cx="291119" cy="79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2084A08F-C078-58F8-26C8-854892BA3545}"/>
              </a:ext>
            </a:extLst>
          </p:cNvPr>
          <p:cNvSpPr txBox="1"/>
          <p:nvPr/>
        </p:nvSpPr>
        <p:spPr>
          <a:xfrm>
            <a:off x="2664142" y="3097650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ko-Kore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Arial"/>
              </a:rPr>
              <a:t>State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ore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DDC1D34-8351-7C0A-DAB3-63B96CB0BFB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824223" y="580212"/>
            <a:ext cx="892589" cy="26061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4028A23-754D-CE82-3545-EA4292ABD689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20000"/>
          </a:blip>
          <a:stretch>
            <a:fillRect/>
          </a:stretch>
        </p:blipFill>
        <p:spPr>
          <a:xfrm>
            <a:off x="824223" y="2059392"/>
            <a:ext cx="930063" cy="23545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689B90C-96B7-610F-169D-DBFA21558D18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14891" y="3420815"/>
            <a:ext cx="193570" cy="16687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693F072-D362-1510-F652-08C98A12CAE1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62806" y="3420814"/>
            <a:ext cx="114724" cy="16687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4DBA332-46D0-BC60-667F-1CA57E9671B0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50520" y="2987602"/>
            <a:ext cx="852872" cy="220096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31FB9A27-302D-9C30-2E81-7D94495A3758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866710" y="2855097"/>
            <a:ext cx="520725" cy="221458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713304FF-B79B-F8BF-A66D-9DCE47CFB309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162825" y="3953061"/>
            <a:ext cx="465522" cy="198094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2C3CE2F6-9F31-91E5-39F2-D4AB2004470A}"/>
              </a:ext>
            </a:extLst>
          </p:cNvPr>
          <p:cNvPicPr>
            <a:picLocks noChangeAspect="1"/>
          </p:cNvPicPr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865903" y="3795805"/>
            <a:ext cx="516415" cy="22217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CA66E1E-EA69-BA17-1182-D43C36A696CC}"/>
              </a:ext>
            </a:extLst>
          </p:cNvPr>
          <p:cNvSpPr/>
          <p:nvPr/>
        </p:nvSpPr>
        <p:spPr>
          <a:xfrm>
            <a:off x="3621247" y="960425"/>
            <a:ext cx="972000" cy="972000"/>
          </a:xfrm>
          <a:prstGeom prst="rect">
            <a:avLst/>
          </a:prstGeom>
          <a:noFill/>
          <a:ln w="190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ko-Kore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2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Arial"/>
              </a:rPr>
              <a:t>Encoder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1" lang="ko-Kore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2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2234CF-6387-A17D-A9C9-6BCCB8718D38}"/>
              </a:ext>
            </a:extLst>
          </p:cNvPr>
          <p:cNvSpPr txBox="1"/>
          <p:nvPr/>
        </p:nvSpPr>
        <p:spPr>
          <a:xfrm>
            <a:off x="4878035" y="68342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ko-Kore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2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Arial"/>
              </a:rPr>
              <a:t>Policy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ore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20000"/>
                </a:srgb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09C48EA-1BC2-986F-3F81-8A52D0348CBC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4593247" y="1006592"/>
            <a:ext cx="284788" cy="439833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F9B7C86-535B-F11B-12E4-E1CF1E688543}"/>
              </a:ext>
            </a:extLst>
          </p:cNvPr>
          <p:cNvSpPr txBox="1"/>
          <p:nvPr/>
        </p:nvSpPr>
        <p:spPr>
          <a:xfrm>
            <a:off x="4878036" y="165542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ko-Kore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2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Arial"/>
              </a:rPr>
              <a:t>Value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ore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20000"/>
                </a:srgb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A0CF4B3-A5C3-871D-8676-BC94C88142C2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4593247" y="1446425"/>
            <a:ext cx="284789" cy="532167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1E4A079-8BCB-4593-5929-2BABA9022852}"/>
              </a:ext>
            </a:extLst>
          </p:cNvPr>
          <p:cNvCxnSpPr>
            <a:cxnSpLocks/>
            <a:stCxn id="19" idx="3"/>
            <a:endCxn id="4" idx="1"/>
          </p:cNvCxnSpPr>
          <p:nvPr/>
        </p:nvCxnSpPr>
        <p:spPr>
          <a:xfrm>
            <a:off x="3336457" y="1446347"/>
            <a:ext cx="284790" cy="78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1540E92-8C58-F3B9-DEF9-79DD81A79B26}"/>
              </a:ext>
            </a:extLst>
          </p:cNvPr>
          <p:cNvSpPr txBox="1"/>
          <p:nvPr/>
        </p:nvSpPr>
        <p:spPr>
          <a:xfrm>
            <a:off x="2670471" y="1123181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ko-Kore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2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Arial"/>
              </a:rPr>
              <a:t>State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ore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20000"/>
                </a:srgb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16D2DE0-D28D-0251-77ED-811889AA18C2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</a:blip>
          <a:stretch>
            <a:fillRect/>
          </a:stretch>
        </p:blipFill>
        <p:spPr>
          <a:xfrm>
            <a:off x="2919083" y="1440824"/>
            <a:ext cx="193570" cy="166871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244F8FF8-F976-4730-AF1B-514B257D80CF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0000"/>
          </a:blip>
          <a:stretch>
            <a:fillRect/>
          </a:stretch>
        </p:blipFill>
        <p:spPr>
          <a:xfrm>
            <a:off x="4062806" y="1440823"/>
            <a:ext cx="114724" cy="166871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1711EB32-7B06-A8D8-88C3-683A0B5D56AD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0000"/>
          </a:blip>
          <a:stretch>
            <a:fillRect/>
          </a:stretch>
        </p:blipFill>
        <p:spPr>
          <a:xfrm>
            <a:off x="4973601" y="1013133"/>
            <a:ext cx="852872" cy="220096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D97208B4-2E42-6FE3-3850-C71A9A69C468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20000"/>
          </a:blip>
          <a:stretch>
            <a:fillRect/>
          </a:stretch>
        </p:blipFill>
        <p:spPr>
          <a:xfrm>
            <a:off x="5144194" y="1982897"/>
            <a:ext cx="465522" cy="198094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5AA64FD2-CF74-D730-0CAE-2B90974C99A0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 amt="20000"/>
          </a:blip>
          <a:stretch>
            <a:fillRect/>
          </a:stretch>
        </p:blipFill>
        <p:spPr>
          <a:xfrm>
            <a:off x="5901754" y="849294"/>
            <a:ext cx="480564" cy="222261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BDC6ADC-E868-1A2B-D43D-ACC2CA9FB590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20000"/>
          </a:blip>
          <a:stretch>
            <a:fillRect/>
          </a:stretch>
        </p:blipFill>
        <p:spPr>
          <a:xfrm>
            <a:off x="5866710" y="1825526"/>
            <a:ext cx="550653" cy="221458"/>
          </a:xfrm>
          <a:prstGeom prst="rect">
            <a:avLst/>
          </a:prstGeom>
        </p:spPr>
      </p:pic>
      <p:sp>
        <p:nvSpPr>
          <p:cNvPr id="41" name="원통[C] 40">
            <a:extLst>
              <a:ext uri="{FF2B5EF4-FFF2-40B4-BE49-F238E27FC236}">
                <a16:creationId xmlns:a16="http://schemas.microsoft.com/office/drawing/2014/main" id="{A70D96BE-29F1-C5B8-8300-2148B43C0D47}"/>
              </a:ext>
            </a:extLst>
          </p:cNvPr>
          <p:cNvSpPr/>
          <p:nvPr/>
        </p:nvSpPr>
        <p:spPr>
          <a:xfrm>
            <a:off x="810286" y="2970815"/>
            <a:ext cx="900000" cy="900000"/>
          </a:xfrm>
          <a:prstGeom prst="can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ko-Kore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Arial"/>
              </a:rPr>
              <a:t>Buffer</a:t>
            </a:r>
            <a:endParaRPr kumimoji="1" lang="ko-Kore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sp>
        <p:nvSpPr>
          <p:cNvPr id="2" name="아래쪽 화살표[D] 1">
            <a:extLst>
              <a:ext uri="{FF2B5EF4-FFF2-40B4-BE49-F238E27FC236}">
                <a16:creationId xmlns:a16="http://schemas.microsoft.com/office/drawing/2014/main" id="{1F25B332-DAB8-58B7-B972-E264472B12F4}"/>
              </a:ext>
            </a:extLst>
          </p:cNvPr>
          <p:cNvSpPr/>
          <p:nvPr/>
        </p:nvSpPr>
        <p:spPr>
          <a:xfrm rot="16200000">
            <a:off x="2105056" y="3255260"/>
            <a:ext cx="264710" cy="331109"/>
          </a:xfrm>
          <a:prstGeom prst="downArrow">
            <a:avLst>
              <a:gd name="adj1" fmla="val 37549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180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822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그림 47" descr="지도, 지구, 세계이(가) 표시된 사진&#10;&#10;자동 생성된 설명">
            <a:extLst>
              <a:ext uri="{FF2B5EF4-FFF2-40B4-BE49-F238E27FC236}">
                <a16:creationId xmlns:a16="http://schemas.microsoft.com/office/drawing/2014/main" id="{E1B98D59-EB0F-4867-844E-7EF4ED1F927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467190" y="1095388"/>
            <a:ext cx="720000" cy="720000"/>
          </a:xfrm>
          <a:prstGeom prst="rect">
            <a:avLst/>
          </a:prstGeom>
          <a:ln>
            <a:noFill/>
          </a:ln>
        </p:spPr>
      </p:pic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F5C711F4-654C-6D6C-BFCB-594C00E4EC5E}"/>
              </a:ext>
            </a:extLst>
          </p:cNvPr>
          <p:cNvSpPr/>
          <p:nvPr/>
        </p:nvSpPr>
        <p:spPr>
          <a:xfrm>
            <a:off x="1302812" y="1032347"/>
            <a:ext cx="828000" cy="828000"/>
          </a:xfrm>
          <a:prstGeom prst="roundRect">
            <a:avLst/>
          </a:prstGeom>
          <a:noFill/>
          <a:ln w="190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ko-Kore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2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Arial"/>
              </a:rPr>
              <a:t>Agent</a:t>
            </a:r>
            <a:r>
              <a:rPr kumimoji="1" lang="en-US" altLang="ko-Kore-KR" sz="1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2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Arial"/>
              </a:rPr>
              <a:t> </a:t>
            </a:r>
          </a:p>
        </p:txBody>
      </p:sp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EEF4BBD7-8FB2-610B-84F8-5AC593131DEC}"/>
              </a:ext>
            </a:extLst>
          </p:cNvPr>
          <p:cNvCxnSpPr>
            <a:cxnSpLocks/>
            <a:stCxn id="48" idx="0"/>
            <a:endCxn id="49" idx="0"/>
          </p:cNvCxnSpPr>
          <p:nvPr/>
        </p:nvCxnSpPr>
        <p:spPr>
          <a:xfrm rot="5400000" flipH="1" flipV="1">
            <a:off x="1240481" y="619057"/>
            <a:ext cx="63041" cy="889622"/>
          </a:xfrm>
          <a:prstGeom prst="bentConnector3">
            <a:avLst>
              <a:gd name="adj1" fmla="val 325407"/>
            </a:avLst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36AB393E-EF5C-2353-ED98-AF943C892131}"/>
              </a:ext>
            </a:extLst>
          </p:cNvPr>
          <p:cNvCxnSpPr>
            <a:cxnSpLocks/>
            <a:stCxn id="49" idx="2"/>
            <a:endCxn id="48" idx="2"/>
          </p:cNvCxnSpPr>
          <p:nvPr/>
        </p:nvCxnSpPr>
        <p:spPr>
          <a:xfrm rot="5400000" flipH="1">
            <a:off x="1249521" y="1393057"/>
            <a:ext cx="44959" cy="889622"/>
          </a:xfrm>
          <a:prstGeom prst="bentConnector3">
            <a:avLst>
              <a:gd name="adj1" fmla="val -302329"/>
            </a:avLst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AE603A07-A0AE-FC7F-9AF3-EE6FF3327535}"/>
              </a:ext>
            </a:extLst>
          </p:cNvPr>
          <p:cNvSpPr/>
          <p:nvPr/>
        </p:nvSpPr>
        <p:spPr>
          <a:xfrm>
            <a:off x="366812" y="510347"/>
            <a:ext cx="1872000" cy="1872000"/>
          </a:xfrm>
          <a:prstGeom prst="roundRect">
            <a:avLst/>
          </a:prstGeom>
          <a:noFill/>
          <a:ln w="190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1" lang="ko-Kore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7F1AE5-4391-4073-F59D-DC2A1915BDE9}"/>
              </a:ext>
            </a:extLst>
          </p:cNvPr>
          <p:cNvSpPr txBox="1"/>
          <p:nvPr/>
        </p:nvSpPr>
        <p:spPr>
          <a:xfrm>
            <a:off x="-72032" y="80713"/>
            <a:ext cx="1764637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ko-Kore-KR" sz="20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2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Arial"/>
              </a:rPr>
              <a:t>Policy Phase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982F0A-B2D5-F009-80F9-C29E87C1563D}"/>
              </a:ext>
            </a:extLst>
          </p:cNvPr>
          <p:cNvSpPr txBox="1"/>
          <p:nvPr/>
        </p:nvSpPr>
        <p:spPr>
          <a:xfrm>
            <a:off x="-72032" y="246955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ko-Kore-KR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Arial"/>
              </a:rPr>
              <a:t>Aux Phase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DDC1D34-8351-7C0A-DAB3-63B96CB0BFB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824223" y="580212"/>
            <a:ext cx="892589" cy="26061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4028A23-754D-CE82-3545-EA4292ABD689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20000"/>
          </a:blip>
          <a:stretch>
            <a:fillRect/>
          </a:stretch>
        </p:blipFill>
        <p:spPr>
          <a:xfrm>
            <a:off x="824223" y="2059392"/>
            <a:ext cx="930063" cy="23545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CA66E1E-EA69-BA17-1182-D43C36A696CC}"/>
              </a:ext>
            </a:extLst>
          </p:cNvPr>
          <p:cNvSpPr/>
          <p:nvPr/>
        </p:nvSpPr>
        <p:spPr>
          <a:xfrm>
            <a:off x="3621247" y="960425"/>
            <a:ext cx="972000" cy="972000"/>
          </a:xfrm>
          <a:prstGeom prst="rect">
            <a:avLst/>
          </a:prstGeom>
          <a:noFill/>
          <a:ln w="190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ko-Kore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2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Arial"/>
              </a:rPr>
              <a:t>Encoder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1" lang="ko-Kore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2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2234CF-6387-A17D-A9C9-6BCCB8718D38}"/>
              </a:ext>
            </a:extLst>
          </p:cNvPr>
          <p:cNvSpPr txBox="1"/>
          <p:nvPr/>
        </p:nvSpPr>
        <p:spPr>
          <a:xfrm>
            <a:off x="4878035" y="68342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ko-Kore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2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Arial"/>
              </a:rPr>
              <a:t>Policy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ore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20000"/>
                </a:srgb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09C48EA-1BC2-986F-3F81-8A52D0348CBC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4593247" y="1006592"/>
            <a:ext cx="284788" cy="439833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F9B7C86-535B-F11B-12E4-E1CF1E688543}"/>
              </a:ext>
            </a:extLst>
          </p:cNvPr>
          <p:cNvSpPr txBox="1"/>
          <p:nvPr/>
        </p:nvSpPr>
        <p:spPr>
          <a:xfrm>
            <a:off x="4878036" y="165542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ko-Kore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2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Arial"/>
              </a:rPr>
              <a:t>Value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ore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20000"/>
                </a:srgb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A0CF4B3-A5C3-871D-8676-BC94C88142C2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4593247" y="1446425"/>
            <a:ext cx="284789" cy="532167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1E4A079-8BCB-4593-5929-2BABA9022852}"/>
              </a:ext>
            </a:extLst>
          </p:cNvPr>
          <p:cNvCxnSpPr>
            <a:cxnSpLocks/>
            <a:stCxn id="19" idx="3"/>
            <a:endCxn id="4" idx="1"/>
          </p:cNvCxnSpPr>
          <p:nvPr/>
        </p:nvCxnSpPr>
        <p:spPr>
          <a:xfrm>
            <a:off x="3336457" y="1446347"/>
            <a:ext cx="284790" cy="78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1540E92-8C58-F3B9-DEF9-79DD81A79B26}"/>
              </a:ext>
            </a:extLst>
          </p:cNvPr>
          <p:cNvSpPr txBox="1"/>
          <p:nvPr/>
        </p:nvSpPr>
        <p:spPr>
          <a:xfrm>
            <a:off x="2670471" y="1123181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ko-Kore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2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Arial"/>
              </a:rPr>
              <a:t>State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ore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20000"/>
                </a:srgb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16D2DE0-D28D-0251-77ED-811889AA18C2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</a:blip>
          <a:stretch>
            <a:fillRect/>
          </a:stretch>
        </p:blipFill>
        <p:spPr>
          <a:xfrm>
            <a:off x="2919083" y="1440824"/>
            <a:ext cx="193570" cy="166871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244F8FF8-F976-4730-AF1B-514B257D80CF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0000"/>
          </a:blip>
          <a:stretch>
            <a:fillRect/>
          </a:stretch>
        </p:blipFill>
        <p:spPr>
          <a:xfrm>
            <a:off x="4062806" y="1440823"/>
            <a:ext cx="114724" cy="166871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1711EB32-7B06-A8D8-88C3-683A0B5D56AD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0000"/>
          </a:blip>
          <a:stretch>
            <a:fillRect/>
          </a:stretch>
        </p:blipFill>
        <p:spPr>
          <a:xfrm>
            <a:off x="4973601" y="1013133"/>
            <a:ext cx="852872" cy="220096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D97208B4-2E42-6FE3-3850-C71A9A69C468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20000"/>
          </a:blip>
          <a:stretch>
            <a:fillRect/>
          </a:stretch>
        </p:blipFill>
        <p:spPr>
          <a:xfrm>
            <a:off x="5144194" y="1982897"/>
            <a:ext cx="465522" cy="198094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5AA64FD2-CF74-D730-0CAE-2B90974C99A0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20000"/>
          </a:blip>
          <a:stretch>
            <a:fillRect/>
          </a:stretch>
        </p:blipFill>
        <p:spPr>
          <a:xfrm>
            <a:off x="5901754" y="849294"/>
            <a:ext cx="480564" cy="222261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BDC6ADC-E868-1A2B-D43D-ACC2CA9FB590}"/>
              </a:ext>
            </a:extLst>
          </p:cNvPr>
          <p:cNvPicPr>
            <a:picLocks noChangeAspect="1"/>
          </p:cNvPicPr>
          <p:nvPr/>
        </p:nvPicPr>
        <p:blipFill>
          <a:blip r:embed="rId11">
            <a:alphaModFix amt="20000"/>
          </a:blip>
          <a:stretch>
            <a:fillRect/>
          </a:stretch>
        </p:blipFill>
        <p:spPr>
          <a:xfrm>
            <a:off x="5866710" y="1825526"/>
            <a:ext cx="550653" cy="221458"/>
          </a:xfrm>
          <a:prstGeom prst="rect">
            <a:avLst/>
          </a:prstGeom>
        </p:spPr>
      </p:pic>
      <p:sp>
        <p:nvSpPr>
          <p:cNvPr id="41" name="원통[C] 40">
            <a:extLst>
              <a:ext uri="{FF2B5EF4-FFF2-40B4-BE49-F238E27FC236}">
                <a16:creationId xmlns:a16="http://schemas.microsoft.com/office/drawing/2014/main" id="{A70D96BE-29F1-C5B8-8300-2148B43C0D47}"/>
              </a:ext>
            </a:extLst>
          </p:cNvPr>
          <p:cNvSpPr/>
          <p:nvPr/>
        </p:nvSpPr>
        <p:spPr>
          <a:xfrm>
            <a:off x="810286" y="2970815"/>
            <a:ext cx="900000" cy="900000"/>
          </a:xfrm>
          <a:prstGeom prst="can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ko-Kore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Arial"/>
              </a:rPr>
              <a:t>Buffer</a:t>
            </a:r>
            <a:endParaRPr kumimoji="1" lang="ko-Kore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B9817C1-6C4E-7601-FA28-0D2C38EEFC18}"/>
              </a:ext>
            </a:extLst>
          </p:cNvPr>
          <p:cNvSpPr/>
          <p:nvPr/>
        </p:nvSpPr>
        <p:spPr>
          <a:xfrm>
            <a:off x="3621247" y="2934895"/>
            <a:ext cx="972000" cy="972000"/>
          </a:xfrm>
          <a:prstGeom prst="rect">
            <a:avLst/>
          </a:prstGeom>
          <a:noFill/>
          <a:ln w="190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ko-Kore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2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Arial"/>
              </a:rPr>
              <a:t>Encoder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1" lang="ko-Kore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2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65E3AA-46AB-054A-7772-9440CE41AF43}"/>
              </a:ext>
            </a:extLst>
          </p:cNvPr>
          <p:cNvSpPr txBox="1"/>
          <p:nvPr/>
        </p:nvSpPr>
        <p:spPr>
          <a:xfrm>
            <a:off x="4878035" y="2657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ko-Kore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2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Arial"/>
              </a:rPr>
              <a:t>Policy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ore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20000"/>
                </a:srgb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6C13FE2-CE5F-7CC4-F70E-B081C564E749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 flipV="1">
            <a:off x="4593247" y="2981062"/>
            <a:ext cx="284788" cy="439833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4E8EDF1-B70A-7D24-D79C-4ED928070131}"/>
              </a:ext>
            </a:extLst>
          </p:cNvPr>
          <p:cNvSpPr txBox="1"/>
          <p:nvPr/>
        </p:nvSpPr>
        <p:spPr>
          <a:xfrm>
            <a:off x="4878036" y="3629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ko-Kore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2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Arial"/>
              </a:rPr>
              <a:t>Value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ore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20000"/>
                </a:srgb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FE845C6-B8AC-BF5C-336C-AE12D8843B3C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>
            <a:off x="4593247" y="3420895"/>
            <a:ext cx="284789" cy="532167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8A63A49-670E-ACB2-C2D0-A8CAC05D0FF4}"/>
              </a:ext>
            </a:extLst>
          </p:cNvPr>
          <p:cNvCxnSpPr>
            <a:cxnSpLocks/>
            <a:stCxn id="13" idx="3"/>
            <a:endCxn id="3" idx="1"/>
          </p:cNvCxnSpPr>
          <p:nvPr/>
        </p:nvCxnSpPr>
        <p:spPr>
          <a:xfrm>
            <a:off x="3330128" y="3420816"/>
            <a:ext cx="291119" cy="79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4FAB22D-0ACB-0386-4EE1-9C70D6D03534}"/>
              </a:ext>
            </a:extLst>
          </p:cNvPr>
          <p:cNvSpPr txBox="1"/>
          <p:nvPr/>
        </p:nvSpPr>
        <p:spPr>
          <a:xfrm>
            <a:off x="2664142" y="3097650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ko-Kore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2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Arial"/>
              </a:rPr>
              <a:t>State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ore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20000"/>
                </a:srgb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3498685D-F67B-C5C2-01E1-6B8B5CED75A7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</a:blip>
          <a:stretch>
            <a:fillRect/>
          </a:stretch>
        </p:blipFill>
        <p:spPr>
          <a:xfrm>
            <a:off x="2914891" y="3420815"/>
            <a:ext cx="193570" cy="166871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4E8F9FBA-44D5-0037-B9C6-56396CE7B4BE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0000"/>
          </a:blip>
          <a:stretch>
            <a:fillRect/>
          </a:stretch>
        </p:blipFill>
        <p:spPr>
          <a:xfrm>
            <a:off x="4062806" y="3420814"/>
            <a:ext cx="114724" cy="166871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58ED6017-BC0A-451B-18F0-57A4DD8AA7F9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0000"/>
          </a:blip>
          <a:stretch>
            <a:fillRect/>
          </a:stretch>
        </p:blipFill>
        <p:spPr>
          <a:xfrm>
            <a:off x="4950520" y="2987602"/>
            <a:ext cx="852872" cy="220096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80900D06-C033-E0D0-1371-075654D7B49F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 amt="20000"/>
          </a:blip>
          <a:stretch>
            <a:fillRect/>
          </a:stretch>
        </p:blipFill>
        <p:spPr>
          <a:xfrm>
            <a:off x="5866710" y="2855097"/>
            <a:ext cx="520725" cy="221458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3F0D4489-163A-57EE-B87F-30F0825FA504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20000"/>
          </a:blip>
          <a:stretch>
            <a:fillRect/>
          </a:stretch>
        </p:blipFill>
        <p:spPr>
          <a:xfrm>
            <a:off x="5162825" y="3953061"/>
            <a:ext cx="465522" cy="198094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9C115FC0-E6F2-1FB0-F70E-16BCA99FE9A3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20000"/>
          </a:blip>
          <a:stretch>
            <a:fillRect/>
          </a:stretch>
        </p:blipFill>
        <p:spPr>
          <a:xfrm>
            <a:off x="5865903" y="3795805"/>
            <a:ext cx="516415" cy="22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774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822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C17AC6A-59F8-9731-C737-FC57B988DE34}"/>
              </a:ext>
            </a:extLst>
          </p:cNvPr>
          <p:cNvSpPr/>
          <p:nvPr/>
        </p:nvSpPr>
        <p:spPr>
          <a:xfrm>
            <a:off x="3621247" y="960425"/>
            <a:ext cx="972000" cy="97200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bg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Encoder</a:t>
            </a:r>
          </a:p>
          <a:p>
            <a:pPr algn="ctr"/>
            <a:endParaRPr kumimoji="1" lang="ko-Kore-KR" altLang="en-U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3BB70B-A1A2-5CEA-540E-B91FD1233046}"/>
              </a:ext>
            </a:extLst>
          </p:cNvPr>
          <p:cNvSpPr txBox="1"/>
          <p:nvPr/>
        </p:nvSpPr>
        <p:spPr>
          <a:xfrm>
            <a:off x="4878035" y="68342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bg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</a:t>
            </a:r>
          </a:p>
          <a:p>
            <a:pPr algn="ctr"/>
            <a:endParaRPr lang="ko-Kore-KR" altLang="en-U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2468FBF-A481-C026-3B09-3477DD729C4C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4593247" y="1006592"/>
            <a:ext cx="284788" cy="43983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D3E3E0C-7302-EF17-5066-1F0164441157}"/>
              </a:ext>
            </a:extLst>
          </p:cNvPr>
          <p:cNvSpPr txBox="1"/>
          <p:nvPr/>
        </p:nvSpPr>
        <p:spPr>
          <a:xfrm>
            <a:off x="4878036" y="165542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bg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Value</a:t>
            </a:r>
          </a:p>
          <a:p>
            <a:pPr algn="ctr"/>
            <a:endParaRPr lang="ko-Kore-KR" altLang="en-U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2C07C2B-E507-4CE7-806B-DA083EF02A52}"/>
              </a:ext>
            </a:extLst>
          </p:cNvPr>
          <p:cNvCxnSpPr>
            <a:cxnSpLocks/>
            <a:stCxn id="2" idx="3"/>
            <a:endCxn id="35" idx="1"/>
          </p:cNvCxnSpPr>
          <p:nvPr/>
        </p:nvCxnSpPr>
        <p:spPr>
          <a:xfrm>
            <a:off x="4593247" y="1446425"/>
            <a:ext cx="284789" cy="53216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73E87EF-D3AF-9448-26A0-5D909F86E9AC}"/>
              </a:ext>
            </a:extLst>
          </p:cNvPr>
          <p:cNvCxnSpPr>
            <a:cxnSpLocks/>
            <a:stCxn id="39" idx="3"/>
            <a:endCxn id="2" idx="1"/>
          </p:cNvCxnSpPr>
          <p:nvPr/>
        </p:nvCxnSpPr>
        <p:spPr>
          <a:xfrm>
            <a:off x="3336457" y="1446347"/>
            <a:ext cx="284790" cy="7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5D681CB-5F5D-82BD-C937-7ACA2EECC66D}"/>
              </a:ext>
            </a:extLst>
          </p:cNvPr>
          <p:cNvSpPr txBox="1"/>
          <p:nvPr/>
        </p:nvSpPr>
        <p:spPr>
          <a:xfrm>
            <a:off x="2670471" y="1123181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bg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State</a:t>
            </a:r>
          </a:p>
          <a:p>
            <a:pPr algn="ctr"/>
            <a:endParaRPr lang="ko-Kore-KR" altLang="en-U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8" name="그림 47" descr="지도, 지구, 세계이(가) 표시된 사진&#10;&#10;자동 생성된 설명">
            <a:extLst>
              <a:ext uri="{FF2B5EF4-FFF2-40B4-BE49-F238E27FC236}">
                <a16:creationId xmlns:a16="http://schemas.microsoft.com/office/drawing/2014/main" id="{E1B98D59-EB0F-4867-844E-7EF4ED1F9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90" y="1095388"/>
            <a:ext cx="720000" cy="720000"/>
          </a:xfrm>
          <a:prstGeom prst="rect">
            <a:avLst/>
          </a:prstGeom>
          <a:ln>
            <a:noFill/>
          </a:ln>
        </p:spPr>
      </p:pic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F5C711F4-654C-6D6C-BFCB-594C00E4EC5E}"/>
              </a:ext>
            </a:extLst>
          </p:cNvPr>
          <p:cNvSpPr/>
          <p:nvPr/>
        </p:nvSpPr>
        <p:spPr>
          <a:xfrm>
            <a:off x="1302812" y="1032347"/>
            <a:ext cx="828000" cy="828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bg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Agent</a:t>
            </a:r>
            <a:r>
              <a:rPr kumimoji="1" lang="en-US" altLang="ko-Kore-KR" dirty="0">
                <a:solidFill>
                  <a:schemeClr val="bg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</a:p>
        </p:txBody>
      </p:sp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EEF4BBD7-8FB2-610B-84F8-5AC593131DEC}"/>
              </a:ext>
            </a:extLst>
          </p:cNvPr>
          <p:cNvCxnSpPr>
            <a:cxnSpLocks/>
            <a:stCxn id="48" idx="0"/>
            <a:endCxn id="49" idx="0"/>
          </p:cNvCxnSpPr>
          <p:nvPr/>
        </p:nvCxnSpPr>
        <p:spPr>
          <a:xfrm rot="5400000" flipH="1" flipV="1">
            <a:off x="1240481" y="619057"/>
            <a:ext cx="63041" cy="889622"/>
          </a:xfrm>
          <a:prstGeom prst="bentConnector3">
            <a:avLst>
              <a:gd name="adj1" fmla="val 325407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36AB393E-EF5C-2353-ED98-AF943C892131}"/>
              </a:ext>
            </a:extLst>
          </p:cNvPr>
          <p:cNvCxnSpPr>
            <a:cxnSpLocks/>
            <a:stCxn id="49" idx="2"/>
            <a:endCxn id="48" idx="2"/>
          </p:cNvCxnSpPr>
          <p:nvPr/>
        </p:nvCxnSpPr>
        <p:spPr>
          <a:xfrm rot="5400000" flipH="1">
            <a:off x="1249521" y="1393057"/>
            <a:ext cx="44959" cy="889622"/>
          </a:xfrm>
          <a:prstGeom prst="bentConnector3">
            <a:avLst>
              <a:gd name="adj1" fmla="val -302329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AE603A07-A0AE-FC7F-9AF3-EE6FF3327535}"/>
              </a:ext>
            </a:extLst>
          </p:cNvPr>
          <p:cNvSpPr/>
          <p:nvPr/>
        </p:nvSpPr>
        <p:spPr>
          <a:xfrm>
            <a:off x="366812" y="510347"/>
            <a:ext cx="1872000" cy="1872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7F1AE5-4391-4073-F59D-DC2A1915BDE9}"/>
              </a:ext>
            </a:extLst>
          </p:cNvPr>
          <p:cNvSpPr txBox="1"/>
          <p:nvPr/>
        </p:nvSpPr>
        <p:spPr>
          <a:xfrm>
            <a:off x="-72032" y="80713"/>
            <a:ext cx="1764637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bg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 Phase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982F0A-B2D5-F009-80F9-C29E87C1563D}"/>
              </a:ext>
            </a:extLst>
          </p:cNvPr>
          <p:cNvSpPr txBox="1"/>
          <p:nvPr/>
        </p:nvSpPr>
        <p:spPr>
          <a:xfrm>
            <a:off x="-72032" y="246955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Aux Phase 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B73E9E6-9E8E-E1EB-7458-CBB17FCE5893}"/>
              </a:ext>
            </a:extLst>
          </p:cNvPr>
          <p:cNvSpPr/>
          <p:nvPr/>
        </p:nvSpPr>
        <p:spPr>
          <a:xfrm>
            <a:off x="3621247" y="2934895"/>
            <a:ext cx="972000" cy="972000"/>
          </a:xfrm>
          <a:prstGeom prst="rect">
            <a:avLst/>
          </a:prstGeom>
          <a:noFill/>
          <a:ln w="190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Encoder</a:t>
            </a:r>
          </a:p>
          <a:p>
            <a:pPr algn="ctr"/>
            <a:endParaRPr kumimoji="1"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24563A2-2AEA-7F38-4DC4-72D7837DCEFC}"/>
              </a:ext>
            </a:extLst>
          </p:cNvPr>
          <p:cNvSpPr txBox="1"/>
          <p:nvPr/>
        </p:nvSpPr>
        <p:spPr>
          <a:xfrm>
            <a:off x="4878035" y="2657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</a:t>
            </a:r>
          </a:p>
          <a:p>
            <a:pPr algn="ctr"/>
            <a:endParaRPr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659420C-23A8-70C7-A11E-A927098AF9D6}"/>
              </a:ext>
            </a:extLst>
          </p:cNvPr>
          <p:cNvCxnSpPr>
            <a:cxnSpLocks/>
            <a:stCxn id="115" idx="3"/>
            <a:endCxn id="117" idx="1"/>
          </p:cNvCxnSpPr>
          <p:nvPr/>
        </p:nvCxnSpPr>
        <p:spPr>
          <a:xfrm flipV="1">
            <a:off x="4593247" y="2981062"/>
            <a:ext cx="284788" cy="439833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0623EE3-40B9-D24E-AEF5-E94F114EC4C4}"/>
              </a:ext>
            </a:extLst>
          </p:cNvPr>
          <p:cNvSpPr txBox="1"/>
          <p:nvPr/>
        </p:nvSpPr>
        <p:spPr>
          <a:xfrm>
            <a:off x="4878036" y="3629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Value</a:t>
            </a:r>
          </a:p>
          <a:p>
            <a:pPr algn="ctr"/>
            <a:endParaRPr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111A72F3-2C4F-F86C-20A0-4791BB5DA733}"/>
              </a:ext>
            </a:extLst>
          </p:cNvPr>
          <p:cNvCxnSpPr>
            <a:cxnSpLocks/>
            <a:stCxn id="115" idx="3"/>
            <a:endCxn id="120" idx="1"/>
          </p:cNvCxnSpPr>
          <p:nvPr/>
        </p:nvCxnSpPr>
        <p:spPr>
          <a:xfrm>
            <a:off x="4593247" y="3420895"/>
            <a:ext cx="284789" cy="532167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CBA3C5C3-B8EF-79E9-A246-61AF1C491CAF}"/>
              </a:ext>
            </a:extLst>
          </p:cNvPr>
          <p:cNvCxnSpPr>
            <a:cxnSpLocks/>
            <a:stCxn id="124" idx="3"/>
            <a:endCxn id="115" idx="1"/>
          </p:cNvCxnSpPr>
          <p:nvPr/>
        </p:nvCxnSpPr>
        <p:spPr>
          <a:xfrm>
            <a:off x="3330128" y="3420816"/>
            <a:ext cx="291119" cy="79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2084A08F-C078-58F8-26C8-854892BA3545}"/>
              </a:ext>
            </a:extLst>
          </p:cNvPr>
          <p:cNvSpPr txBox="1"/>
          <p:nvPr/>
        </p:nvSpPr>
        <p:spPr>
          <a:xfrm>
            <a:off x="2664142" y="3097650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State</a:t>
            </a:r>
          </a:p>
          <a:p>
            <a:pPr algn="ctr"/>
            <a:endParaRPr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원통[C] 17">
            <a:extLst>
              <a:ext uri="{FF2B5EF4-FFF2-40B4-BE49-F238E27FC236}">
                <a16:creationId xmlns:a16="http://schemas.microsoft.com/office/drawing/2014/main" id="{69333E60-C612-FD23-9F54-F8741A1A4CAA}"/>
              </a:ext>
            </a:extLst>
          </p:cNvPr>
          <p:cNvSpPr/>
          <p:nvPr/>
        </p:nvSpPr>
        <p:spPr>
          <a:xfrm>
            <a:off x="810286" y="2970815"/>
            <a:ext cx="900000" cy="900000"/>
          </a:xfrm>
          <a:prstGeom prst="can">
            <a:avLst/>
          </a:prstGeom>
          <a:noFill/>
          <a:ln w="190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Buffer</a:t>
            </a:r>
            <a:endParaRPr kumimoji="1"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DDC1D34-8351-7C0A-DAB3-63B96CB0BF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223" y="580212"/>
            <a:ext cx="892589" cy="26061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4028A23-754D-CE82-3545-EA4292ABD6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223" y="2059392"/>
            <a:ext cx="930063" cy="23545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6ADB047-C9FC-8B11-B12D-58A407D55031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19083" y="1440824"/>
            <a:ext cx="193570" cy="16687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9CFFA7B-54B1-98EB-64C3-E0A83C5094FC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62806" y="1440823"/>
            <a:ext cx="114724" cy="16687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3C3957D-6688-4BE4-BD6C-929C5C0C5185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73601" y="1013133"/>
            <a:ext cx="852872" cy="22009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4707349-69C8-C584-1B3B-BB74514D7497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144194" y="1982897"/>
            <a:ext cx="465522" cy="19809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BC2EE3C-DB46-14CF-84C2-DC9A5AB14BF3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01754" y="849294"/>
            <a:ext cx="480564" cy="22226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F9F1EDB-A4A1-7B02-D7CF-074A8719F23A}"/>
              </a:ext>
            </a:extLst>
          </p:cNvPr>
          <p:cNvPicPr>
            <a:picLocks noChangeAspect="1"/>
          </p:cNvPicPr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866710" y="1825526"/>
            <a:ext cx="550653" cy="22145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689B90C-96B7-610F-169D-DBFA21558D18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</a:blip>
          <a:stretch>
            <a:fillRect/>
          </a:stretch>
        </p:blipFill>
        <p:spPr>
          <a:xfrm>
            <a:off x="2914891" y="3420815"/>
            <a:ext cx="193570" cy="16687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693F072-D362-1510-F652-08C98A12CAE1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0000"/>
          </a:blip>
          <a:stretch>
            <a:fillRect/>
          </a:stretch>
        </p:blipFill>
        <p:spPr>
          <a:xfrm>
            <a:off x="4062806" y="3420814"/>
            <a:ext cx="114724" cy="16687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4DBA332-46D0-BC60-667F-1CA57E9671B0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0000"/>
          </a:blip>
          <a:stretch>
            <a:fillRect/>
          </a:stretch>
        </p:blipFill>
        <p:spPr>
          <a:xfrm>
            <a:off x="4950520" y="2987602"/>
            <a:ext cx="852872" cy="220096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31FB9A27-302D-9C30-2E81-7D94495A3758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 amt="20000"/>
          </a:blip>
          <a:stretch>
            <a:fillRect/>
          </a:stretch>
        </p:blipFill>
        <p:spPr>
          <a:xfrm>
            <a:off x="5866710" y="2855097"/>
            <a:ext cx="520725" cy="221458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713304FF-B79B-F8BF-A66D-9DCE47CFB309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20000"/>
          </a:blip>
          <a:stretch>
            <a:fillRect/>
          </a:stretch>
        </p:blipFill>
        <p:spPr>
          <a:xfrm>
            <a:off x="5162825" y="3953061"/>
            <a:ext cx="465522" cy="198094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2C3CE2F6-9F31-91E5-39F2-D4AB2004470A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20000"/>
          </a:blip>
          <a:stretch>
            <a:fillRect/>
          </a:stretch>
        </p:blipFill>
        <p:spPr>
          <a:xfrm>
            <a:off x="5865903" y="3795805"/>
            <a:ext cx="516415" cy="222179"/>
          </a:xfrm>
          <a:prstGeom prst="rect">
            <a:avLst/>
          </a:prstGeom>
        </p:spPr>
      </p:pic>
      <p:sp>
        <p:nvSpPr>
          <p:cNvPr id="3" name="아래쪽 화살표[D] 2">
            <a:extLst>
              <a:ext uri="{FF2B5EF4-FFF2-40B4-BE49-F238E27FC236}">
                <a16:creationId xmlns:a16="http://schemas.microsoft.com/office/drawing/2014/main" id="{BEE3459A-456F-C160-797F-33CDC651A1AA}"/>
              </a:ext>
            </a:extLst>
          </p:cNvPr>
          <p:cNvSpPr/>
          <p:nvPr/>
        </p:nvSpPr>
        <p:spPr>
          <a:xfrm rot="16200000">
            <a:off x="2373593" y="1280564"/>
            <a:ext cx="264710" cy="331109"/>
          </a:xfrm>
          <a:prstGeom prst="downArrow">
            <a:avLst>
              <a:gd name="adj1" fmla="val 37549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740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822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원통[C] 3">
            <a:extLst>
              <a:ext uri="{FF2B5EF4-FFF2-40B4-BE49-F238E27FC236}">
                <a16:creationId xmlns:a16="http://schemas.microsoft.com/office/drawing/2014/main" id="{CD51AF9C-549D-86EC-0F2E-F8508750F548}"/>
              </a:ext>
            </a:extLst>
          </p:cNvPr>
          <p:cNvSpPr/>
          <p:nvPr/>
        </p:nvSpPr>
        <p:spPr>
          <a:xfrm>
            <a:off x="810286" y="3474815"/>
            <a:ext cx="900000" cy="396000"/>
          </a:xfrm>
          <a:prstGeom prst="can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C17AC6A-59F8-9731-C737-FC57B988DE34}"/>
              </a:ext>
            </a:extLst>
          </p:cNvPr>
          <p:cNvSpPr/>
          <p:nvPr/>
        </p:nvSpPr>
        <p:spPr>
          <a:xfrm>
            <a:off x="3621247" y="960425"/>
            <a:ext cx="972000" cy="972000"/>
          </a:xfrm>
          <a:prstGeom prst="rect">
            <a:avLst/>
          </a:prstGeom>
          <a:noFill/>
          <a:ln w="190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Encoder</a:t>
            </a:r>
          </a:p>
          <a:p>
            <a:pPr algn="ctr"/>
            <a:endParaRPr kumimoji="1"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3BB70B-A1A2-5CEA-540E-B91FD1233046}"/>
              </a:ext>
            </a:extLst>
          </p:cNvPr>
          <p:cNvSpPr txBox="1"/>
          <p:nvPr/>
        </p:nvSpPr>
        <p:spPr>
          <a:xfrm>
            <a:off x="4878035" y="68342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</a:t>
            </a:r>
          </a:p>
          <a:p>
            <a:pPr algn="ctr"/>
            <a:endParaRPr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2468FBF-A481-C026-3B09-3477DD729C4C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4593247" y="1006592"/>
            <a:ext cx="284788" cy="439833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D3E3E0C-7302-EF17-5066-1F0164441157}"/>
              </a:ext>
            </a:extLst>
          </p:cNvPr>
          <p:cNvSpPr txBox="1"/>
          <p:nvPr/>
        </p:nvSpPr>
        <p:spPr>
          <a:xfrm>
            <a:off x="4878036" y="165542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Value</a:t>
            </a:r>
          </a:p>
          <a:p>
            <a:pPr algn="ctr"/>
            <a:endParaRPr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2C07C2B-E507-4CE7-806B-DA083EF02A52}"/>
              </a:ext>
            </a:extLst>
          </p:cNvPr>
          <p:cNvCxnSpPr>
            <a:cxnSpLocks/>
            <a:stCxn id="2" idx="3"/>
            <a:endCxn id="35" idx="1"/>
          </p:cNvCxnSpPr>
          <p:nvPr/>
        </p:nvCxnSpPr>
        <p:spPr>
          <a:xfrm>
            <a:off x="4593247" y="1446425"/>
            <a:ext cx="284789" cy="532167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73E87EF-D3AF-9448-26A0-5D909F86E9AC}"/>
              </a:ext>
            </a:extLst>
          </p:cNvPr>
          <p:cNvCxnSpPr>
            <a:cxnSpLocks/>
            <a:stCxn id="39" idx="3"/>
            <a:endCxn id="2" idx="1"/>
          </p:cNvCxnSpPr>
          <p:nvPr/>
        </p:nvCxnSpPr>
        <p:spPr>
          <a:xfrm>
            <a:off x="3336457" y="1446347"/>
            <a:ext cx="284790" cy="78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5D681CB-5F5D-82BD-C937-7ACA2EECC66D}"/>
              </a:ext>
            </a:extLst>
          </p:cNvPr>
          <p:cNvSpPr txBox="1"/>
          <p:nvPr/>
        </p:nvSpPr>
        <p:spPr>
          <a:xfrm>
            <a:off x="2670471" y="1123181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State</a:t>
            </a:r>
          </a:p>
          <a:p>
            <a:pPr algn="ctr"/>
            <a:endParaRPr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8" name="그림 47" descr="지도, 지구, 세계이(가) 표시된 사진&#10;&#10;자동 생성된 설명">
            <a:extLst>
              <a:ext uri="{FF2B5EF4-FFF2-40B4-BE49-F238E27FC236}">
                <a16:creationId xmlns:a16="http://schemas.microsoft.com/office/drawing/2014/main" id="{E1B98D59-EB0F-4867-844E-7EF4ED1F9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90" y="1095388"/>
            <a:ext cx="720000" cy="720000"/>
          </a:xfrm>
          <a:prstGeom prst="rect">
            <a:avLst/>
          </a:prstGeom>
          <a:ln>
            <a:noFill/>
          </a:ln>
        </p:spPr>
      </p:pic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F5C711F4-654C-6D6C-BFCB-594C00E4EC5E}"/>
              </a:ext>
            </a:extLst>
          </p:cNvPr>
          <p:cNvSpPr/>
          <p:nvPr/>
        </p:nvSpPr>
        <p:spPr>
          <a:xfrm>
            <a:off x="1302812" y="1032347"/>
            <a:ext cx="828000" cy="828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bg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Agent</a:t>
            </a:r>
            <a:r>
              <a:rPr kumimoji="1" lang="en-US" altLang="ko-Kore-KR" dirty="0">
                <a:solidFill>
                  <a:schemeClr val="bg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</a:p>
        </p:txBody>
      </p:sp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EEF4BBD7-8FB2-610B-84F8-5AC593131DEC}"/>
              </a:ext>
            </a:extLst>
          </p:cNvPr>
          <p:cNvCxnSpPr>
            <a:cxnSpLocks/>
            <a:stCxn id="48" idx="0"/>
            <a:endCxn id="49" idx="0"/>
          </p:cNvCxnSpPr>
          <p:nvPr/>
        </p:nvCxnSpPr>
        <p:spPr>
          <a:xfrm rot="5400000" flipH="1" flipV="1">
            <a:off x="1240481" y="619057"/>
            <a:ext cx="63041" cy="889622"/>
          </a:xfrm>
          <a:prstGeom prst="bentConnector3">
            <a:avLst>
              <a:gd name="adj1" fmla="val 325407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36AB393E-EF5C-2353-ED98-AF943C892131}"/>
              </a:ext>
            </a:extLst>
          </p:cNvPr>
          <p:cNvCxnSpPr>
            <a:cxnSpLocks/>
            <a:stCxn id="49" idx="2"/>
            <a:endCxn id="48" idx="2"/>
          </p:cNvCxnSpPr>
          <p:nvPr/>
        </p:nvCxnSpPr>
        <p:spPr>
          <a:xfrm rot="5400000" flipH="1">
            <a:off x="1249521" y="1393057"/>
            <a:ext cx="44959" cy="889622"/>
          </a:xfrm>
          <a:prstGeom prst="bentConnector3">
            <a:avLst>
              <a:gd name="adj1" fmla="val -302329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AE603A07-A0AE-FC7F-9AF3-EE6FF3327535}"/>
              </a:ext>
            </a:extLst>
          </p:cNvPr>
          <p:cNvSpPr/>
          <p:nvPr/>
        </p:nvSpPr>
        <p:spPr>
          <a:xfrm>
            <a:off x="366812" y="510347"/>
            <a:ext cx="1872000" cy="1872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7F1AE5-4391-4073-F59D-DC2A1915BDE9}"/>
              </a:ext>
            </a:extLst>
          </p:cNvPr>
          <p:cNvSpPr txBox="1"/>
          <p:nvPr/>
        </p:nvSpPr>
        <p:spPr>
          <a:xfrm>
            <a:off x="-72032" y="80713"/>
            <a:ext cx="1764637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bg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 Phase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982F0A-B2D5-F009-80F9-C29E87C1563D}"/>
              </a:ext>
            </a:extLst>
          </p:cNvPr>
          <p:cNvSpPr txBox="1"/>
          <p:nvPr/>
        </p:nvSpPr>
        <p:spPr>
          <a:xfrm>
            <a:off x="-72032" y="246955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Aux Phase 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B73E9E6-9E8E-E1EB-7458-CBB17FCE5893}"/>
              </a:ext>
            </a:extLst>
          </p:cNvPr>
          <p:cNvSpPr/>
          <p:nvPr/>
        </p:nvSpPr>
        <p:spPr>
          <a:xfrm>
            <a:off x="3621247" y="2934895"/>
            <a:ext cx="972000" cy="972000"/>
          </a:xfrm>
          <a:prstGeom prst="rect">
            <a:avLst/>
          </a:prstGeom>
          <a:noFill/>
          <a:ln w="190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Encoder</a:t>
            </a:r>
          </a:p>
          <a:p>
            <a:pPr algn="ctr"/>
            <a:endParaRPr kumimoji="1"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24563A2-2AEA-7F38-4DC4-72D7837DCEFC}"/>
              </a:ext>
            </a:extLst>
          </p:cNvPr>
          <p:cNvSpPr txBox="1"/>
          <p:nvPr/>
        </p:nvSpPr>
        <p:spPr>
          <a:xfrm>
            <a:off x="4878035" y="2657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</a:t>
            </a:r>
          </a:p>
          <a:p>
            <a:pPr algn="ctr"/>
            <a:endParaRPr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659420C-23A8-70C7-A11E-A927098AF9D6}"/>
              </a:ext>
            </a:extLst>
          </p:cNvPr>
          <p:cNvCxnSpPr>
            <a:cxnSpLocks/>
            <a:stCxn id="115" idx="3"/>
            <a:endCxn id="117" idx="1"/>
          </p:cNvCxnSpPr>
          <p:nvPr/>
        </p:nvCxnSpPr>
        <p:spPr>
          <a:xfrm flipV="1">
            <a:off x="4593247" y="2981062"/>
            <a:ext cx="284788" cy="439833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0623EE3-40B9-D24E-AEF5-E94F114EC4C4}"/>
              </a:ext>
            </a:extLst>
          </p:cNvPr>
          <p:cNvSpPr txBox="1"/>
          <p:nvPr/>
        </p:nvSpPr>
        <p:spPr>
          <a:xfrm>
            <a:off x="4878036" y="3629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Value</a:t>
            </a:r>
          </a:p>
          <a:p>
            <a:pPr algn="ctr"/>
            <a:endParaRPr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111A72F3-2C4F-F86C-20A0-4791BB5DA733}"/>
              </a:ext>
            </a:extLst>
          </p:cNvPr>
          <p:cNvCxnSpPr>
            <a:cxnSpLocks/>
            <a:stCxn id="115" idx="3"/>
            <a:endCxn id="120" idx="1"/>
          </p:cNvCxnSpPr>
          <p:nvPr/>
        </p:nvCxnSpPr>
        <p:spPr>
          <a:xfrm>
            <a:off x="4593247" y="3420895"/>
            <a:ext cx="284789" cy="532167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CBA3C5C3-B8EF-79E9-A246-61AF1C491CAF}"/>
              </a:ext>
            </a:extLst>
          </p:cNvPr>
          <p:cNvCxnSpPr>
            <a:cxnSpLocks/>
            <a:stCxn id="124" idx="3"/>
            <a:endCxn id="115" idx="1"/>
          </p:cNvCxnSpPr>
          <p:nvPr/>
        </p:nvCxnSpPr>
        <p:spPr>
          <a:xfrm>
            <a:off x="3330128" y="3420816"/>
            <a:ext cx="291119" cy="79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2084A08F-C078-58F8-26C8-854892BA3545}"/>
              </a:ext>
            </a:extLst>
          </p:cNvPr>
          <p:cNvSpPr txBox="1"/>
          <p:nvPr/>
        </p:nvSpPr>
        <p:spPr>
          <a:xfrm>
            <a:off x="2664142" y="3097650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State</a:t>
            </a:r>
          </a:p>
          <a:p>
            <a:pPr algn="ctr"/>
            <a:endParaRPr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원통[C] 17">
            <a:extLst>
              <a:ext uri="{FF2B5EF4-FFF2-40B4-BE49-F238E27FC236}">
                <a16:creationId xmlns:a16="http://schemas.microsoft.com/office/drawing/2014/main" id="{69333E60-C612-FD23-9F54-F8741A1A4CAA}"/>
              </a:ext>
            </a:extLst>
          </p:cNvPr>
          <p:cNvSpPr/>
          <p:nvPr/>
        </p:nvSpPr>
        <p:spPr>
          <a:xfrm>
            <a:off x="810286" y="2970815"/>
            <a:ext cx="900000" cy="900000"/>
          </a:xfrm>
          <a:prstGeom prst="can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bg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Buffer</a:t>
            </a:r>
            <a:endParaRPr kumimoji="1" lang="ko-Kore-KR" altLang="en-U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DDC1D34-8351-7C0A-DAB3-63B96CB0BF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223" y="580212"/>
            <a:ext cx="892589" cy="26061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4028A23-754D-CE82-3545-EA4292ABD6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223" y="2059392"/>
            <a:ext cx="930063" cy="23545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6ADB047-C9FC-8B11-B12D-58A407D55031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</a:blip>
          <a:stretch>
            <a:fillRect/>
          </a:stretch>
        </p:blipFill>
        <p:spPr>
          <a:xfrm>
            <a:off x="2919083" y="1440824"/>
            <a:ext cx="193570" cy="16687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9CFFA7B-54B1-98EB-64C3-E0A83C5094FC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0000"/>
          </a:blip>
          <a:stretch>
            <a:fillRect/>
          </a:stretch>
        </p:blipFill>
        <p:spPr>
          <a:xfrm>
            <a:off x="4062806" y="1440823"/>
            <a:ext cx="114724" cy="16687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3C3957D-6688-4BE4-BD6C-929C5C0C5185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0000"/>
          </a:blip>
          <a:stretch>
            <a:fillRect/>
          </a:stretch>
        </p:blipFill>
        <p:spPr>
          <a:xfrm>
            <a:off x="4973601" y="1013133"/>
            <a:ext cx="852872" cy="22009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4707349-69C8-C584-1B3B-BB74514D7497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20000"/>
          </a:blip>
          <a:stretch>
            <a:fillRect/>
          </a:stretch>
        </p:blipFill>
        <p:spPr>
          <a:xfrm>
            <a:off x="5144194" y="1982897"/>
            <a:ext cx="465522" cy="19809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BC2EE3C-DB46-14CF-84C2-DC9A5AB14BF3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20000"/>
          </a:blip>
          <a:stretch>
            <a:fillRect/>
          </a:stretch>
        </p:blipFill>
        <p:spPr>
          <a:xfrm>
            <a:off x="5901754" y="849294"/>
            <a:ext cx="480564" cy="22226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F9F1EDB-A4A1-7B02-D7CF-074A8719F23A}"/>
              </a:ext>
            </a:extLst>
          </p:cNvPr>
          <p:cNvPicPr>
            <a:picLocks noChangeAspect="1"/>
          </p:cNvPicPr>
          <p:nvPr/>
        </p:nvPicPr>
        <p:blipFill>
          <a:blip r:embed="rId11">
            <a:alphaModFix amt="20000"/>
          </a:blip>
          <a:stretch>
            <a:fillRect/>
          </a:stretch>
        </p:blipFill>
        <p:spPr>
          <a:xfrm>
            <a:off x="5866710" y="1825526"/>
            <a:ext cx="550653" cy="22145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689B90C-96B7-610F-169D-DBFA21558D18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</a:blip>
          <a:stretch>
            <a:fillRect/>
          </a:stretch>
        </p:blipFill>
        <p:spPr>
          <a:xfrm>
            <a:off x="2914891" y="3420815"/>
            <a:ext cx="193570" cy="16687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693F072-D362-1510-F652-08C98A12CAE1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0000"/>
          </a:blip>
          <a:stretch>
            <a:fillRect/>
          </a:stretch>
        </p:blipFill>
        <p:spPr>
          <a:xfrm>
            <a:off x="4062806" y="3420814"/>
            <a:ext cx="114724" cy="16687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4DBA332-46D0-BC60-667F-1CA57E9671B0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0000"/>
          </a:blip>
          <a:stretch>
            <a:fillRect/>
          </a:stretch>
        </p:blipFill>
        <p:spPr>
          <a:xfrm>
            <a:off x="4950520" y="2987602"/>
            <a:ext cx="852872" cy="220096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31FB9A27-302D-9C30-2E81-7D94495A3758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 amt="20000"/>
          </a:blip>
          <a:stretch>
            <a:fillRect/>
          </a:stretch>
        </p:blipFill>
        <p:spPr>
          <a:xfrm>
            <a:off x="5866710" y="2855097"/>
            <a:ext cx="520725" cy="221458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713304FF-B79B-F8BF-A66D-9DCE47CFB309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20000"/>
          </a:blip>
          <a:stretch>
            <a:fillRect/>
          </a:stretch>
        </p:blipFill>
        <p:spPr>
          <a:xfrm>
            <a:off x="5162825" y="3953061"/>
            <a:ext cx="465522" cy="198094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2C3CE2F6-9F31-91E5-39F2-D4AB2004470A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20000"/>
          </a:blip>
          <a:stretch>
            <a:fillRect/>
          </a:stretch>
        </p:blipFill>
        <p:spPr>
          <a:xfrm>
            <a:off x="5865903" y="3795805"/>
            <a:ext cx="516415" cy="222179"/>
          </a:xfrm>
          <a:prstGeom prst="rect">
            <a:avLst/>
          </a:prstGeom>
        </p:spPr>
      </p:pic>
      <p:sp>
        <p:nvSpPr>
          <p:cNvPr id="3" name="아래쪽 화살표[D] 2">
            <a:extLst>
              <a:ext uri="{FF2B5EF4-FFF2-40B4-BE49-F238E27FC236}">
                <a16:creationId xmlns:a16="http://schemas.microsoft.com/office/drawing/2014/main" id="{2DD73808-4447-6CAD-0979-B21EB89B3C5D}"/>
              </a:ext>
            </a:extLst>
          </p:cNvPr>
          <p:cNvSpPr/>
          <p:nvPr/>
        </p:nvSpPr>
        <p:spPr>
          <a:xfrm>
            <a:off x="1139645" y="2521122"/>
            <a:ext cx="264710" cy="331109"/>
          </a:xfrm>
          <a:prstGeom prst="downArrow">
            <a:avLst>
              <a:gd name="adj1" fmla="val 37549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409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822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원통[C] 3">
            <a:extLst>
              <a:ext uri="{FF2B5EF4-FFF2-40B4-BE49-F238E27FC236}">
                <a16:creationId xmlns:a16="http://schemas.microsoft.com/office/drawing/2014/main" id="{CD51AF9C-549D-86EC-0F2E-F8508750F548}"/>
              </a:ext>
            </a:extLst>
          </p:cNvPr>
          <p:cNvSpPr/>
          <p:nvPr/>
        </p:nvSpPr>
        <p:spPr>
          <a:xfrm>
            <a:off x="810286" y="3474815"/>
            <a:ext cx="900000" cy="396000"/>
          </a:xfrm>
          <a:prstGeom prst="can">
            <a:avLst>
              <a:gd name="adj" fmla="val 50000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C17AC6A-59F8-9731-C737-FC57B988DE34}"/>
              </a:ext>
            </a:extLst>
          </p:cNvPr>
          <p:cNvSpPr/>
          <p:nvPr/>
        </p:nvSpPr>
        <p:spPr>
          <a:xfrm>
            <a:off x="3621247" y="960425"/>
            <a:ext cx="972000" cy="972000"/>
          </a:xfrm>
          <a:prstGeom prst="rect">
            <a:avLst/>
          </a:prstGeom>
          <a:noFill/>
          <a:ln w="190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Encoder</a:t>
            </a:r>
          </a:p>
          <a:p>
            <a:pPr algn="ctr"/>
            <a:endParaRPr kumimoji="1"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3BB70B-A1A2-5CEA-540E-B91FD1233046}"/>
              </a:ext>
            </a:extLst>
          </p:cNvPr>
          <p:cNvSpPr txBox="1"/>
          <p:nvPr/>
        </p:nvSpPr>
        <p:spPr>
          <a:xfrm>
            <a:off x="4878035" y="68342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</a:t>
            </a:r>
          </a:p>
          <a:p>
            <a:pPr algn="ctr"/>
            <a:endParaRPr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2468FBF-A481-C026-3B09-3477DD729C4C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4593247" y="1006592"/>
            <a:ext cx="284788" cy="439833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D3E3E0C-7302-EF17-5066-1F0164441157}"/>
              </a:ext>
            </a:extLst>
          </p:cNvPr>
          <p:cNvSpPr txBox="1"/>
          <p:nvPr/>
        </p:nvSpPr>
        <p:spPr>
          <a:xfrm>
            <a:off x="4878036" y="165542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Value</a:t>
            </a:r>
          </a:p>
          <a:p>
            <a:pPr algn="ctr"/>
            <a:endParaRPr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2C07C2B-E507-4CE7-806B-DA083EF02A52}"/>
              </a:ext>
            </a:extLst>
          </p:cNvPr>
          <p:cNvCxnSpPr>
            <a:cxnSpLocks/>
            <a:stCxn id="2" idx="3"/>
            <a:endCxn id="35" idx="1"/>
          </p:cNvCxnSpPr>
          <p:nvPr/>
        </p:nvCxnSpPr>
        <p:spPr>
          <a:xfrm>
            <a:off x="4593247" y="1446425"/>
            <a:ext cx="284789" cy="532167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73E87EF-D3AF-9448-26A0-5D909F86E9AC}"/>
              </a:ext>
            </a:extLst>
          </p:cNvPr>
          <p:cNvCxnSpPr>
            <a:cxnSpLocks/>
            <a:stCxn id="39" idx="3"/>
            <a:endCxn id="2" idx="1"/>
          </p:cNvCxnSpPr>
          <p:nvPr/>
        </p:nvCxnSpPr>
        <p:spPr>
          <a:xfrm>
            <a:off x="3336457" y="1446347"/>
            <a:ext cx="284790" cy="78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5D681CB-5F5D-82BD-C937-7ACA2EECC66D}"/>
              </a:ext>
            </a:extLst>
          </p:cNvPr>
          <p:cNvSpPr txBox="1"/>
          <p:nvPr/>
        </p:nvSpPr>
        <p:spPr>
          <a:xfrm>
            <a:off x="2670471" y="1123181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State</a:t>
            </a:r>
          </a:p>
          <a:p>
            <a:pPr algn="ctr"/>
            <a:endParaRPr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8" name="그림 47" descr="지도, 지구, 세계이(가) 표시된 사진&#10;&#10;자동 생성된 설명">
            <a:extLst>
              <a:ext uri="{FF2B5EF4-FFF2-40B4-BE49-F238E27FC236}">
                <a16:creationId xmlns:a16="http://schemas.microsoft.com/office/drawing/2014/main" id="{E1B98D59-EB0F-4867-844E-7EF4ED1F9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90" y="1095388"/>
            <a:ext cx="720000" cy="720000"/>
          </a:xfrm>
          <a:prstGeom prst="rect">
            <a:avLst/>
          </a:prstGeom>
          <a:ln>
            <a:noFill/>
          </a:ln>
        </p:spPr>
      </p:pic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F5C711F4-654C-6D6C-BFCB-594C00E4EC5E}"/>
              </a:ext>
            </a:extLst>
          </p:cNvPr>
          <p:cNvSpPr/>
          <p:nvPr/>
        </p:nvSpPr>
        <p:spPr>
          <a:xfrm>
            <a:off x="1302812" y="1032347"/>
            <a:ext cx="828000" cy="828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bg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Agent</a:t>
            </a:r>
            <a:r>
              <a:rPr kumimoji="1" lang="en-US" altLang="ko-Kore-KR" dirty="0">
                <a:solidFill>
                  <a:schemeClr val="bg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</a:p>
        </p:txBody>
      </p:sp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EEF4BBD7-8FB2-610B-84F8-5AC593131DEC}"/>
              </a:ext>
            </a:extLst>
          </p:cNvPr>
          <p:cNvCxnSpPr>
            <a:cxnSpLocks/>
            <a:stCxn id="48" idx="0"/>
            <a:endCxn id="49" idx="0"/>
          </p:cNvCxnSpPr>
          <p:nvPr/>
        </p:nvCxnSpPr>
        <p:spPr>
          <a:xfrm rot="5400000" flipH="1" flipV="1">
            <a:off x="1240481" y="619057"/>
            <a:ext cx="63041" cy="889622"/>
          </a:xfrm>
          <a:prstGeom prst="bentConnector3">
            <a:avLst>
              <a:gd name="adj1" fmla="val 325407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36AB393E-EF5C-2353-ED98-AF943C892131}"/>
              </a:ext>
            </a:extLst>
          </p:cNvPr>
          <p:cNvCxnSpPr>
            <a:cxnSpLocks/>
            <a:stCxn id="49" idx="2"/>
            <a:endCxn id="48" idx="2"/>
          </p:cNvCxnSpPr>
          <p:nvPr/>
        </p:nvCxnSpPr>
        <p:spPr>
          <a:xfrm rot="5400000" flipH="1">
            <a:off x="1249521" y="1393057"/>
            <a:ext cx="44959" cy="889622"/>
          </a:xfrm>
          <a:prstGeom prst="bentConnector3">
            <a:avLst>
              <a:gd name="adj1" fmla="val -302329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AE603A07-A0AE-FC7F-9AF3-EE6FF3327535}"/>
              </a:ext>
            </a:extLst>
          </p:cNvPr>
          <p:cNvSpPr/>
          <p:nvPr/>
        </p:nvSpPr>
        <p:spPr>
          <a:xfrm>
            <a:off x="366812" y="510347"/>
            <a:ext cx="1872000" cy="1872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7F1AE5-4391-4073-F59D-DC2A1915BDE9}"/>
              </a:ext>
            </a:extLst>
          </p:cNvPr>
          <p:cNvSpPr txBox="1"/>
          <p:nvPr/>
        </p:nvSpPr>
        <p:spPr>
          <a:xfrm>
            <a:off x="-72032" y="80713"/>
            <a:ext cx="1764637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bg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 Phase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982F0A-B2D5-F009-80F9-C29E87C1563D}"/>
              </a:ext>
            </a:extLst>
          </p:cNvPr>
          <p:cNvSpPr txBox="1"/>
          <p:nvPr/>
        </p:nvSpPr>
        <p:spPr>
          <a:xfrm>
            <a:off x="-72032" y="246955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Aux Phase 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B73E9E6-9E8E-E1EB-7458-CBB17FCE5893}"/>
              </a:ext>
            </a:extLst>
          </p:cNvPr>
          <p:cNvSpPr/>
          <p:nvPr/>
        </p:nvSpPr>
        <p:spPr>
          <a:xfrm>
            <a:off x="3621247" y="2934895"/>
            <a:ext cx="972000" cy="972000"/>
          </a:xfrm>
          <a:prstGeom prst="rect">
            <a:avLst/>
          </a:prstGeom>
          <a:noFill/>
          <a:ln w="190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Encoder</a:t>
            </a:r>
          </a:p>
          <a:p>
            <a:pPr algn="ctr"/>
            <a:endParaRPr kumimoji="1"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24563A2-2AEA-7F38-4DC4-72D7837DCEFC}"/>
              </a:ext>
            </a:extLst>
          </p:cNvPr>
          <p:cNvSpPr txBox="1"/>
          <p:nvPr/>
        </p:nvSpPr>
        <p:spPr>
          <a:xfrm>
            <a:off x="4878035" y="2657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</a:t>
            </a:r>
          </a:p>
          <a:p>
            <a:pPr algn="ctr"/>
            <a:endParaRPr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659420C-23A8-70C7-A11E-A927098AF9D6}"/>
              </a:ext>
            </a:extLst>
          </p:cNvPr>
          <p:cNvCxnSpPr>
            <a:cxnSpLocks/>
            <a:stCxn id="115" idx="3"/>
            <a:endCxn id="117" idx="1"/>
          </p:cNvCxnSpPr>
          <p:nvPr/>
        </p:nvCxnSpPr>
        <p:spPr>
          <a:xfrm flipV="1">
            <a:off x="4593247" y="2981062"/>
            <a:ext cx="284788" cy="439833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0623EE3-40B9-D24E-AEF5-E94F114EC4C4}"/>
              </a:ext>
            </a:extLst>
          </p:cNvPr>
          <p:cNvSpPr txBox="1"/>
          <p:nvPr/>
        </p:nvSpPr>
        <p:spPr>
          <a:xfrm>
            <a:off x="4878036" y="3629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Value</a:t>
            </a:r>
          </a:p>
          <a:p>
            <a:pPr algn="ctr"/>
            <a:endParaRPr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111A72F3-2C4F-F86C-20A0-4791BB5DA733}"/>
              </a:ext>
            </a:extLst>
          </p:cNvPr>
          <p:cNvCxnSpPr>
            <a:cxnSpLocks/>
            <a:stCxn id="115" idx="3"/>
            <a:endCxn id="120" idx="1"/>
          </p:cNvCxnSpPr>
          <p:nvPr/>
        </p:nvCxnSpPr>
        <p:spPr>
          <a:xfrm>
            <a:off x="4593247" y="3420895"/>
            <a:ext cx="284789" cy="532167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CBA3C5C3-B8EF-79E9-A246-61AF1C491CAF}"/>
              </a:ext>
            </a:extLst>
          </p:cNvPr>
          <p:cNvCxnSpPr>
            <a:cxnSpLocks/>
            <a:stCxn id="124" idx="3"/>
            <a:endCxn id="115" idx="1"/>
          </p:cNvCxnSpPr>
          <p:nvPr/>
        </p:nvCxnSpPr>
        <p:spPr>
          <a:xfrm>
            <a:off x="3330128" y="3420816"/>
            <a:ext cx="291119" cy="79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2084A08F-C078-58F8-26C8-854892BA3545}"/>
              </a:ext>
            </a:extLst>
          </p:cNvPr>
          <p:cNvSpPr txBox="1"/>
          <p:nvPr/>
        </p:nvSpPr>
        <p:spPr>
          <a:xfrm>
            <a:off x="2664142" y="3097650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State</a:t>
            </a:r>
          </a:p>
          <a:p>
            <a:pPr algn="ctr"/>
            <a:endParaRPr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원통[C] 17">
            <a:extLst>
              <a:ext uri="{FF2B5EF4-FFF2-40B4-BE49-F238E27FC236}">
                <a16:creationId xmlns:a16="http://schemas.microsoft.com/office/drawing/2014/main" id="{69333E60-C612-FD23-9F54-F8741A1A4CAA}"/>
              </a:ext>
            </a:extLst>
          </p:cNvPr>
          <p:cNvSpPr/>
          <p:nvPr/>
        </p:nvSpPr>
        <p:spPr>
          <a:xfrm>
            <a:off x="810286" y="2970815"/>
            <a:ext cx="900000" cy="900000"/>
          </a:xfrm>
          <a:prstGeom prst="can">
            <a:avLst/>
          </a:prstGeom>
          <a:noFill/>
          <a:ln w="190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Buffer</a:t>
            </a:r>
            <a:endParaRPr kumimoji="1"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DDC1D34-8351-7C0A-DAB3-63B96CB0BF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223" y="580212"/>
            <a:ext cx="892589" cy="26061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4028A23-754D-CE82-3545-EA4292ABD6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223" y="2059392"/>
            <a:ext cx="930063" cy="23545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6ADB047-C9FC-8B11-B12D-58A407D55031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</a:blip>
          <a:stretch>
            <a:fillRect/>
          </a:stretch>
        </p:blipFill>
        <p:spPr>
          <a:xfrm>
            <a:off x="2919083" y="1440824"/>
            <a:ext cx="193570" cy="16687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9CFFA7B-54B1-98EB-64C3-E0A83C5094FC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0000"/>
          </a:blip>
          <a:stretch>
            <a:fillRect/>
          </a:stretch>
        </p:blipFill>
        <p:spPr>
          <a:xfrm>
            <a:off x="4062806" y="1440823"/>
            <a:ext cx="114724" cy="16687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3C3957D-6688-4BE4-BD6C-929C5C0C5185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0000"/>
          </a:blip>
          <a:stretch>
            <a:fillRect/>
          </a:stretch>
        </p:blipFill>
        <p:spPr>
          <a:xfrm>
            <a:off x="4973601" y="1013133"/>
            <a:ext cx="852872" cy="22009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4707349-69C8-C584-1B3B-BB74514D7497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20000"/>
          </a:blip>
          <a:stretch>
            <a:fillRect/>
          </a:stretch>
        </p:blipFill>
        <p:spPr>
          <a:xfrm>
            <a:off x="5144194" y="1982897"/>
            <a:ext cx="465522" cy="19809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BC2EE3C-DB46-14CF-84C2-DC9A5AB14BF3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20000"/>
          </a:blip>
          <a:stretch>
            <a:fillRect/>
          </a:stretch>
        </p:blipFill>
        <p:spPr>
          <a:xfrm>
            <a:off x="5901754" y="849294"/>
            <a:ext cx="480564" cy="22226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F9F1EDB-A4A1-7B02-D7CF-074A8719F23A}"/>
              </a:ext>
            </a:extLst>
          </p:cNvPr>
          <p:cNvPicPr>
            <a:picLocks noChangeAspect="1"/>
          </p:cNvPicPr>
          <p:nvPr/>
        </p:nvPicPr>
        <p:blipFill>
          <a:blip r:embed="rId11">
            <a:alphaModFix amt="20000"/>
          </a:blip>
          <a:stretch>
            <a:fillRect/>
          </a:stretch>
        </p:blipFill>
        <p:spPr>
          <a:xfrm>
            <a:off x="5866710" y="1825526"/>
            <a:ext cx="550653" cy="22145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689B90C-96B7-610F-169D-DBFA21558D18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</a:blip>
          <a:stretch>
            <a:fillRect/>
          </a:stretch>
        </p:blipFill>
        <p:spPr>
          <a:xfrm>
            <a:off x="2914891" y="3420815"/>
            <a:ext cx="193570" cy="16687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693F072-D362-1510-F652-08C98A12CAE1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0000"/>
          </a:blip>
          <a:stretch>
            <a:fillRect/>
          </a:stretch>
        </p:blipFill>
        <p:spPr>
          <a:xfrm>
            <a:off x="4062806" y="3420814"/>
            <a:ext cx="114724" cy="16687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4DBA332-46D0-BC60-667F-1CA57E9671B0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0000"/>
          </a:blip>
          <a:stretch>
            <a:fillRect/>
          </a:stretch>
        </p:blipFill>
        <p:spPr>
          <a:xfrm>
            <a:off x="4950520" y="2987602"/>
            <a:ext cx="852872" cy="220096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31FB9A27-302D-9C30-2E81-7D94495A3758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 amt="20000"/>
          </a:blip>
          <a:stretch>
            <a:fillRect/>
          </a:stretch>
        </p:blipFill>
        <p:spPr>
          <a:xfrm>
            <a:off x="5866710" y="2855097"/>
            <a:ext cx="520725" cy="221458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713304FF-B79B-F8BF-A66D-9DCE47CFB309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20000"/>
          </a:blip>
          <a:stretch>
            <a:fillRect/>
          </a:stretch>
        </p:blipFill>
        <p:spPr>
          <a:xfrm>
            <a:off x="5162825" y="3953061"/>
            <a:ext cx="465522" cy="198094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2C3CE2F6-9F31-91E5-39F2-D4AB2004470A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20000"/>
          </a:blip>
          <a:stretch>
            <a:fillRect/>
          </a:stretch>
        </p:blipFill>
        <p:spPr>
          <a:xfrm>
            <a:off x="5865903" y="3795805"/>
            <a:ext cx="516415" cy="22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089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822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원통[C] 3">
            <a:extLst>
              <a:ext uri="{FF2B5EF4-FFF2-40B4-BE49-F238E27FC236}">
                <a16:creationId xmlns:a16="http://schemas.microsoft.com/office/drawing/2014/main" id="{CD51AF9C-549D-86EC-0F2E-F8508750F548}"/>
              </a:ext>
            </a:extLst>
          </p:cNvPr>
          <p:cNvSpPr/>
          <p:nvPr/>
        </p:nvSpPr>
        <p:spPr>
          <a:xfrm>
            <a:off x="810286" y="3474815"/>
            <a:ext cx="900000" cy="396000"/>
          </a:xfrm>
          <a:prstGeom prst="can">
            <a:avLst>
              <a:gd name="adj" fmla="val 50000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8" name="그림 47" descr="지도, 지구, 세계이(가) 표시된 사진&#10;&#10;자동 생성된 설명">
            <a:extLst>
              <a:ext uri="{FF2B5EF4-FFF2-40B4-BE49-F238E27FC236}">
                <a16:creationId xmlns:a16="http://schemas.microsoft.com/office/drawing/2014/main" id="{E1B98D59-EB0F-4867-844E-7EF4ED1F9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90" y="1095388"/>
            <a:ext cx="720000" cy="720000"/>
          </a:xfrm>
          <a:prstGeom prst="rect">
            <a:avLst/>
          </a:prstGeom>
          <a:ln>
            <a:noFill/>
          </a:ln>
        </p:spPr>
      </p:pic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F5C711F4-654C-6D6C-BFCB-594C00E4EC5E}"/>
              </a:ext>
            </a:extLst>
          </p:cNvPr>
          <p:cNvSpPr/>
          <p:nvPr/>
        </p:nvSpPr>
        <p:spPr>
          <a:xfrm>
            <a:off x="1302812" y="1032347"/>
            <a:ext cx="828000" cy="828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bg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Agent</a:t>
            </a:r>
            <a:r>
              <a:rPr kumimoji="1" lang="en-US" altLang="ko-Kore-KR" dirty="0">
                <a:solidFill>
                  <a:schemeClr val="bg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</a:p>
        </p:txBody>
      </p:sp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EEF4BBD7-8FB2-610B-84F8-5AC593131DEC}"/>
              </a:ext>
            </a:extLst>
          </p:cNvPr>
          <p:cNvCxnSpPr>
            <a:cxnSpLocks/>
            <a:stCxn id="48" idx="0"/>
            <a:endCxn id="49" idx="0"/>
          </p:cNvCxnSpPr>
          <p:nvPr/>
        </p:nvCxnSpPr>
        <p:spPr>
          <a:xfrm rot="5400000" flipH="1" flipV="1">
            <a:off x="1240481" y="619057"/>
            <a:ext cx="63041" cy="889622"/>
          </a:xfrm>
          <a:prstGeom prst="bentConnector3">
            <a:avLst>
              <a:gd name="adj1" fmla="val 325407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36AB393E-EF5C-2353-ED98-AF943C892131}"/>
              </a:ext>
            </a:extLst>
          </p:cNvPr>
          <p:cNvCxnSpPr>
            <a:cxnSpLocks/>
            <a:stCxn id="49" idx="2"/>
            <a:endCxn id="48" idx="2"/>
          </p:cNvCxnSpPr>
          <p:nvPr/>
        </p:nvCxnSpPr>
        <p:spPr>
          <a:xfrm rot="5400000" flipH="1">
            <a:off x="1249521" y="1393057"/>
            <a:ext cx="44959" cy="889622"/>
          </a:xfrm>
          <a:prstGeom prst="bentConnector3">
            <a:avLst>
              <a:gd name="adj1" fmla="val -302329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AE603A07-A0AE-FC7F-9AF3-EE6FF3327535}"/>
              </a:ext>
            </a:extLst>
          </p:cNvPr>
          <p:cNvSpPr/>
          <p:nvPr/>
        </p:nvSpPr>
        <p:spPr>
          <a:xfrm>
            <a:off x="366812" y="510347"/>
            <a:ext cx="1872000" cy="1872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7F1AE5-4391-4073-F59D-DC2A1915BDE9}"/>
              </a:ext>
            </a:extLst>
          </p:cNvPr>
          <p:cNvSpPr txBox="1"/>
          <p:nvPr/>
        </p:nvSpPr>
        <p:spPr>
          <a:xfrm>
            <a:off x="-72032" y="80713"/>
            <a:ext cx="1764637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bg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 Phase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982F0A-B2D5-F009-80F9-C29E87C1563D}"/>
              </a:ext>
            </a:extLst>
          </p:cNvPr>
          <p:cNvSpPr txBox="1"/>
          <p:nvPr/>
        </p:nvSpPr>
        <p:spPr>
          <a:xfrm>
            <a:off x="-72032" y="246955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Aux Phase 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B73E9E6-9E8E-E1EB-7458-CBB17FCE5893}"/>
              </a:ext>
            </a:extLst>
          </p:cNvPr>
          <p:cNvSpPr/>
          <p:nvPr/>
        </p:nvSpPr>
        <p:spPr>
          <a:xfrm>
            <a:off x="3621247" y="2934895"/>
            <a:ext cx="972000" cy="972000"/>
          </a:xfrm>
          <a:prstGeom prst="rect">
            <a:avLst/>
          </a:prstGeom>
          <a:noFill/>
          <a:ln w="190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Encoder</a:t>
            </a:r>
          </a:p>
          <a:p>
            <a:pPr algn="ctr"/>
            <a:endParaRPr kumimoji="1"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24563A2-2AEA-7F38-4DC4-72D7837DCEFC}"/>
              </a:ext>
            </a:extLst>
          </p:cNvPr>
          <p:cNvSpPr txBox="1"/>
          <p:nvPr/>
        </p:nvSpPr>
        <p:spPr>
          <a:xfrm>
            <a:off x="4878035" y="2657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</a:t>
            </a:r>
          </a:p>
          <a:p>
            <a:pPr algn="ctr"/>
            <a:endParaRPr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659420C-23A8-70C7-A11E-A927098AF9D6}"/>
              </a:ext>
            </a:extLst>
          </p:cNvPr>
          <p:cNvCxnSpPr>
            <a:cxnSpLocks/>
            <a:stCxn id="115" idx="3"/>
            <a:endCxn id="117" idx="1"/>
          </p:cNvCxnSpPr>
          <p:nvPr/>
        </p:nvCxnSpPr>
        <p:spPr>
          <a:xfrm flipV="1">
            <a:off x="4593247" y="2981062"/>
            <a:ext cx="284788" cy="439833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0623EE3-40B9-D24E-AEF5-E94F114EC4C4}"/>
              </a:ext>
            </a:extLst>
          </p:cNvPr>
          <p:cNvSpPr txBox="1"/>
          <p:nvPr/>
        </p:nvSpPr>
        <p:spPr>
          <a:xfrm>
            <a:off x="4878036" y="3629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Value</a:t>
            </a:r>
          </a:p>
          <a:p>
            <a:pPr algn="ctr"/>
            <a:endParaRPr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111A72F3-2C4F-F86C-20A0-4791BB5DA733}"/>
              </a:ext>
            </a:extLst>
          </p:cNvPr>
          <p:cNvCxnSpPr>
            <a:cxnSpLocks/>
            <a:stCxn id="115" idx="3"/>
            <a:endCxn id="120" idx="1"/>
          </p:cNvCxnSpPr>
          <p:nvPr/>
        </p:nvCxnSpPr>
        <p:spPr>
          <a:xfrm>
            <a:off x="4593247" y="3420895"/>
            <a:ext cx="284789" cy="532167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CBA3C5C3-B8EF-79E9-A246-61AF1C491CAF}"/>
              </a:ext>
            </a:extLst>
          </p:cNvPr>
          <p:cNvCxnSpPr>
            <a:cxnSpLocks/>
            <a:stCxn id="124" idx="3"/>
            <a:endCxn id="115" idx="1"/>
          </p:cNvCxnSpPr>
          <p:nvPr/>
        </p:nvCxnSpPr>
        <p:spPr>
          <a:xfrm>
            <a:off x="3330128" y="3420816"/>
            <a:ext cx="291119" cy="79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2084A08F-C078-58F8-26C8-854892BA3545}"/>
              </a:ext>
            </a:extLst>
          </p:cNvPr>
          <p:cNvSpPr txBox="1"/>
          <p:nvPr/>
        </p:nvSpPr>
        <p:spPr>
          <a:xfrm>
            <a:off x="2664142" y="3097650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State</a:t>
            </a:r>
          </a:p>
          <a:p>
            <a:pPr algn="ctr"/>
            <a:endParaRPr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원통[C] 17">
            <a:extLst>
              <a:ext uri="{FF2B5EF4-FFF2-40B4-BE49-F238E27FC236}">
                <a16:creationId xmlns:a16="http://schemas.microsoft.com/office/drawing/2014/main" id="{69333E60-C612-FD23-9F54-F8741A1A4CAA}"/>
              </a:ext>
            </a:extLst>
          </p:cNvPr>
          <p:cNvSpPr/>
          <p:nvPr/>
        </p:nvSpPr>
        <p:spPr>
          <a:xfrm>
            <a:off x="810286" y="2970815"/>
            <a:ext cx="900000" cy="900000"/>
          </a:xfrm>
          <a:prstGeom prst="can">
            <a:avLst/>
          </a:prstGeom>
          <a:noFill/>
          <a:ln w="190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Buffer</a:t>
            </a:r>
            <a:endParaRPr kumimoji="1"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DDC1D34-8351-7C0A-DAB3-63B96CB0BF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223" y="580212"/>
            <a:ext cx="892589" cy="26061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4028A23-754D-CE82-3545-EA4292ABD6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223" y="2059392"/>
            <a:ext cx="930063" cy="23545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689B90C-96B7-610F-169D-DBFA21558D18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</a:blip>
          <a:stretch>
            <a:fillRect/>
          </a:stretch>
        </p:blipFill>
        <p:spPr>
          <a:xfrm>
            <a:off x="2914891" y="3420815"/>
            <a:ext cx="193570" cy="16687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693F072-D362-1510-F652-08C98A12CAE1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0000"/>
          </a:blip>
          <a:stretch>
            <a:fillRect/>
          </a:stretch>
        </p:blipFill>
        <p:spPr>
          <a:xfrm>
            <a:off x="4062806" y="3420814"/>
            <a:ext cx="114724" cy="16687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4DBA332-46D0-BC60-667F-1CA57E9671B0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0000"/>
          </a:blip>
          <a:stretch>
            <a:fillRect/>
          </a:stretch>
        </p:blipFill>
        <p:spPr>
          <a:xfrm>
            <a:off x="4950520" y="2987602"/>
            <a:ext cx="852872" cy="220096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31FB9A27-302D-9C30-2E81-7D94495A3758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20000"/>
          </a:blip>
          <a:stretch>
            <a:fillRect/>
          </a:stretch>
        </p:blipFill>
        <p:spPr>
          <a:xfrm>
            <a:off x="5866710" y="2855097"/>
            <a:ext cx="520725" cy="221458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713304FF-B79B-F8BF-A66D-9DCE47CFB309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20000"/>
          </a:blip>
          <a:stretch>
            <a:fillRect/>
          </a:stretch>
        </p:blipFill>
        <p:spPr>
          <a:xfrm>
            <a:off x="5162825" y="3953061"/>
            <a:ext cx="465522" cy="198094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2C3CE2F6-9F31-91E5-39F2-D4AB2004470A}"/>
              </a:ext>
            </a:extLst>
          </p:cNvPr>
          <p:cNvPicPr>
            <a:picLocks noChangeAspect="1"/>
          </p:cNvPicPr>
          <p:nvPr/>
        </p:nvPicPr>
        <p:blipFill>
          <a:blip r:embed="rId11">
            <a:alphaModFix amt="20000"/>
          </a:blip>
          <a:stretch>
            <a:fillRect/>
          </a:stretch>
        </p:blipFill>
        <p:spPr>
          <a:xfrm>
            <a:off x="5865903" y="3795805"/>
            <a:ext cx="516415" cy="222179"/>
          </a:xfrm>
          <a:prstGeom prst="rect">
            <a:avLst/>
          </a:prstGeom>
        </p:spPr>
      </p:pic>
      <p:sp>
        <p:nvSpPr>
          <p:cNvPr id="3" name="아래쪽 화살표[D] 2">
            <a:extLst>
              <a:ext uri="{FF2B5EF4-FFF2-40B4-BE49-F238E27FC236}">
                <a16:creationId xmlns:a16="http://schemas.microsoft.com/office/drawing/2014/main" id="{5C51AFAA-E4D1-9A0F-1FF6-AE9867A7FBEC}"/>
              </a:ext>
            </a:extLst>
          </p:cNvPr>
          <p:cNvSpPr/>
          <p:nvPr/>
        </p:nvSpPr>
        <p:spPr>
          <a:xfrm rot="16200000">
            <a:off x="2373593" y="1280564"/>
            <a:ext cx="264710" cy="331109"/>
          </a:xfrm>
          <a:prstGeom prst="downArrow">
            <a:avLst>
              <a:gd name="adj1" fmla="val 37549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5FDD91-6EB2-1EC5-718E-65294D89EC29}"/>
              </a:ext>
            </a:extLst>
          </p:cNvPr>
          <p:cNvSpPr/>
          <p:nvPr/>
        </p:nvSpPr>
        <p:spPr>
          <a:xfrm>
            <a:off x="3621247" y="960425"/>
            <a:ext cx="972000" cy="97200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bg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Encoder</a:t>
            </a:r>
          </a:p>
          <a:p>
            <a:pPr algn="ctr"/>
            <a:endParaRPr kumimoji="1" lang="ko-Kore-KR" altLang="en-U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AC1C06-01BC-C9DB-4FFB-725BB8E61AC6}"/>
              </a:ext>
            </a:extLst>
          </p:cNvPr>
          <p:cNvSpPr txBox="1"/>
          <p:nvPr/>
        </p:nvSpPr>
        <p:spPr>
          <a:xfrm>
            <a:off x="4878035" y="68342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bg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</a:t>
            </a:r>
          </a:p>
          <a:p>
            <a:pPr algn="ctr"/>
            <a:endParaRPr lang="ko-Kore-KR" altLang="en-U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ACAAF44-A14B-D565-5956-A22C0251A145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4593247" y="1006592"/>
            <a:ext cx="284788" cy="43983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0670B8B-1F24-6148-A737-B59D659A4491}"/>
              </a:ext>
            </a:extLst>
          </p:cNvPr>
          <p:cNvSpPr txBox="1"/>
          <p:nvPr/>
        </p:nvSpPr>
        <p:spPr>
          <a:xfrm>
            <a:off x="4878036" y="165542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bg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Value</a:t>
            </a:r>
          </a:p>
          <a:p>
            <a:pPr algn="ctr"/>
            <a:endParaRPr lang="ko-Kore-KR" altLang="en-U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81F51D0-F4AB-97A7-3CA1-AC050215A548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4593247" y="1446425"/>
            <a:ext cx="284789" cy="53216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8009A31-BDF2-4971-732F-4EB077473FCC}"/>
              </a:ext>
            </a:extLst>
          </p:cNvPr>
          <p:cNvCxnSpPr>
            <a:cxnSpLocks/>
            <a:stCxn id="24" idx="3"/>
            <a:endCxn id="6" idx="1"/>
          </p:cNvCxnSpPr>
          <p:nvPr/>
        </p:nvCxnSpPr>
        <p:spPr>
          <a:xfrm>
            <a:off x="3336457" y="1446347"/>
            <a:ext cx="284790" cy="7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02F5493-E1D1-66F1-DD13-8B2E47D25B6D}"/>
              </a:ext>
            </a:extLst>
          </p:cNvPr>
          <p:cNvSpPr txBox="1"/>
          <p:nvPr/>
        </p:nvSpPr>
        <p:spPr>
          <a:xfrm>
            <a:off x="2670471" y="1123181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bg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State</a:t>
            </a:r>
          </a:p>
          <a:p>
            <a:pPr algn="ctr"/>
            <a:endParaRPr lang="ko-Kore-KR" altLang="en-U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4D76642A-42F3-D346-FDE6-C48FB706CEA5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19083" y="1440824"/>
            <a:ext cx="193570" cy="166871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3432B791-F57C-FBE1-CF65-69999805F656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62806" y="1440823"/>
            <a:ext cx="114724" cy="166871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83972EC1-1280-9774-4B7A-D9E2CD13A066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73601" y="1013133"/>
            <a:ext cx="852872" cy="220096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2D0C2B06-3EDD-916C-927B-3AEE78AFD2F9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144194" y="1982897"/>
            <a:ext cx="465522" cy="198094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43A5B408-6A2E-18BA-D8F6-21DADD94595C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901754" y="849294"/>
            <a:ext cx="480564" cy="222261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71E3BF26-7F60-F52D-199F-48B864222242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866710" y="1825526"/>
            <a:ext cx="550653" cy="22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171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822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원통[C] 42">
            <a:extLst>
              <a:ext uri="{FF2B5EF4-FFF2-40B4-BE49-F238E27FC236}">
                <a16:creationId xmlns:a16="http://schemas.microsoft.com/office/drawing/2014/main" id="{C9CFF3AA-7633-BC4C-F831-F7A792F40141}"/>
              </a:ext>
            </a:extLst>
          </p:cNvPr>
          <p:cNvSpPr/>
          <p:nvPr/>
        </p:nvSpPr>
        <p:spPr>
          <a:xfrm>
            <a:off x="815764" y="3326728"/>
            <a:ext cx="899999" cy="540000"/>
          </a:xfrm>
          <a:prstGeom prst="can">
            <a:avLst>
              <a:gd name="adj" fmla="val 4131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8" name="그림 47" descr="지도, 지구, 세계이(가) 표시된 사진&#10;&#10;자동 생성된 설명">
            <a:extLst>
              <a:ext uri="{FF2B5EF4-FFF2-40B4-BE49-F238E27FC236}">
                <a16:creationId xmlns:a16="http://schemas.microsoft.com/office/drawing/2014/main" id="{E1B98D59-EB0F-4867-844E-7EF4ED1F9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90" y="1095388"/>
            <a:ext cx="720000" cy="720000"/>
          </a:xfrm>
          <a:prstGeom prst="rect">
            <a:avLst/>
          </a:prstGeom>
          <a:ln>
            <a:noFill/>
          </a:ln>
        </p:spPr>
      </p:pic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F5C711F4-654C-6D6C-BFCB-594C00E4EC5E}"/>
              </a:ext>
            </a:extLst>
          </p:cNvPr>
          <p:cNvSpPr/>
          <p:nvPr/>
        </p:nvSpPr>
        <p:spPr>
          <a:xfrm>
            <a:off x="1302812" y="1032347"/>
            <a:ext cx="828000" cy="828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bg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Agent</a:t>
            </a:r>
            <a:r>
              <a:rPr kumimoji="1" lang="en-US" altLang="ko-Kore-KR" dirty="0">
                <a:solidFill>
                  <a:schemeClr val="bg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</a:p>
        </p:txBody>
      </p:sp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EEF4BBD7-8FB2-610B-84F8-5AC593131DEC}"/>
              </a:ext>
            </a:extLst>
          </p:cNvPr>
          <p:cNvCxnSpPr>
            <a:cxnSpLocks/>
            <a:stCxn id="48" idx="0"/>
            <a:endCxn id="49" idx="0"/>
          </p:cNvCxnSpPr>
          <p:nvPr/>
        </p:nvCxnSpPr>
        <p:spPr>
          <a:xfrm rot="5400000" flipH="1" flipV="1">
            <a:off x="1240481" y="619057"/>
            <a:ext cx="63041" cy="889622"/>
          </a:xfrm>
          <a:prstGeom prst="bentConnector3">
            <a:avLst>
              <a:gd name="adj1" fmla="val 325407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36AB393E-EF5C-2353-ED98-AF943C892131}"/>
              </a:ext>
            </a:extLst>
          </p:cNvPr>
          <p:cNvCxnSpPr>
            <a:cxnSpLocks/>
            <a:stCxn id="49" idx="2"/>
            <a:endCxn id="48" idx="2"/>
          </p:cNvCxnSpPr>
          <p:nvPr/>
        </p:nvCxnSpPr>
        <p:spPr>
          <a:xfrm rot="5400000" flipH="1">
            <a:off x="1249521" y="1393057"/>
            <a:ext cx="44959" cy="889622"/>
          </a:xfrm>
          <a:prstGeom prst="bentConnector3">
            <a:avLst>
              <a:gd name="adj1" fmla="val -302329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AE603A07-A0AE-FC7F-9AF3-EE6FF3327535}"/>
              </a:ext>
            </a:extLst>
          </p:cNvPr>
          <p:cNvSpPr/>
          <p:nvPr/>
        </p:nvSpPr>
        <p:spPr>
          <a:xfrm>
            <a:off x="366812" y="510347"/>
            <a:ext cx="1872000" cy="1872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7F1AE5-4391-4073-F59D-DC2A1915BDE9}"/>
              </a:ext>
            </a:extLst>
          </p:cNvPr>
          <p:cNvSpPr txBox="1"/>
          <p:nvPr/>
        </p:nvSpPr>
        <p:spPr>
          <a:xfrm>
            <a:off x="-72032" y="80713"/>
            <a:ext cx="1764637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bg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 Phase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982F0A-B2D5-F009-80F9-C29E87C1563D}"/>
              </a:ext>
            </a:extLst>
          </p:cNvPr>
          <p:cNvSpPr txBox="1"/>
          <p:nvPr/>
        </p:nvSpPr>
        <p:spPr>
          <a:xfrm>
            <a:off x="-72032" y="246955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Aux Phase 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B73E9E6-9E8E-E1EB-7458-CBB17FCE5893}"/>
              </a:ext>
            </a:extLst>
          </p:cNvPr>
          <p:cNvSpPr/>
          <p:nvPr/>
        </p:nvSpPr>
        <p:spPr>
          <a:xfrm>
            <a:off x="3621247" y="2934895"/>
            <a:ext cx="972000" cy="972000"/>
          </a:xfrm>
          <a:prstGeom prst="rect">
            <a:avLst/>
          </a:prstGeom>
          <a:noFill/>
          <a:ln w="190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Encoder</a:t>
            </a:r>
          </a:p>
          <a:p>
            <a:pPr algn="ctr"/>
            <a:endParaRPr kumimoji="1"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24563A2-2AEA-7F38-4DC4-72D7837DCEFC}"/>
              </a:ext>
            </a:extLst>
          </p:cNvPr>
          <p:cNvSpPr txBox="1"/>
          <p:nvPr/>
        </p:nvSpPr>
        <p:spPr>
          <a:xfrm>
            <a:off x="4878035" y="2657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</a:t>
            </a:r>
          </a:p>
          <a:p>
            <a:pPr algn="ctr"/>
            <a:endParaRPr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659420C-23A8-70C7-A11E-A927098AF9D6}"/>
              </a:ext>
            </a:extLst>
          </p:cNvPr>
          <p:cNvCxnSpPr>
            <a:cxnSpLocks/>
            <a:stCxn id="115" idx="3"/>
            <a:endCxn id="117" idx="1"/>
          </p:cNvCxnSpPr>
          <p:nvPr/>
        </p:nvCxnSpPr>
        <p:spPr>
          <a:xfrm flipV="1">
            <a:off x="4593247" y="2981062"/>
            <a:ext cx="284788" cy="439833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0623EE3-40B9-D24E-AEF5-E94F114EC4C4}"/>
              </a:ext>
            </a:extLst>
          </p:cNvPr>
          <p:cNvSpPr txBox="1"/>
          <p:nvPr/>
        </p:nvSpPr>
        <p:spPr>
          <a:xfrm>
            <a:off x="4878036" y="3629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Value</a:t>
            </a:r>
          </a:p>
          <a:p>
            <a:pPr algn="ctr"/>
            <a:endParaRPr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111A72F3-2C4F-F86C-20A0-4791BB5DA733}"/>
              </a:ext>
            </a:extLst>
          </p:cNvPr>
          <p:cNvCxnSpPr>
            <a:cxnSpLocks/>
            <a:stCxn id="115" idx="3"/>
            <a:endCxn id="120" idx="1"/>
          </p:cNvCxnSpPr>
          <p:nvPr/>
        </p:nvCxnSpPr>
        <p:spPr>
          <a:xfrm>
            <a:off x="4593247" y="3420895"/>
            <a:ext cx="284789" cy="532167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CBA3C5C3-B8EF-79E9-A246-61AF1C491CAF}"/>
              </a:ext>
            </a:extLst>
          </p:cNvPr>
          <p:cNvCxnSpPr>
            <a:cxnSpLocks/>
            <a:stCxn id="124" idx="3"/>
            <a:endCxn id="115" idx="1"/>
          </p:cNvCxnSpPr>
          <p:nvPr/>
        </p:nvCxnSpPr>
        <p:spPr>
          <a:xfrm>
            <a:off x="3330128" y="3420816"/>
            <a:ext cx="291119" cy="79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2084A08F-C078-58F8-26C8-854892BA3545}"/>
              </a:ext>
            </a:extLst>
          </p:cNvPr>
          <p:cNvSpPr txBox="1"/>
          <p:nvPr/>
        </p:nvSpPr>
        <p:spPr>
          <a:xfrm>
            <a:off x="2664142" y="3097650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State</a:t>
            </a:r>
          </a:p>
          <a:p>
            <a:pPr algn="ctr"/>
            <a:endParaRPr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DDC1D34-8351-7C0A-DAB3-63B96CB0BF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223" y="580212"/>
            <a:ext cx="892589" cy="26061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4028A23-754D-CE82-3545-EA4292ABD6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223" y="2059392"/>
            <a:ext cx="930063" cy="23545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689B90C-96B7-610F-169D-DBFA21558D18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</a:blip>
          <a:stretch>
            <a:fillRect/>
          </a:stretch>
        </p:blipFill>
        <p:spPr>
          <a:xfrm>
            <a:off x="2914891" y="3420815"/>
            <a:ext cx="193570" cy="16687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693F072-D362-1510-F652-08C98A12CAE1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0000"/>
          </a:blip>
          <a:stretch>
            <a:fillRect/>
          </a:stretch>
        </p:blipFill>
        <p:spPr>
          <a:xfrm>
            <a:off x="4062806" y="3420814"/>
            <a:ext cx="114724" cy="16687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4DBA332-46D0-BC60-667F-1CA57E9671B0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0000"/>
          </a:blip>
          <a:stretch>
            <a:fillRect/>
          </a:stretch>
        </p:blipFill>
        <p:spPr>
          <a:xfrm>
            <a:off x="4950520" y="2987602"/>
            <a:ext cx="852872" cy="220096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31FB9A27-302D-9C30-2E81-7D94495A3758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20000"/>
          </a:blip>
          <a:stretch>
            <a:fillRect/>
          </a:stretch>
        </p:blipFill>
        <p:spPr>
          <a:xfrm>
            <a:off x="5866710" y="2855097"/>
            <a:ext cx="520725" cy="221458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713304FF-B79B-F8BF-A66D-9DCE47CFB309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20000"/>
          </a:blip>
          <a:stretch>
            <a:fillRect/>
          </a:stretch>
        </p:blipFill>
        <p:spPr>
          <a:xfrm>
            <a:off x="5162825" y="3953061"/>
            <a:ext cx="465522" cy="198094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2C3CE2F6-9F31-91E5-39F2-D4AB2004470A}"/>
              </a:ext>
            </a:extLst>
          </p:cNvPr>
          <p:cNvPicPr>
            <a:picLocks noChangeAspect="1"/>
          </p:cNvPicPr>
          <p:nvPr/>
        </p:nvPicPr>
        <p:blipFill>
          <a:blip r:embed="rId11">
            <a:alphaModFix amt="20000"/>
          </a:blip>
          <a:stretch>
            <a:fillRect/>
          </a:stretch>
        </p:blipFill>
        <p:spPr>
          <a:xfrm>
            <a:off x="5865903" y="3795805"/>
            <a:ext cx="516415" cy="222179"/>
          </a:xfrm>
          <a:prstGeom prst="rect">
            <a:avLst/>
          </a:prstGeom>
        </p:spPr>
      </p:pic>
      <p:sp>
        <p:nvSpPr>
          <p:cNvPr id="2" name="아래쪽 화살표[D] 1">
            <a:extLst>
              <a:ext uri="{FF2B5EF4-FFF2-40B4-BE49-F238E27FC236}">
                <a16:creationId xmlns:a16="http://schemas.microsoft.com/office/drawing/2014/main" id="{B396B7CF-6CD5-8517-AEBD-23E15A2C9033}"/>
              </a:ext>
            </a:extLst>
          </p:cNvPr>
          <p:cNvSpPr/>
          <p:nvPr/>
        </p:nvSpPr>
        <p:spPr>
          <a:xfrm>
            <a:off x="1139645" y="2521122"/>
            <a:ext cx="264710" cy="331109"/>
          </a:xfrm>
          <a:prstGeom prst="downArrow">
            <a:avLst>
              <a:gd name="adj1" fmla="val 37549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원통[C] 11">
            <a:extLst>
              <a:ext uri="{FF2B5EF4-FFF2-40B4-BE49-F238E27FC236}">
                <a16:creationId xmlns:a16="http://schemas.microsoft.com/office/drawing/2014/main" id="{51686395-CACB-EF8C-B95E-1D603B83BFB8}"/>
              </a:ext>
            </a:extLst>
          </p:cNvPr>
          <p:cNvSpPr/>
          <p:nvPr/>
        </p:nvSpPr>
        <p:spPr>
          <a:xfrm>
            <a:off x="810286" y="2970815"/>
            <a:ext cx="900000" cy="900000"/>
          </a:xfrm>
          <a:prstGeom prst="can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bg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Buffer</a:t>
            </a:r>
            <a:endParaRPr kumimoji="1" lang="ko-Kore-KR" altLang="en-U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8E409B5-FB17-CB0D-4F0C-3E9B8941EFBC}"/>
              </a:ext>
            </a:extLst>
          </p:cNvPr>
          <p:cNvSpPr/>
          <p:nvPr/>
        </p:nvSpPr>
        <p:spPr>
          <a:xfrm>
            <a:off x="3621247" y="960425"/>
            <a:ext cx="972000" cy="972000"/>
          </a:xfrm>
          <a:prstGeom prst="rect">
            <a:avLst/>
          </a:prstGeom>
          <a:noFill/>
          <a:ln w="190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Encoder</a:t>
            </a:r>
          </a:p>
          <a:p>
            <a:pPr algn="ctr"/>
            <a:endParaRPr kumimoji="1"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A587C4-E91A-2F78-5DEE-87A1E2BBFFB0}"/>
              </a:ext>
            </a:extLst>
          </p:cNvPr>
          <p:cNvSpPr txBox="1"/>
          <p:nvPr/>
        </p:nvSpPr>
        <p:spPr>
          <a:xfrm>
            <a:off x="4878035" y="68342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</a:t>
            </a:r>
          </a:p>
          <a:p>
            <a:pPr algn="ctr"/>
            <a:endParaRPr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59E8F29-3900-7A8B-1A9E-99DF8CF1787F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4593247" y="1006592"/>
            <a:ext cx="284788" cy="439833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01BC63A-93E4-7464-EC29-81CAB5C32925}"/>
              </a:ext>
            </a:extLst>
          </p:cNvPr>
          <p:cNvSpPr txBox="1"/>
          <p:nvPr/>
        </p:nvSpPr>
        <p:spPr>
          <a:xfrm>
            <a:off x="4878036" y="165542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Value</a:t>
            </a:r>
          </a:p>
          <a:p>
            <a:pPr algn="ctr"/>
            <a:endParaRPr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8F16301-0F55-A2D4-5C47-94461A05A66D}"/>
              </a:ext>
            </a:extLst>
          </p:cNvPr>
          <p:cNvCxnSpPr>
            <a:cxnSpLocks/>
            <a:stCxn id="14" idx="3"/>
            <a:endCxn id="19" idx="1"/>
          </p:cNvCxnSpPr>
          <p:nvPr/>
        </p:nvCxnSpPr>
        <p:spPr>
          <a:xfrm>
            <a:off x="4593247" y="1446425"/>
            <a:ext cx="284789" cy="532167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9B14E3B-58E4-01C9-9511-6FB161D121B5}"/>
              </a:ext>
            </a:extLst>
          </p:cNvPr>
          <p:cNvCxnSpPr>
            <a:cxnSpLocks/>
            <a:stCxn id="35" idx="3"/>
            <a:endCxn id="14" idx="1"/>
          </p:cNvCxnSpPr>
          <p:nvPr/>
        </p:nvCxnSpPr>
        <p:spPr>
          <a:xfrm>
            <a:off x="3336457" y="1446347"/>
            <a:ext cx="284790" cy="78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68878D4-CF2C-C0F7-BC06-1B3242810E9C}"/>
              </a:ext>
            </a:extLst>
          </p:cNvPr>
          <p:cNvSpPr txBox="1"/>
          <p:nvPr/>
        </p:nvSpPr>
        <p:spPr>
          <a:xfrm>
            <a:off x="2670471" y="1123181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State</a:t>
            </a:r>
          </a:p>
          <a:p>
            <a:pPr algn="ctr"/>
            <a:endParaRPr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7675EF9D-10EF-5510-7451-31E0CAA23D24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</a:blip>
          <a:stretch>
            <a:fillRect/>
          </a:stretch>
        </p:blipFill>
        <p:spPr>
          <a:xfrm>
            <a:off x="2919083" y="1440824"/>
            <a:ext cx="193570" cy="166871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59CFBD6C-EA5B-6FFE-BF32-1951821DEADD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0000"/>
          </a:blip>
          <a:stretch>
            <a:fillRect/>
          </a:stretch>
        </p:blipFill>
        <p:spPr>
          <a:xfrm>
            <a:off x="4062806" y="1440823"/>
            <a:ext cx="114724" cy="166871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A054F2F9-41AC-86A2-1EFD-A2EBF5C93E9E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0000"/>
          </a:blip>
          <a:stretch>
            <a:fillRect/>
          </a:stretch>
        </p:blipFill>
        <p:spPr>
          <a:xfrm>
            <a:off x="4973601" y="1013133"/>
            <a:ext cx="852872" cy="220096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D7C7264D-4F43-25FD-6350-3F5C0FD1246C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20000"/>
          </a:blip>
          <a:stretch>
            <a:fillRect/>
          </a:stretch>
        </p:blipFill>
        <p:spPr>
          <a:xfrm>
            <a:off x="5144194" y="1982897"/>
            <a:ext cx="465522" cy="198094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CAE0B67E-5C2B-A926-04D4-4029530FE144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 amt="20000"/>
          </a:blip>
          <a:stretch>
            <a:fillRect/>
          </a:stretch>
        </p:blipFill>
        <p:spPr>
          <a:xfrm>
            <a:off x="5901754" y="849294"/>
            <a:ext cx="480564" cy="222261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F1D294E2-E7A0-94B6-E3DA-0644673AA1A6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20000"/>
          </a:blip>
          <a:stretch>
            <a:fillRect/>
          </a:stretch>
        </p:blipFill>
        <p:spPr>
          <a:xfrm>
            <a:off x="5866710" y="1825526"/>
            <a:ext cx="550653" cy="22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607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822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원통[C] 42">
            <a:extLst>
              <a:ext uri="{FF2B5EF4-FFF2-40B4-BE49-F238E27FC236}">
                <a16:creationId xmlns:a16="http://schemas.microsoft.com/office/drawing/2014/main" id="{C9CFF3AA-7633-BC4C-F831-F7A792F40141}"/>
              </a:ext>
            </a:extLst>
          </p:cNvPr>
          <p:cNvSpPr/>
          <p:nvPr/>
        </p:nvSpPr>
        <p:spPr>
          <a:xfrm>
            <a:off x="815764" y="3326728"/>
            <a:ext cx="899999" cy="540000"/>
          </a:xfrm>
          <a:prstGeom prst="can">
            <a:avLst>
              <a:gd name="adj" fmla="val 41312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8" name="그림 47" descr="지도, 지구, 세계이(가) 표시된 사진&#10;&#10;자동 생성된 설명">
            <a:extLst>
              <a:ext uri="{FF2B5EF4-FFF2-40B4-BE49-F238E27FC236}">
                <a16:creationId xmlns:a16="http://schemas.microsoft.com/office/drawing/2014/main" id="{E1B98D59-EB0F-4867-844E-7EF4ED1F9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90" y="1095388"/>
            <a:ext cx="720000" cy="720000"/>
          </a:xfrm>
          <a:prstGeom prst="rect">
            <a:avLst/>
          </a:prstGeom>
          <a:ln>
            <a:noFill/>
          </a:ln>
        </p:spPr>
      </p:pic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F5C711F4-654C-6D6C-BFCB-594C00E4EC5E}"/>
              </a:ext>
            </a:extLst>
          </p:cNvPr>
          <p:cNvSpPr/>
          <p:nvPr/>
        </p:nvSpPr>
        <p:spPr>
          <a:xfrm>
            <a:off x="1302812" y="1032347"/>
            <a:ext cx="828000" cy="828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bg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Agent</a:t>
            </a:r>
            <a:r>
              <a:rPr kumimoji="1" lang="en-US" altLang="ko-Kore-KR" dirty="0">
                <a:solidFill>
                  <a:schemeClr val="bg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</a:p>
        </p:txBody>
      </p:sp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EEF4BBD7-8FB2-610B-84F8-5AC593131DEC}"/>
              </a:ext>
            </a:extLst>
          </p:cNvPr>
          <p:cNvCxnSpPr>
            <a:cxnSpLocks/>
            <a:stCxn id="48" idx="0"/>
            <a:endCxn id="49" idx="0"/>
          </p:cNvCxnSpPr>
          <p:nvPr/>
        </p:nvCxnSpPr>
        <p:spPr>
          <a:xfrm rot="5400000" flipH="1" flipV="1">
            <a:off x="1240481" y="619057"/>
            <a:ext cx="63041" cy="889622"/>
          </a:xfrm>
          <a:prstGeom prst="bentConnector3">
            <a:avLst>
              <a:gd name="adj1" fmla="val 325407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36AB393E-EF5C-2353-ED98-AF943C892131}"/>
              </a:ext>
            </a:extLst>
          </p:cNvPr>
          <p:cNvCxnSpPr>
            <a:cxnSpLocks/>
            <a:stCxn id="49" idx="2"/>
            <a:endCxn id="48" idx="2"/>
          </p:cNvCxnSpPr>
          <p:nvPr/>
        </p:nvCxnSpPr>
        <p:spPr>
          <a:xfrm rot="5400000" flipH="1">
            <a:off x="1249521" y="1393057"/>
            <a:ext cx="44959" cy="889622"/>
          </a:xfrm>
          <a:prstGeom prst="bentConnector3">
            <a:avLst>
              <a:gd name="adj1" fmla="val -302329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AE603A07-A0AE-FC7F-9AF3-EE6FF3327535}"/>
              </a:ext>
            </a:extLst>
          </p:cNvPr>
          <p:cNvSpPr/>
          <p:nvPr/>
        </p:nvSpPr>
        <p:spPr>
          <a:xfrm>
            <a:off x="366812" y="510347"/>
            <a:ext cx="1872000" cy="1872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7F1AE5-4391-4073-F59D-DC2A1915BDE9}"/>
              </a:ext>
            </a:extLst>
          </p:cNvPr>
          <p:cNvSpPr txBox="1"/>
          <p:nvPr/>
        </p:nvSpPr>
        <p:spPr>
          <a:xfrm>
            <a:off x="-72032" y="80713"/>
            <a:ext cx="1764637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bg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 Phase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982F0A-B2D5-F009-80F9-C29E87C1563D}"/>
              </a:ext>
            </a:extLst>
          </p:cNvPr>
          <p:cNvSpPr txBox="1"/>
          <p:nvPr/>
        </p:nvSpPr>
        <p:spPr>
          <a:xfrm>
            <a:off x="-72032" y="246955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Aux Phase 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B73E9E6-9E8E-E1EB-7458-CBB17FCE5893}"/>
              </a:ext>
            </a:extLst>
          </p:cNvPr>
          <p:cNvSpPr/>
          <p:nvPr/>
        </p:nvSpPr>
        <p:spPr>
          <a:xfrm>
            <a:off x="3621247" y="2934895"/>
            <a:ext cx="972000" cy="972000"/>
          </a:xfrm>
          <a:prstGeom prst="rect">
            <a:avLst/>
          </a:prstGeom>
          <a:noFill/>
          <a:ln w="190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Encoder</a:t>
            </a:r>
          </a:p>
          <a:p>
            <a:pPr algn="ctr"/>
            <a:endParaRPr kumimoji="1"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24563A2-2AEA-7F38-4DC4-72D7837DCEFC}"/>
              </a:ext>
            </a:extLst>
          </p:cNvPr>
          <p:cNvSpPr txBox="1"/>
          <p:nvPr/>
        </p:nvSpPr>
        <p:spPr>
          <a:xfrm>
            <a:off x="4878035" y="2657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</a:t>
            </a:r>
          </a:p>
          <a:p>
            <a:pPr algn="ctr"/>
            <a:endParaRPr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659420C-23A8-70C7-A11E-A927098AF9D6}"/>
              </a:ext>
            </a:extLst>
          </p:cNvPr>
          <p:cNvCxnSpPr>
            <a:cxnSpLocks/>
            <a:stCxn id="115" idx="3"/>
            <a:endCxn id="117" idx="1"/>
          </p:cNvCxnSpPr>
          <p:nvPr/>
        </p:nvCxnSpPr>
        <p:spPr>
          <a:xfrm flipV="1">
            <a:off x="4593247" y="2981062"/>
            <a:ext cx="284788" cy="439833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0623EE3-40B9-D24E-AEF5-E94F114EC4C4}"/>
              </a:ext>
            </a:extLst>
          </p:cNvPr>
          <p:cNvSpPr txBox="1"/>
          <p:nvPr/>
        </p:nvSpPr>
        <p:spPr>
          <a:xfrm>
            <a:off x="4878036" y="3629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Value</a:t>
            </a:r>
          </a:p>
          <a:p>
            <a:pPr algn="ctr"/>
            <a:endParaRPr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111A72F3-2C4F-F86C-20A0-4791BB5DA733}"/>
              </a:ext>
            </a:extLst>
          </p:cNvPr>
          <p:cNvCxnSpPr>
            <a:cxnSpLocks/>
            <a:stCxn id="115" idx="3"/>
            <a:endCxn id="120" idx="1"/>
          </p:cNvCxnSpPr>
          <p:nvPr/>
        </p:nvCxnSpPr>
        <p:spPr>
          <a:xfrm>
            <a:off x="4593247" y="3420895"/>
            <a:ext cx="284789" cy="532167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CBA3C5C3-B8EF-79E9-A246-61AF1C491CAF}"/>
              </a:ext>
            </a:extLst>
          </p:cNvPr>
          <p:cNvCxnSpPr>
            <a:cxnSpLocks/>
            <a:stCxn id="124" idx="3"/>
            <a:endCxn id="115" idx="1"/>
          </p:cNvCxnSpPr>
          <p:nvPr/>
        </p:nvCxnSpPr>
        <p:spPr>
          <a:xfrm>
            <a:off x="3330128" y="3420816"/>
            <a:ext cx="291119" cy="79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2084A08F-C078-58F8-26C8-854892BA3545}"/>
              </a:ext>
            </a:extLst>
          </p:cNvPr>
          <p:cNvSpPr txBox="1"/>
          <p:nvPr/>
        </p:nvSpPr>
        <p:spPr>
          <a:xfrm>
            <a:off x="2664142" y="3097650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State</a:t>
            </a:r>
          </a:p>
          <a:p>
            <a:pPr algn="ctr"/>
            <a:endParaRPr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DDC1D34-8351-7C0A-DAB3-63B96CB0BF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223" y="580212"/>
            <a:ext cx="892589" cy="26061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4028A23-754D-CE82-3545-EA4292ABD6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223" y="2059392"/>
            <a:ext cx="930063" cy="23545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689B90C-96B7-610F-169D-DBFA21558D18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</a:blip>
          <a:stretch>
            <a:fillRect/>
          </a:stretch>
        </p:blipFill>
        <p:spPr>
          <a:xfrm>
            <a:off x="2914891" y="3420815"/>
            <a:ext cx="193570" cy="16687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693F072-D362-1510-F652-08C98A12CAE1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0000"/>
          </a:blip>
          <a:stretch>
            <a:fillRect/>
          </a:stretch>
        </p:blipFill>
        <p:spPr>
          <a:xfrm>
            <a:off x="4062806" y="3420814"/>
            <a:ext cx="114724" cy="16687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4DBA332-46D0-BC60-667F-1CA57E9671B0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0000"/>
          </a:blip>
          <a:stretch>
            <a:fillRect/>
          </a:stretch>
        </p:blipFill>
        <p:spPr>
          <a:xfrm>
            <a:off x="4950520" y="2987602"/>
            <a:ext cx="852872" cy="220096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31FB9A27-302D-9C30-2E81-7D94495A3758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20000"/>
          </a:blip>
          <a:stretch>
            <a:fillRect/>
          </a:stretch>
        </p:blipFill>
        <p:spPr>
          <a:xfrm>
            <a:off x="5866710" y="2855097"/>
            <a:ext cx="520725" cy="221458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713304FF-B79B-F8BF-A66D-9DCE47CFB309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20000"/>
          </a:blip>
          <a:stretch>
            <a:fillRect/>
          </a:stretch>
        </p:blipFill>
        <p:spPr>
          <a:xfrm>
            <a:off x="5162825" y="3953061"/>
            <a:ext cx="465522" cy="198094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2C3CE2F6-9F31-91E5-39F2-D4AB2004470A}"/>
              </a:ext>
            </a:extLst>
          </p:cNvPr>
          <p:cNvPicPr>
            <a:picLocks noChangeAspect="1"/>
          </p:cNvPicPr>
          <p:nvPr/>
        </p:nvPicPr>
        <p:blipFill>
          <a:blip r:embed="rId11">
            <a:alphaModFix amt="20000"/>
          </a:blip>
          <a:stretch>
            <a:fillRect/>
          </a:stretch>
        </p:blipFill>
        <p:spPr>
          <a:xfrm>
            <a:off x="5865903" y="3795805"/>
            <a:ext cx="516415" cy="222179"/>
          </a:xfrm>
          <a:prstGeom prst="rect">
            <a:avLst/>
          </a:prstGeom>
        </p:spPr>
      </p:pic>
      <p:sp>
        <p:nvSpPr>
          <p:cNvPr id="12" name="원통[C] 11">
            <a:extLst>
              <a:ext uri="{FF2B5EF4-FFF2-40B4-BE49-F238E27FC236}">
                <a16:creationId xmlns:a16="http://schemas.microsoft.com/office/drawing/2014/main" id="{51686395-CACB-EF8C-B95E-1D603B83BFB8}"/>
              </a:ext>
            </a:extLst>
          </p:cNvPr>
          <p:cNvSpPr/>
          <p:nvPr/>
        </p:nvSpPr>
        <p:spPr>
          <a:xfrm>
            <a:off x="810286" y="2970815"/>
            <a:ext cx="900000" cy="900000"/>
          </a:xfrm>
          <a:prstGeom prst="can">
            <a:avLst/>
          </a:prstGeom>
          <a:noFill/>
          <a:ln w="190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Buffer</a:t>
            </a:r>
            <a:endParaRPr kumimoji="1"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8E409B5-FB17-CB0D-4F0C-3E9B8941EFBC}"/>
              </a:ext>
            </a:extLst>
          </p:cNvPr>
          <p:cNvSpPr/>
          <p:nvPr/>
        </p:nvSpPr>
        <p:spPr>
          <a:xfrm>
            <a:off x="3621247" y="960425"/>
            <a:ext cx="972000" cy="972000"/>
          </a:xfrm>
          <a:prstGeom prst="rect">
            <a:avLst/>
          </a:prstGeom>
          <a:noFill/>
          <a:ln w="190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Encoder</a:t>
            </a:r>
          </a:p>
          <a:p>
            <a:pPr algn="ctr"/>
            <a:endParaRPr kumimoji="1"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A587C4-E91A-2F78-5DEE-87A1E2BBFFB0}"/>
              </a:ext>
            </a:extLst>
          </p:cNvPr>
          <p:cNvSpPr txBox="1"/>
          <p:nvPr/>
        </p:nvSpPr>
        <p:spPr>
          <a:xfrm>
            <a:off x="4878035" y="68342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</a:t>
            </a:r>
          </a:p>
          <a:p>
            <a:pPr algn="ctr"/>
            <a:endParaRPr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59E8F29-3900-7A8B-1A9E-99DF8CF1787F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4593247" y="1006592"/>
            <a:ext cx="284788" cy="439833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01BC63A-93E4-7464-EC29-81CAB5C32925}"/>
              </a:ext>
            </a:extLst>
          </p:cNvPr>
          <p:cNvSpPr txBox="1"/>
          <p:nvPr/>
        </p:nvSpPr>
        <p:spPr>
          <a:xfrm>
            <a:off x="4878036" y="165542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Value</a:t>
            </a:r>
          </a:p>
          <a:p>
            <a:pPr algn="ctr"/>
            <a:endParaRPr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8F16301-0F55-A2D4-5C47-94461A05A66D}"/>
              </a:ext>
            </a:extLst>
          </p:cNvPr>
          <p:cNvCxnSpPr>
            <a:cxnSpLocks/>
            <a:stCxn id="14" idx="3"/>
            <a:endCxn id="19" idx="1"/>
          </p:cNvCxnSpPr>
          <p:nvPr/>
        </p:nvCxnSpPr>
        <p:spPr>
          <a:xfrm>
            <a:off x="4593247" y="1446425"/>
            <a:ext cx="284789" cy="532167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9B14E3B-58E4-01C9-9511-6FB161D121B5}"/>
              </a:ext>
            </a:extLst>
          </p:cNvPr>
          <p:cNvCxnSpPr>
            <a:cxnSpLocks/>
            <a:stCxn id="35" idx="3"/>
            <a:endCxn id="14" idx="1"/>
          </p:cNvCxnSpPr>
          <p:nvPr/>
        </p:nvCxnSpPr>
        <p:spPr>
          <a:xfrm>
            <a:off x="3336457" y="1446347"/>
            <a:ext cx="284790" cy="78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68878D4-CF2C-C0F7-BC06-1B3242810E9C}"/>
              </a:ext>
            </a:extLst>
          </p:cNvPr>
          <p:cNvSpPr txBox="1"/>
          <p:nvPr/>
        </p:nvSpPr>
        <p:spPr>
          <a:xfrm>
            <a:off x="2670471" y="1123181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State</a:t>
            </a:r>
          </a:p>
          <a:p>
            <a:pPr algn="ctr"/>
            <a:endParaRPr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7675EF9D-10EF-5510-7451-31E0CAA23D24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</a:blip>
          <a:stretch>
            <a:fillRect/>
          </a:stretch>
        </p:blipFill>
        <p:spPr>
          <a:xfrm>
            <a:off x="2919083" y="1440824"/>
            <a:ext cx="193570" cy="166871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59CFBD6C-EA5B-6FFE-BF32-1951821DEADD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0000"/>
          </a:blip>
          <a:stretch>
            <a:fillRect/>
          </a:stretch>
        </p:blipFill>
        <p:spPr>
          <a:xfrm>
            <a:off x="4062806" y="1440823"/>
            <a:ext cx="114724" cy="166871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A054F2F9-41AC-86A2-1EFD-A2EBF5C93E9E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0000"/>
          </a:blip>
          <a:stretch>
            <a:fillRect/>
          </a:stretch>
        </p:blipFill>
        <p:spPr>
          <a:xfrm>
            <a:off x="4973601" y="1013133"/>
            <a:ext cx="852872" cy="220096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D7C7264D-4F43-25FD-6350-3F5C0FD1246C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20000"/>
          </a:blip>
          <a:stretch>
            <a:fillRect/>
          </a:stretch>
        </p:blipFill>
        <p:spPr>
          <a:xfrm>
            <a:off x="5144194" y="1982897"/>
            <a:ext cx="465522" cy="198094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CAE0B67E-5C2B-A926-04D4-4029530FE144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 amt="20000"/>
          </a:blip>
          <a:stretch>
            <a:fillRect/>
          </a:stretch>
        </p:blipFill>
        <p:spPr>
          <a:xfrm>
            <a:off x="5901754" y="849294"/>
            <a:ext cx="480564" cy="222261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F1D294E2-E7A0-94B6-E3DA-0644673AA1A6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20000"/>
          </a:blip>
          <a:stretch>
            <a:fillRect/>
          </a:stretch>
        </p:blipFill>
        <p:spPr>
          <a:xfrm>
            <a:off x="5866710" y="1825526"/>
            <a:ext cx="550653" cy="22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978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822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그림 47" descr="지도, 지구, 세계이(가) 표시된 사진&#10;&#10;자동 생성된 설명">
            <a:extLst>
              <a:ext uri="{FF2B5EF4-FFF2-40B4-BE49-F238E27FC236}">
                <a16:creationId xmlns:a16="http://schemas.microsoft.com/office/drawing/2014/main" id="{E1B98D59-EB0F-4867-844E-7EF4ED1F9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90" y="1095388"/>
            <a:ext cx="720000" cy="720000"/>
          </a:xfrm>
          <a:prstGeom prst="rect">
            <a:avLst/>
          </a:prstGeom>
          <a:ln>
            <a:noFill/>
          </a:ln>
        </p:spPr>
      </p:pic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F5C711F4-654C-6D6C-BFCB-594C00E4EC5E}"/>
              </a:ext>
            </a:extLst>
          </p:cNvPr>
          <p:cNvSpPr/>
          <p:nvPr/>
        </p:nvSpPr>
        <p:spPr>
          <a:xfrm>
            <a:off x="1302812" y="1032347"/>
            <a:ext cx="828000" cy="828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bg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Agent</a:t>
            </a:r>
            <a:r>
              <a:rPr kumimoji="1" lang="en-US" altLang="ko-Kore-KR" dirty="0">
                <a:solidFill>
                  <a:schemeClr val="bg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</a:p>
        </p:txBody>
      </p:sp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EEF4BBD7-8FB2-610B-84F8-5AC593131DEC}"/>
              </a:ext>
            </a:extLst>
          </p:cNvPr>
          <p:cNvCxnSpPr>
            <a:cxnSpLocks/>
            <a:stCxn id="48" idx="0"/>
            <a:endCxn id="49" idx="0"/>
          </p:cNvCxnSpPr>
          <p:nvPr/>
        </p:nvCxnSpPr>
        <p:spPr>
          <a:xfrm rot="5400000" flipH="1" flipV="1">
            <a:off x="1240481" y="619057"/>
            <a:ext cx="63041" cy="889622"/>
          </a:xfrm>
          <a:prstGeom prst="bentConnector3">
            <a:avLst>
              <a:gd name="adj1" fmla="val 325407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36AB393E-EF5C-2353-ED98-AF943C892131}"/>
              </a:ext>
            </a:extLst>
          </p:cNvPr>
          <p:cNvCxnSpPr>
            <a:cxnSpLocks/>
            <a:stCxn id="49" idx="2"/>
            <a:endCxn id="48" idx="2"/>
          </p:cNvCxnSpPr>
          <p:nvPr/>
        </p:nvCxnSpPr>
        <p:spPr>
          <a:xfrm rot="5400000" flipH="1">
            <a:off x="1249521" y="1393057"/>
            <a:ext cx="44959" cy="889622"/>
          </a:xfrm>
          <a:prstGeom prst="bentConnector3">
            <a:avLst>
              <a:gd name="adj1" fmla="val -302329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AE603A07-A0AE-FC7F-9AF3-EE6FF3327535}"/>
              </a:ext>
            </a:extLst>
          </p:cNvPr>
          <p:cNvSpPr/>
          <p:nvPr/>
        </p:nvSpPr>
        <p:spPr>
          <a:xfrm>
            <a:off x="366812" y="510347"/>
            <a:ext cx="1872000" cy="1872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7F1AE5-4391-4073-F59D-DC2A1915BDE9}"/>
              </a:ext>
            </a:extLst>
          </p:cNvPr>
          <p:cNvSpPr txBox="1"/>
          <p:nvPr/>
        </p:nvSpPr>
        <p:spPr>
          <a:xfrm>
            <a:off x="-72032" y="80713"/>
            <a:ext cx="1764637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bg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 Phase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982F0A-B2D5-F009-80F9-C29E87C1563D}"/>
              </a:ext>
            </a:extLst>
          </p:cNvPr>
          <p:cNvSpPr txBox="1"/>
          <p:nvPr/>
        </p:nvSpPr>
        <p:spPr>
          <a:xfrm>
            <a:off x="-72032" y="246955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Aux Phase 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B73E9E6-9E8E-E1EB-7458-CBB17FCE5893}"/>
              </a:ext>
            </a:extLst>
          </p:cNvPr>
          <p:cNvSpPr/>
          <p:nvPr/>
        </p:nvSpPr>
        <p:spPr>
          <a:xfrm>
            <a:off x="3621247" y="2934895"/>
            <a:ext cx="972000" cy="972000"/>
          </a:xfrm>
          <a:prstGeom prst="rect">
            <a:avLst/>
          </a:prstGeom>
          <a:noFill/>
          <a:ln w="190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Encoder</a:t>
            </a:r>
          </a:p>
          <a:p>
            <a:pPr algn="ctr"/>
            <a:endParaRPr kumimoji="1"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24563A2-2AEA-7F38-4DC4-72D7837DCEFC}"/>
              </a:ext>
            </a:extLst>
          </p:cNvPr>
          <p:cNvSpPr txBox="1"/>
          <p:nvPr/>
        </p:nvSpPr>
        <p:spPr>
          <a:xfrm>
            <a:off x="4878035" y="2657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</a:t>
            </a:r>
          </a:p>
          <a:p>
            <a:pPr algn="ctr"/>
            <a:endParaRPr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659420C-23A8-70C7-A11E-A927098AF9D6}"/>
              </a:ext>
            </a:extLst>
          </p:cNvPr>
          <p:cNvCxnSpPr>
            <a:cxnSpLocks/>
            <a:stCxn id="115" idx="3"/>
            <a:endCxn id="117" idx="1"/>
          </p:cNvCxnSpPr>
          <p:nvPr/>
        </p:nvCxnSpPr>
        <p:spPr>
          <a:xfrm flipV="1">
            <a:off x="4593247" y="2981062"/>
            <a:ext cx="284788" cy="439833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0623EE3-40B9-D24E-AEF5-E94F114EC4C4}"/>
              </a:ext>
            </a:extLst>
          </p:cNvPr>
          <p:cNvSpPr txBox="1"/>
          <p:nvPr/>
        </p:nvSpPr>
        <p:spPr>
          <a:xfrm>
            <a:off x="4878036" y="3629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Value</a:t>
            </a:r>
          </a:p>
          <a:p>
            <a:pPr algn="ctr"/>
            <a:endParaRPr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111A72F3-2C4F-F86C-20A0-4791BB5DA733}"/>
              </a:ext>
            </a:extLst>
          </p:cNvPr>
          <p:cNvCxnSpPr>
            <a:cxnSpLocks/>
            <a:stCxn id="115" idx="3"/>
            <a:endCxn id="120" idx="1"/>
          </p:cNvCxnSpPr>
          <p:nvPr/>
        </p:nvCxnSpPr>
        <p:spPr>
          <a:xfrm>
            <a:off x="4593247" y="3420895"/>
            <a:ext cx="284789" cy="532167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CBA3C5C3-B8EF-79E9-A246-61AF1C491CAF}"/>
              </a:ext>
            </a:extLst>
          </p:cNvPr>
          <p:cNvCxnSpPr>
            <a:cxnSpLocks/>
            <a:stCxn id="124" idx="3"/>
            <a:endCxn id="115" idx="1"/>
          </p:cNvCxnSpPr>
          <p:nvPr/>
        </p:nvCxnSpPr>
        <p:spPr>
          <a:xfrm>
            <a:off x="3330128" y="3420816"/>
            <a:ext cx="291119" cy="79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2084A08F-C078-58F8-26C8-854892BA3545}"/>
              </a:ext>
            </a:extLst>
          </p:cNvPr>
          <p:cNvSpPr txBox="1"/>
          <p:nvPr/>
        </p:nvSpPr>
        <p:spPr>
          <a:xfrm>
            <a:off x="2664142" y="3097650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State</a:t>
            </a:r>
          </a:p>
          <a:p>
            <a:pPr algn="ctr"/>
            <a:endParaRPr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DDC1D34-8351-7C0A-DAB3-63B96CB0BF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223" y="580212"/>
            <a:ext cx="892589" cy="26061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4028A23-754D-CE82-3545-EA4292ABD6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223" y="2059392"/>
            <a:ext cx="930063" cy="23545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689B90C-96B7-610F-169D-DBFA21558D18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</a:blip>
          <a:stretch>
            <a:fillRect/>
          </a:stretch>
        </p:blipFill>
        <p:spPr>
          <a:xfrm>
            <a:off x="2914891" y="3420815"/>
            <a:ext cx="193570" cy="16687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693F072-D362-1510-F652-08C98A12CAE1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0000"/>
          </a:blip>
          <a:stretch>
            <a:fillRect/>
          </a:stretch>
        </p:blipFill>
        <p:spPr>
          <a:xfrm>
            <a:off x="4062806" y="3420814"/>
            <a:ext cx="114724" cy="16687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4DBA332-46D0-BC60-667F-1CA57E9671B0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0000"/>
          </a:blip>
          <a:stretch>
            <a:fillRect/>
          </a:stretch>
        </p:blipFill>
        <p:spPr>
          <a:xfrm>
            <a:off x="4950520" y="2987602"/>
            <a:ext cx="852872" cy="220096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31FB9A27-302D-9C30-2E81-7D94495A3758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20000"/>
          </a:blip>
          <a:stretch>
            <a:fillRect/>
          </a:stretch>
        </p:blipFill>
        <p:spPr>
          <a:xfrm>
            <a:off x="5866710" y="2855097"/>
            <a:ext cx="520725" cy="221458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713304FF-B79B-F8BF-A66D-9DCE47CFB309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20000"/>
          </a:blip>
          <a:stretch>
            <a:fillRect/>
          </a:stretch>
        </p:blipFill>
        <p:spPr>
          <a:xfrm>
            <a:off x="5162825" y="3953061"/>
            <a:ext cx="465522" cy="198094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2C3CE2F6-9F31-91E5-39F2-D4AB2004470A}"/>
              </a:ext>
            </a:extLst>
          </p:cNvPr>
          <p:cNvPicPr>
            <a:picLocks noChangeAspect="1"/>
          </p:cNvPicPr>
          <p:nvPr/>
        </p:nvPicPr>
        <p:blipFill>
          <a:blip r:embed="rId11">
            <a:alphaModFix amt="20000"/>
          </a:blip>
          <a:stretch>
            <a:fillRect/>
          </a:stretch>
        </p:blipFill>
        <p:spPr>
          <a:xfrm>
            <a:off x="5865903" y="3795805"/>
            <a:ext cx="516415" cy="222179"/>
          </a:xfrm>
          <a:prstGeom prst="rect">
            <a:avLst/>
          </a:prstGeom>
        </p:spPr>
      </p:pic>
      <p:sp>
        <p:nvSpPr>
          <p:cNvPr id="3" name="아래쪽 화살표[D] 2">
            <a:extLst>
              <a:ext uri="{FF2B5EF4-FFF2-40B4-BE49-F238E27FC236}">
                <a16:creationId xmlns:a16="http://schemas.microsoft.com/office/drawing/2014/main" id="{5C51AFAA-E4D1-9A0F-1FF6-AE9867A7FBEC}"/>
              </a:ext>
            </a:extLst>
          </p:cNvPr>
          <p:cNvSpPr/>
          <p:nvPr/>
        </p:nvSpPr>
        <p:spPr>
          <a:xfrm rot="16200000">
            <a:off x="2373593" y="1280564"/>
            <a:ext cx="264710" cy="331109"/>
          </a:xfrm>
          <a:prstGeom prst="downArrow">
            <a:avLst>
              <a:gd name="adj1" fmla="val 37549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5FDD91-6EB2-1EC5-718E-65294D89EC29}"/>
              </a:ext>
            </a:extLst>
          </p:cNvPr>
          <p:cNvSpPr/>
          <p:nvPr/>
        </p:nvSpPr>
        <p:spPr>
          <a:xfrm>
            <a:off x="3621247" y="960425"/>
            <a:ext cx="972000" cy="97200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bg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Encoder</a:t>
            </a:r>
          </a:p>
          <a:p>
            <a:pPr algn="ctr"/>
            <a:endParaRPr kumimoji="1" lang="ko-Kore-KR" altLang="en-U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AC1C06-01BC-C9DB-4FFB-725BB8E61AC6}"/>
              </a:ext>
            </a:extLst>
          </p:cNvPr>
          <p:cNvSpPr txBox="1"/>
          <p:nvPr/>
        </p:nvSpPr>
        <p:spPr>
          <a:xfrm>
            <a:off x="4878035" y="68342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bg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</a:t>
            </a:r>
          </a:p>
          <a:p>
            <a:pPr algn="ctr"/>
            <a:endParaRPr lang="ko-Kore-KR" altLang="en-U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ACAAF44-A14B-D565-5956-A22C0251A145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4593247" y="1006592"/>
            <a:ext cx="284788" cy="43983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0670B8B-1F24-6148-A737-B59D659A4491}"/>
              </a:ext>
            </a:extLst>
          </p:cNvPr>
          <p:cNvSpPr txBox="1"/>
          <p:nvPr/>
        </p:nvSpPr>
        <p:spPr>
          <a:xfrm>
            <a:off x="4878036" y="165542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bg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Value</a:t>
            </a:r>
          </a:p>
          <a:p>
            <a:pPr algn="ctr"/>
            <a:endParaRPr lang="ko-Kore-KR" altLang="en-U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81F51D0-F4AB-97A7-3CA1-AC050215A548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4593247" y="1446425"/>
            <a:ext cx="284789" cy="53216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8009A31-BDF2-4971-732F-4EB077473FCC}"/>
              </a:ext>
            </a:extLst>
          </p:cNvPr>
          <p:cNvCxnSpPr>
            <a:cxnSpLocks/>
            <a:stCxn id="24" idx="3"/>
            <a:endCxn id="6" idx="1"/>
          </p:cNvCxnSpPr>
          <p:nvPr/>
        </p:nvCxnSpPr>
        <p:spPr>
          <a:xfrm>
            <a:off x="3336457" y="1446347"/>
            <a:ext cx="284790" cy="7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02F5493-E1D1-66F1-DD13-8B2E47D25B6D}"/>
              </a:ext>
            </a:extLst>
          </p:cNvPr>
          <p:cNvSpPr txBox="1"/>
          <p:nvPr/>
        </p:nvSpPr>
        <p:spPr>
          <a:xfrm>
            <a:off x="2670471" y="1123181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bg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State</a:t>
            </a:r>
          </a:p>
          <a:p>
            <a:pPr algn="ctr"/>
            <a:endParaRPr lang="ko-Kore-KR" altLang="en-U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4D76642A-42F3-D346-FDE6-C48FB706CEA5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19083" y="1440824"/>
            <a:ext cx="193570" cy="166871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3432B791-F57C-FBE1-CF65-69999805F656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62806" y="1440823"/>
            <a:ext cx="114724" cy="166871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83972EC1-1280-9774-4B7A-D9E2CD13A066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73601" y="1013133"/>
            <a:ext cx="852872" cy="220096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2D0C2B06-3EDD-916C-927B-3AEE78AFD2F9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144194" y="1982897"/>
            <a:ext cx="465522" cy="198094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43A5B408-6A2E-18BA-D8F6-21DADD94595C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901754" y="849294"/>
            <a:ext cx="480564" cy="222261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71E3BF26-7F60-F52D-199F-48B864222242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866710" y="1825526"/>
            <a:ext cx="550653" cy="221458"/>
          </a:xfrm>
          <a:prstGeom prst="rect">
            <a:avLst/>
          </a:prstGeom>
        </p:spPr>
      </p:pic>
      <p:sp>
        <p:nvSpPr>
          <p:cNvPr id="2" name="원통[C] 1">
            <a:extLst>
              <a:ext uri="{FF2B5EF4-FFF2-40B4-BE49-F238E27FC236}">
                <a16:creationId xmlns:a16="http://schemas.microsoft.com/office/drawing/2014/main" id="{27A526DA-8122-3B52-F9BD-82B1FE7F1B23}"/>
              </a:ext>
            </a:extLst>
          </p:cNvPr>
          <p:cNvSpPr/>
          <p:nvPr/>
        </p:nvSpPr>
        <p:spPr>
          <a:xfrm>
            <a:off x="815764" y="3326728"/>
            <a:ext cx="899999" cy="540000"/>
          </a:xfrm>
          <a:prstGeom prst="can">
            <a:avLst>
              <a:gd name="adj" fmla="val 41312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원통[C] 4">
            <a:extLst>
              <a:ext uri="{FF2B5EF4-FFF2-40B4-BE49-F238E27FC236}">
                <a16:creationId xmlns:a16="http://schemas.microsoft.com/office/drawing/2014/main" id="{D6405B53-EFCA-1092-5073-58C959442D45}"/>
              </a:ext>
            </a:extLst>
          </p:cNvPr>
          <p:cNvSpPr/>
          <p:nvPr/>
        </p:nvSpPr>
        <p:spPr>
          <a:xfrm>
            <a:off x="810286" y="2970815"/>
            <a:ext cx="900000" cy="900000"/>
          </a:xfrm>
          <a:prstGeom prst="can">
            <a:avLst/>
          </a:prstGeom>
          <a:noFill/>
          <a:ln w="190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Buffer</a:t>
            </a:r>
            <a:endParaRPr kumimoji="1"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042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822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원통[C] 41">
            <a:extLst>
              <a:ext uri="{FF2B5EF4-FFF2-40B4-BE49-F238E27FC236}">
                <a16:creationId xmlns:a16="http://schemas.microsoft.com/office/drawing/2014/main" id="{B15AD0B9-1D9C-8E47-BAF8-60134AD77AE3}"/>
              </a:ext>
            </a:extLst>
          </p:cNvPr>
          <p:cNvSpPr/>
          <p:nvPr/>
        </p:nvSpPr>
        <p:spPr>
          <a:xfrm>
            <a:off x="822000" y="3169105"/>
            <a:ext cx="900000" cy="720000"/>
          </a:xfrm>
          <a:prstGeom prst="can">
            <a:avLst>
              <a:gd name="adj" fmla="val 3080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8" name="그림 47" descr="지도, 지구, 세계이(가) 표시된 사진&#10;&#10;자동 생성된 설명">
            <a:extLst>
              <a:ext uri="{FF2B5EF4-FFF2-40B4-BE49-F238E27FC236}">
                <a16:creationId xmlns:a16="http://schemas.microsoft.com/office/drawing/2014/main" id="{E1B98D59-EB0F-4867-844E-7EF4ED1F9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90" y="1095388"/>
            <a:ext cx="720000" cy="720000"/>
          </a:xfrm>
          <a:prstGeom prst="rect">
            <a:avLst/>
          </a:prstGeom>
          <a:ln>
            <a:noFill/>
          </a:ln>
        </p:spPr>
      </p:pic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F5C711F4-654C-6D6C-BFCB-594C00E4EC5E}"/>
              </a:ext>
            </a:extLst>
          </p:cNvPr>
          <p:cNvSpPr/>
          <p:nvPr/>
        </p:nvSpPr>
        <p:spPr>
          <a:xfrm>
            <a:off x="1302812" y="1032347"/>
            <a:ext cx="828000" cy="828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bg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Agent</a:t>
            </a:r>
            <a:r>
              <a:rPr kumimoji="1" lang="en-US" altLang="ko-Kore-KR" dirty="0">
                <a:solidFill>
                  <a:schemeClr val="bg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</a:p>
        </p:txBody>
      </p:sp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EEF4BBD7-8FB2-610B-84F8-5AC593131DEC}"/>
              </a:ext>
            </a:extLst>
          </p:cNvPr>
          <p:cNvCxnSpPr>
            <a:cxnSpLocks/>
            <a:stCxn id="48" idx="0"/>
            <a:endCxn id="49" idx="0"/>
          </p:cNvCxnSpPr>
          <p:nvPr/>
        </p:nvCxnSpPr>
        <p:spPr>
          <a:xfrm rot="5400000" flipH="1" flipV="1">
            <a:off x="1240481" y="619057"/>
            <a:ext cx="63041" cy="889622"/>
          </a:xfrm>
          <a:prstGeom prst="bentConnector3">
            <a:avLst>
              <a:gd name="adj1" fmla="val 325407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36AB393E-EF5C-2353-ED98-AF943C892131}"/>
              </a:ext>
            </a:extLst>
          </p:cNvPr>
          <p:cNvCxnSpPr>
            <a:cxnSpLocks/>
            <a:stCxn id="49" idx="2"/>
            <a:endCxn id="48" idx="2"/>
          </p:cNvCxnSpPr>
          <p:nvPr/>
        </p:nvCxnSpPr>
        <p:spPr>
          <a:xfrm rot="5400000" flipH="1">
            <a:off x="1249521" y="1393057"/>
            <a:ext cx="44959" cy="889622"/>
          </a:xfrm>
          <a:prstGeom prst="bentConnector3">
            <a:avLst>
              <a:gd name="adj1" fmla="val -302329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AE603A07-A0AE-FC7F-9AF3-EE6FF3327535}"/>
              </a:ext>
            </a:extLst>
          </p:cNvPr>
          <p:cNvSpPr/>
          <p:nvPr/>
        </p:nvSpPr>
        <p:spPr>
          <a:xfrm>
            <a:off x="366812" y="510347"/>
            <a:ext cx="1872000" cy="1872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7F1AE5-4391-4073-F59D-DC2A1915BDE9}"/>
              </a:ext>
            </a:extLst>
          </p:cNvPr>
          <p:cNvSpPr txBox="1"/>
          <p:nvPr/>
        </p:nvSpPr>
        <p:spPr>
          <a:xfrm>
            <a:off x="-72032" y="80713"/>
            <a:ext cx="1764637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bg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 Phase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982F0A-B2D5-F009-80F9-C29E87C1563D}"/>
              </a:ext>
            </a:extLst>
          </p:cNvPr>
          <p:cNvSpPr txBox="1"/>
          <p:nvPr/>
        </p:nvSpPr>
        <p:spPr>
          <a:xfrm>
            <a:off x="-72032" y="246955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Aux Phase 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B73E9E6-9E8E-E1EB-7458-CBB17FCE5893}"/>
              </a:ext>
            </a:extLst>
          </p:cNvPr>
          <p:cNvSpPr/>
          <p:nvPr/>
        </p:nvSpPr>
        <p:spPr>
          <a:xfrm>
            <a:off x="3621247" y="2934895"/>
            <a:ext cx="972000" cy="972000"/>
          </a:xfrm>
          <a:prstGeom prst="rect">
            <a:avLst/>
          </a:prstGeom>
          <a:noFill/>
          <a:ln w="190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Encoder</a:t>
            </a:r>
          </a:p>
          <a:p>
            <a:pPr algn="ctr"/>
            <a:endParaRPr kumimoji="1"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24563A2-2AEA-7F38-4DC4-72D7837DCEFC}"/>
              </a:ext>
            </a:extLst>
          </p:cNvPr>
          <p:cNvSpPr txBox="1"/>
          <p:nvPr/>
        </p:nvSpPr>
        <p:spPr>
          <a:xfrm>
            <a:off x="4878035" y="2657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</a:t>
            </a:r>
          </a:p>
          <a:p>
            <a:pPr algn="ctr"/>
            <a:endParaRPr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659420C-23A8-70C7-A11E-A927098AF9D6}"/>
              </a:ext>
            </a:extLst>
          </p:cNvPr>
          <p:cNvCxnSpPr>
            <a:cxnSpLocks/>
            <a:stCxn id="115" idx="3"/>
            <a:endCxn id="117" idx="1"/>
          </p:cNvCxnSpPr>
          <p:nvPr/>
        </p:nvCxnSpPr>
        <p:spPr>
          <a:xfrm flipV="1">
            <a:off x="4593247" y="2981062"/>
            <a:ext cx="284788" cy="439833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0623EE3-40B9-D24E-AEF5-E94F114EC4C4}"/>
              </a:ext>
            </a:extLst>
          </p:cNvPr>
          <p:cNvSpPr txBox="1"/>
          <p:nvPr/>
        </p:nvSpPr>
        <p:spPr>
          <a:xfrm>
            <a:off x="4878036" y="3629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Value</a:t>
            </a:r>
          </a:p>
          <a:p>
            <a:pPr algn="ctr"/>
            <a:endParaRPr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111A72F3-2C4F-F86C-20A0-4791BB5DA733}"/>
              </a:ext>
            </a:extLst>
          </p:cNvPr>
          <p:cNvCxnSpPr>
            <a:cxnSpLocks/>
            <a:stCxn id="115" idx="3"/>
            <a:endCxn id="120" idx="1"/>
          </p:cNvCxnSpPr>
          <p:nvPr/>
        </p:nvCxnSpPr>
        <p:spPr>
          <a:xfrm>
            <a:off x="4593247" y="3420895"/>
            <a:ext cx="284789" cy="532167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CBA3C5C3-B8EF-79E9-A246-61AF1C491CAF}"/>
              </a:ext>
            </a:extLst>
          </p:cNvPr>
          <p:cNvCxnSpPr>
            <a:cxnSpLocks/>
            <a:stCxn id="124" idx="3"/>
            <a:endCxn id="115" idx="1"/>
          </p:cNvCxnSpPr>
          <p:nvPr/>
        </p:nvCxnSpPr>
        <p:spPr>
          <a:xfrm>
            <a:off x="3330128" y="3420816"/>
            <a:ext cx="291119" cy="79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2084A08F-C078-58F8-26C8-854892BA3545}"/>
              </a:ext>
            </a:extLst>
          </p:cNvPr>
          <p:cNvSpPr txBox="1"/>
          <p:nvPr/>
        </p:nvSpPr>
        <p:spPr>
          <a:xfrm>
            <a:off x="2664142" y="3097650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State</a:t>
            </a:r>
          </a:p>
          <a:p>
            <a:pPr algn="ctr"/>
            <a:endParaRPr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DDC1D34-8351-7C0A-DAB3-63B96CB0BF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223" y="580212"/>
            <a:ext cx="892589" cy="26061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4028A23-754D-CE82-3545-EA4292ABD6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223" y="2059392"/>
            <a:ext cx="930063" cy="23545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689B90C-96B7-610F-169D-DBFA21558D18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</a:blip>
          <a:stretch>
            <a:fillRect/>
          </a:stretch>
        </p:blipFill>
        <p:spPr>
          <a:xfrm>
            <a:off x="2914891" y="3420815"/>
            <a:ext cx="193570" cy="16687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693F072-D362-1510-F652-08C98A12CAE1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0000"/>
          </a:blip>
          <a:stretch>
            <a:fillRect/>
          </a:stretch>
        </p:blipFill>
        <p:spPr>
          <a:xfrm>
            <a:off x="4062806" y="3420814"/>
            <a:ext cx="114724" cy="16687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4DBA332-46D0-BC60-667F-1CA57E9671B0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0000"/>
          </a:blip>
          <a:stretch>
            <a:fillRect/>
          </a:stretch>
        </p:blipFill>
        <p:spPr>
          <a:xfrm>
            <a:off x="4950520" y="2987602"/>
            <a:ext cx="852872" cy="220096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31FB9A27-302D-9C30-2E81-7D94495A3758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20000"/>
          </a:blip>
          <a:stretch>
            <a:fillRect/>
          </a:stretch>
        </p:blipFill>
        <p:spPr>
          <a:xfrm>
            <a:off x="5866710" y="2855097"/>
            <a:ext cx="520725" cy="221458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713304FF-B79B-F8BF-A66D-9DCE47CFB309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20000"/>
          </a:blip>
          <a:stretch>
            <a:fillRect/>
          </a:stretch>
        </p:blipFill>
        <p:spPr>
          <a:xfrm>
            <a:off x="5162825" y="3953061"/>
            <a:ext cx="465522" cy="198094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2C3CE2F6-9F31-91E5-39F2-D4AB2004470A}"/>
              </a:ext>
            </a:extLst>
          </p:cNvPr>
          <p:cNvPicPr>
            <a:picLocks noChangeAspect="1"/>
          </p:cNvPicPr>
          <p:nvPr/>
        </p:nvPicPr>
        <p:blipFill>
          <a:blip r:embed="rId11">
            <a:alphaModFix amt="20000"/>
          </a:blip>
          <a:stretch>
            <a:fillRect/>
          </a:stretch>
        </p:blipFill>
        <p:spPr>
          <a:xfrm>
            <a:off x="5865903" y="3795805"/>
            <a:ext cx="516415" cy="22217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CA66E1E-EA69-BA17-1182-D43C36A696CC}"/>
              </a:ext>
            </a:extLst>
          </p:cNvPr>
          <p:cNvSpPr/>
          <p:nvPr/>
        </p:nvSpPr>
        <p:spPr>
          <a:xfrm>
            <a:off x="3621247" y="960425"/>
            <a:ext cx="972000" cy="972000"/>
          </a:xfrm>
          <a:prstGeom prst="rect">
            <a:avLst/>
          </a:prstGeom>
          <a:noFill/>
          <a:ln w="190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Encoder</a:t>
            </a:r>
          </a:p>
          <a:p>
            <a:pPr algn="ctr"/>
            <a:endParaRPr kumimoji="1"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2234CF-6387-A17D-A9C9-6BCCB8718D38}"/>
              </a:ext>
            </a:extLst>
          </p:cNvPr>
          <p:cNvSpPr txBox="1"/>
          <p:nvPr/>
        </p:nvSpPr>
        <p:spPr>
          <a:xfrm>
            <a:off x="4878035" y="68342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</a:t>
            </a:r>
          </a:p>
          <a:p>
            <a:pPr algn="ctr"/>
            <a:endParaRPr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09C48EA-1BC2-986F-3F81-8A52D0348CBC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4593247" y="1006592"/>
            <a:ext cx="284788" cy="439833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F9B7C86-535B-F11B-12E4-E1CF1E688543}"/>
              </a:ext>
            </a:extLst>
          </p:cNvPr>
          <p:cNvSpPr txBox="1"/>
          <p:nvPr/>
        </p:nvSpPr>
        <p:spPr>
          <a:xfrm>
            <a:off x="4878036" y="165542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Value</a:t>
            </a:r>
          </a:p>
          <a:p>
            <a:pPr algn="ctr"/>
            <a:endParaRPr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A0CF4B3-A5C3-871D-8676-BC94C88142C2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4593247" y="1446425"/>
            <a:ext cx="284789" cy="532167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1E4A079-8BCB-4593-5929-2BABA9022852}"/>
              </a:ext>
            </a:extLst>
          </p:cNvPr>
          <p:cNvCxnSpPr>
            <a:cxnSpLocks/>
            <a:stCxn id="19" idx="3"/>
            <a:endCxn id="4" idx="1"/>
          </p:cNvCxnSpPr>
          <p:nvPr/>
        </p:nvCxnSpPr>
        <p:spPr>
          <a:xfrm>
            <a:off x="3336457" y="1446347"/>
            <a:ext cx="284790" cy="78"/>
          </a:xfrm>
          <a:prstGeom prst="straightConnector1">
            <a:avLst/>
          </a:prstGeom>
          <a:ln w="19050">
            <a:solidFill>
              <a:schemeClr val="bg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1540E92-8C58-F3B9-DEF9-79DD81A79B26}"/>
              </a:ext>
            </a:extLst>
          </p:cNvPr>
          <p:cNvSpPr txBox="1"/>
          <p:nvPr/>
        </p:nvSpPr>
        <p:spPr>
          <a:xfrm>
            <a:off x="2670471" y="1123181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bg1">
                    <a:alpha val="20000"/>
                  </a:schemeClr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State</a:t>
            </a:r>
          </a:p>
          <a:p>
            <a:pPr algn="ctr"/>
            <a:endParaRPr lang="ko-Kore-KR" altLang="en-US" sz="1800" dirty="0">
              <a:solidFill>
                <a:schemeClr val="bg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16D2DE0-D28D-0251-77ED-811889AA18C2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</a:blip>
          <a:stretch>
            <a:fillRect/>
          </a:stretch>
        </p:blipFill>
        <p:spPr>
          <a:xfrm>
            <a:off x="2919083" y="1440824"/>
            <a:ext cx="193570" cy="166871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244F8FF8-F976-4730-AF1B-514B257D80CF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0000"/>
          </a:blip>
          <a:stretch>
            <a:fillRect/>
          </a:stretch>
        </p:blipFill>
        <p:spPr>
          <a:xfrm>
            <a:off x="4062806" y="1440823"/>
            <a:ext cx="114724" cy="166871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1711EB32-7B06-A8D8-88C3-683A0B5D56AD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0000"/>
          </a:blip>
          <a:stretch>
            <a:fillRect/>
          </a:stretch>
        </p:blipFill>
        <p:spPr>
          <a:xfrm>
            <a:off x="4973601" y="1013133"/>
            <a:ext cx="852872" cy="220096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D97208B4-2E42-6FE3-3850-C71A9A69C468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20000"/>
          </a:blip>
          <a:stretch>
            <a:fillRect/>
          </a:stretch>
        </p:blipFill>
        <p:spPr>
          <a:xfrm>
            <a:off x="5144194" y="1982897"/>
            <a:ext cx="465522" cy="198094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5AA64FD2-CF74-D730-0CAE-2B90974C99A0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 amt="20000"/>
          </a:blip>
          <a:stretch>
            <a:fillRect/>
          </a:stretch>
        </p:blipFill>
        <p:spPr>
          <a:xfrm>
            <a:off x="5901754" y="849294"/>
            <a:ext cx="480564" cy="222261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BDC6ADC-E868-1A2B-D43D-ACC2CA9FB590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20000"/>
          </a:blip>
          <a:stretch>
            <a:fillRect/>
          </a:stretch>
        </p:blipFill>
        <p:spPr>
          <a:xfrm>
            <a:off x="5866710" y="1825526"/>
            <a:ext cx="550653" cy="221458"/>
          </a:xfrm>
          <a:prstGeom prst="rect">
            <a:avLst/>
          </a:prstGeom>
        </p:spPr>
      </p:pic>
      <p:sp>
        <p:nvSpPr>
          <p:cNvPr id="40" name="아래쪽 화살표[D] 39">
            <a:extLst>
              <a:ext uri="{FF2B5EF4-FFF2-40B4-BE49-F238E27FC236}">
                <a16:creationId xmlns:a16="http://schemas.microsoft.com/office/drawing/2014/main" id="{8BC39131-1499-86AF-A077-A07409498DCC}"/>
              </a:ext>
            </a:extLst>
          </p:cNvPr>
          <p:cNvSpPr/>
          <p:nvPr/>
        </p:nvSpPr>
        <p:spPr>
          <a:xfrm>
            <a:off x="1139645" y="2521122"/>
            <a:ext cx="264710" cy="331109"/>
          </a:xfrm>
          <a:prstGeom prst="downArrow">
            <a:avLst>
              <a:gd name="adj1" fmla="val 37549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원통[C] 40">
            <a:extLst>
              <a:ext uri="{FF2B5EF4-FFF2-40B4-BE49-F238E27FC236}">
                <a16:creationId xmlns:a16="http://schemas.microsoft.com/office/drawing/2014/main" id="{A70D96BE-29F1-C5B8-8300-2148B43C0D47}"/>
              </a:ext>
            </a:extLst>
          </p:cNvPr>
          <p:cNvSpPr/>
          <p:nvPr/>
        </p:nvSpPr>
        <p:spPr>
          <a:xfrm>
            <a:off x="810286" y="2970815"/>
            <a:ext cx="900000" cy="900000"/>
          </a:xfrm>
          <a:prstGeom prst="can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bg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Buffer</a:t>
            </a:r>
            <a:endParaRPr kumimoji="1" lang="ko-Kore-KR" altLang="en-U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23551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6368</TotalTime>
  <Words>210</Words>
  <Application>Microsoft Macintosh PowerPoint</Application>
  <PresentationFormat>사용자 지정</PresentationFormat>
  <Paragraphs>180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Arial</vt:lpstr>
      <vt:lpstr>Calibri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Generalizable RL Agents in Procedurally Generated Environments</dc:title>
  <cp:lastModifiedBy>문승용</cp:lastModifiedBy>
  <cp:revision>538</cp:revision>
  <cp:lastPrinted>2023-09-18T02:16:55Z</cp:lastPrinted>
  <dcterms:modified xsi:type="dcterms:W3CDTF">2023-09-24T07:51:22Z</dcterms:modified>
</cp:coreProperties>
</file>