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76" r:id="rId2"/>
  </p:sldIdLst>
  <p:sldSz cx="10799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821"/>
    <a:srgbClr val="FF9FA6"/>
    <a:srgbClr val="FF7888"/>
    <a:srgbClr val="EA7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1"/>
    <p:restoredTop sz="92697"/>
  </p:normalViewPr>
  <p:slideViewPr>
    <p:cSldViewPr snapToGrid="0" snapToObjects="1">
      <p:cViewPr varScale="1">
        <p:scale>
          <a:sx n="149" d="100"/>
          <a:sy n="149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5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3751" y="485701"/>
            <a:ext cx="3559261" cy="30017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F49A82-58BF-EE49-BFC8-0AD0278720C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062703" y="485701"/>
            <a:ext cx="3559261" cy="30017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2E175D-ABF7-B04F-A8E3-188A9BC5B3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424477" y="485701"/>
            <a:ext cx="3559261" cy="30017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5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955E-1EDE-B143-8B40-1CD3C6BC4102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7677-2AA6-4F4D-8D11-B478D1FBE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62" r:id="rId12"/>
  </p:sldLayoutIdLst>
  <p:txStyles>
    <p:titleStyle>
      <a:lvl1pPr algn="l" defTabSz="809976" rtl="0" eaLnBrk="1" latinLnBrk="1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1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1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74D0C-2614-A247-833C-6B0EEDFE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2" y="956016"/>
            <a:ext cx="4036609" cy="403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7238E7-7A65-814A-9828-8BEB904C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648989" y="956012"/>
            <a:ext cx="4036609" cy="4036609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6CB194A-6604-9D47-88E4-ECC42E4B1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82140"/>
              </p:ext>
            </p:extLst>
          </p:nvPr>
        </p:nvGraphicFramePr>
        <p:xfrm>
          <a:off x="648996" y="956013"/>
          <a:ext cx="4036608" cy="403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8">
                  <a:extLst>
                    <a:ext uri="{9D8B030D-6E8A-4147-A177-3AD203B41FA5}">
                      <a16:colId xmlns:a16="http://schemas.microsoft.com/office/drawing/2014/main" val="2345901399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3128155654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2438501100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3636099002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2810690945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4003019497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1339413519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3059481975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3010492228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189747088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1486346440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1234727642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2219681111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2381293077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2519839985"/>
                    </a:ext>
                  </a:extLst>
                </a:gridCol>
                <a:gridCol w="252288">
                  <a:extLst>
                    <a:ext uri="{9D8B030D-6E8A-4147-A177-3AD203B41FA5}">
                      <a16:colId xmlns:a16="http://schemas.microsoft.com/office/drawing/2014/main" val="1866015536"/>
                    </a:ext>
                  </a:extLst>
                </a:gridCol>
              </a:tblGrid>
              <a:tr h="252288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964744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869830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59005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03669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350763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99225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875193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43115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108412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021442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48432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674969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07339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04685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49276"/>
                  </a:ext>
                </a:extLst>
              </a:tr>
              <a:tr h="252288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97203" marR="97203" marT="48601" marB="4860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61557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3F80A796-6231-B345-8734-6C839F49A840}"/>
              </a:ext>
            </a:extLst>
          </p:cNvPr>
          <p:cNvSpPr txBox="1"/>
          <p:nvPr/>
        </p:nvSpPr>
        <p:spPr>
          <a:xfrm>
            <a:off x="180556" y="5186616"/>
            <a:ext cx="4973496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dirty="0">
                <a:solidFill>
                  <a:schemeClr val="bg1"/>
                </a:solidFill>
              </a:rPr>
              <a:t>Combinatorial Perturbation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C9FF478-4348-0743-8C7C-C493AA6F8F4C}"/>
              </a:ext>
            </a:extLst>
          </p:cNvPr>
          <p:cNvSpPr/>
          <p:nvPr/>
        </p:nvSpPr>
        <p:spPr>
          <a:xfrm>
            <a:off x="4952231" y="1775377"/>
            <a:ext cx="5275985" cy="482027"/>
          </a:xfrm>
          <a:prstGeom prst="roundRect">
            <a:avLst/>
          </a:prstGeom>
          <a:solidFill>
            <a:srgbClr val="FF9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7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B1BF0E-8843-DE43-A51D-43B05635CCD1}"/>
              </a:ext>
            </a:extLst>
          </p:cNvPr>
          <p:cNvSpPr txBox="1"/>
          <p:nvPr/>
        </p:nvSpPr>
        <p:spPr>
          <a:xfrm>
            <a:off x="5025368" y="1740903"/>
            <a:ext cx="4949826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>
                <a:solidFill>
                  <a:schemeClr val="bg1"/>
                </a:solidFill>
              </a:rPr>
              <a:t>quilt, comforter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D78F44-2F22-6846-BCF6-8E2364DEB110}"/>
              </a:ext>
            </a:extLst>
          </p:cNvPr>
          <p:cNvSpPr txBox="1"/>
          <p:nvPr/>
        </p:nvSpPr>
        <p:spPr>
          <a:xfrm>
            <a:off x="7938138" y="1740903"/>
            <a:ext cx="2232506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>
                <a:solidFill>
                  <a:schemeClr val="bg1"/>
                </a:solidFill>
              </a:rPr>
              <a:t>6.64%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D4E915-EDF3-3D43-BF8D-49B5453A4491}"/>
              </a:ext>
            </a:extLst>
          </p:cNvPr>
          <p:cNvSpPr txBox="1"/>
          <p:nvPr/>
        </p:nvSpPr>
        <p:spPr>
          <a:xfrm>
            <a:off x="4998442" y="2385785"/>
            <a:ext cx="4949826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>
                <a:solidFill>
                  <a:schemeClr val="bg1"/>
                </a:solidFill>
              </a:rPr>
              <a:t>tiger, Panthera tigris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81433A-AB55-E140-8C50-8D12CA99AAE4}"/>
              </a:ext>
            </a:extLst>
          </p:cNvPr>
          <p:cNvSpPr txBox="1"/>
          <p:nvPr/>
        </p:nvSpPr>
        <p:spPr>
          <a:xfrm>
            <a:off x="7904892" y="2383175"/>
            <a:ext cx="2265752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>
                <a:solidFill>
                  <a:schemeClr val="bg1"/>
                </a:solidFill>
              </a:rPr>
              <a:t>5.87%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EC29CC-A0D6-ED4F-8173-9183B2FEAB6D}"/>
              </a:ext>
            </a:extLst>
          </p:cNvPr>
          <p:cNvSpPr txBox="1"/>
          <p:nvPr/>
        </p:nvSpPr>
        <p:spPr>
          <a:xfrm>
            <a:off x="4998441" y="3028236"/>
            <a:ext cx="4949826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>
                <a:solidFill>
                  <a:schemeClr val="bg1"/>
                </a:solidFill>
              </a:rPr>
              <a:t>fly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9D68C0-13BB-2740-A6B7-52ABE066392F}"/>
              </a:ext>
            </a:extLst>
          </p:cNvPr>
          <p:cNvSpPr txBox="1"/>
          <p:nvPr/>
        </p:nvSpPr>
        <p:spPr>
          <a:xfrm>
            <a:off x="7904892" y="3028057"/>
            <a:ext cx="2265752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>
                <a:solidFill>
                  <a:schemeClr val="bg1"/>
                </a:solidFill>
              </a:rPr>
              <a:t>3.92%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25E56-12BA-8647-9EE5-F4A3CCE8ECB7}"/>
              </a:ext>
            </a:extLst>
          </p:cNvPr>
          <p:cNvSpPr txBox="1"/>
          <p:nvPr/>
        </p:nvSpPr>
        <p:spPr>
          <a:xfrm>
            <a:off x="4998441" y="3673298"/>
            <a:ext cx="4949826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>
                <a:solidFill>
                  <a:schemeClr val="bg1"/>
                </a:solidFill>
              </a:rPr>
              <a:t>pillow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B252F6-D307-1C42-899D-246B570279BD}"/>
              </a:ext>
            </a:extLst>
          </p:cNvPr>
          <p:cNvSpPr txBox="1"/>
          <p:nvPr/>
        </p:nvSpPr>
        <p:spPr>
          <a:xfrm>
            <a:off x="7904894" y="3670508"/>
            <a:ext cx="2265750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>
                <a:solidFill>
                  <a:schemeClr val="bg1"/>
                </a:solidFill>
              </a:rPr>
              <a:t>2.79%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E51178-A2F4-1C41-B03C-4D4A19E78732}"/>
              </a:ext>
            </a:extLst>
          </p:cNvPr>
          <p:cNvSpPr txBox="1"/>
          <p:nvPr/>
        </p:nvSpPr>
        <p:spPr>
          <a:xfrm>
            <a:off x="4998442" y="4320969"/>
            <a:ext cx="4949826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77" dirty="0">
                <a:solidFill>
                  <a:schemeClr val="bg1"/>
                </a:solidFill>
              </a:rPr>
              <a:t>crossword puzzle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00CEAE-4177-1D4A-BA04-BDD02AE4D81D}"/>
              </a:ext>
            </a:extLst>
          </p:cNvPr>
          <p:cNvSpPr txBox="1"/>
          <p:nvPr/>
        </p:nvSpPr>
        <p:spPr>
          <a:xfrm>
            <a:off x="7904891" y="4315570"/>
            <a:ext cx="2265750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977" dirty="0">
                <a:solidFill>
                  <a:schemeClr val="bg1"/>
                </a:solidFill>
              </a:rPr>
              <a:t>2.54%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0DDD2E-606A-0346-A094-1F41E92EF3A6}"/>
              </a:ext>
            </a:extLst>
          </p:cNvPr>
          <p:cNvSpPr txBox="1"/>
          <p:nvPr/>
        </p:nvSpPr>
        <p:spPr>
          <a:xfrm>
            <a:off x="6708784" y="956014"/>
            <a:ext cx="1641964" cy="571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77" u="sng" dirty="0">
                <a:solidFill>
                  <a:schemeClr val="bg1"/>
                </a:solidFill>
              </a:rPr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4461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7051</TotalTime>
  <Words>25</Words>
  <Application>Microsoft Macintosh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gaon0234@gmail.com</dc:creator>
  <cp:lastModifiedBy>문승용</cp:lastModifiedBy>
  <cp:revision>32</cp:revision>
  <dcterms:created xsi:type="dcterms:W3CDTF">2019-05-01T17:36:40Z</dcterms:created>
  <dcterms:modified xsi:type="dcterms:W3CDTF">2023-10-04T07:55:57Z</dcterms:modified>
</cp:coreProperties>
</file>