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3E3"/>
    <a:srgbClr val="26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/>
    <p:restoredTop sz="94663"/>
  </p:normalViewPr>
  <p:slideViewPr>
    <p:cSldViewPr snapToGrid="0">
      <p:cViewPr varScale="1">
        <p:scale>
          <a:sx n="152" d="100"/>
          <a:sy n="152" d="100"/>
        </p:scale>
        <p:origin x="12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1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5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9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04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7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06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8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6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3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3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C5F-1968-C548-BCA6-08B3013B6F1B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3D8084F7-4327-A723-59F6-0E648B498732}"/>
              </a:ext>
            </a:extLst>
          </p:cNvPr>
          <p:cNvSpPr>
            <a:spLocks noChangeAspect="1"/>
          </p:cNvSpPr>
          <p:nvPr/>
        </p:nvSpPr>
        <p:spPr>
          <a:xfrm>
            <a:off x="5433268" y="2390863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133C88-37AA-5B6F-03B2-AB0FBC75F4BA}"/>
              </a:ext>
            </a:extLst>
          </p:cNvPr>
          <p:cNvSpPr>
            <a:spLocks noChangeAspect="1"/>
          </p:cNvSpPr>
          <p:nvPr/>
        </p:nvSpPr>
        <p:spPr>
          <a:xfrm>
            <a:off x="4861419" y="294873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3165A5-493E-8220-16C7-DCBD1371F7EF}"/>
              </a:ext>
            </a:extLst>
          </p:cNvPr>
          <p:cNvSpPr/>
          <p:nvPr/>
        </p:nvSpPr>
        <p:spPr>
          <a:xfrm>
            <a:off x="-1" y="0"/>
            <a:ext cx="8640763" cy="6480175"/>
          </a:xfrm>
          <a:custGeom>
            <a:avLst/>
            <a:gdLst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0 w 8640763"/>
              <a:gd name="connsiteY3" fmla="*/ 6480175 h 6480175"/>
              <a:gd name="connsiteX4" fmla="*/ 0 w 8640763"/>
              <a:gd name="connsiteY4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0 w 8640763"/>
              <a:gd name="connsiteY4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0 w 8640763"/>
              <a:gd name="connsiteY4" fmla="*/ 0 h 6480175"/>
              <a:gd name="connsiteX0" fmla="*/ 335614 w 8976377"/>
              <a:gd name="connsiteY0" fmla="*/ 0 h 6480175"/>
              <a:gd name="connsiteX1" fmla="*/ 8976377 w 8976377"/>
              <a:gd name="connsiteY1" fmla="*/ 0 h 6480175"/>
              <a:gd name="connsiteX2" fmla="*/ 8976377 w 8976377"/>
              <a:gd name="connsiteY2" fmla="*/ 6480175 h 6480175"/>
              <a:gd name="connsiteX3" fmla="*/ 4530109 w 8976377"/>
              <a:gd name="connsiteY3" fmla="*/ 2352791 h 6480175"/>
              <a:gd name="connsiteX4" fmla="*/ 2030190 w 8976377"/>
              <a:gd name="connsiteY4" fmla="*/ 1216404 h 6480175"/>
              <a:gd name="connsiteX5" fmla="*/ 335614 w 8976377"/>
              <a:gd name="connsiteY5" fmla="*/ 0 h 6480175"/>
              <a:gd name="connsiteX0" fmla="*/ 243843 w 8884606"/>
              <a:gd name="connsiteY0" fmla="*/ 0 h 6480175"/>
              <a:gd name="connsiteX1" fmla="*/ 8884606 w 8884606"/>
              <a:gd name="connsiteY1" fmla="*/ 0 h 6480175"/>
              <a:gd name="connsiteX2" fmla="*/ 8884606 w 8884606"/>
              <a:gd name="connsiteY2" fmla="*/ 6480175 h 6480175"/>
              <a:gd name="connsiteX3" fmla="*/ 4438338 w 8884606"/>
              <a:gd name="connsiteY3" fmla="*/ 2352791 h 6480175"/>
              <a:gd name="connsiteX4" fmla="*/ 3087711 w 8884606"/>
              <a:gd name="connsiteY4" fmla="*/ 1543574 h 6480175"/>
              <a:gd name="connsiteX5" fmla="*/ 243843 w 8884606"/>
              <a:gd name="connsiteY5" fmla="*/ 0 h 6480175"/>
              <a:gd name="connsiteX0" fmla="*/ 312579 w 8953342"/>
              <a:gd name="connsiteY0" fmla="*/ 0 h 6480175"/>
              <a:gd name="connsiteX1" fmla="*/ 8953342 w 8953342"/>
              <a:gd name="connsiteY1" fmla="*/ 0 h 6480175"/>
              <a:gd name="connsiteX2" fmla="*/ 8953342 w 8953342"/>
              <a:gd name="connsiteY2" fmla="*/ 6480175 h 6480175"/>
              <a:gd name="connsiteX3" fmla="*/ 4507074 w 8953342"/>
              <a:gd name="connsiteY3" fmla="*/ 2352791 h 6480175"/>
              <a:gd name="connsiteX4" fmla="*/ 2233658 w 8953342"/>
              <a:gd name="connsiteY4" fmla="*/ 1174459 h 6480175"/>
              <a:gd name="connsiteX5" fmla="*/ 312579 w 8953342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1921079 w 8640763"/>
              <a:gd name="connsiteY4" fmla="*/ 1174459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1921079 w 8640763"/>
              <a:gd name="connsiteY4" fmla="*/ 1174459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214694 w 8640763"/>
              <a:gd name="connsiteY4" fmla="*/ 1216404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509119"/>
              <a:gd name="connsiteX1" fmla="*/ 8640763 w 8640763"/>
              <a:gd name="connsiteY1" fmla="*/ 0 h 6509119"/>
              <a:gd name="connsiteX2" fmla="*/ 8640763 w 8640763"/>
              <a:gd name="connsiteY2" fmla="*/ 6480175 h 6509119"/>
              <a:gd name="connsiteX3" fmla="*/ 4194495 w 8640763"/>
              <a:gd name="connsiteY3" fmla="*/ 2352791 h 6509119"/>
              <a:gd name="connsiteX4" fmla="*/ 2583809 w 8640763"/>
              <a:gd name="connsiteY4" fmla="*/ 1157681 h 6509119"/>
              <a:gd name="connsiteX5" fmla="*/ 0 w 8640763"/>
              <a:gd name="connsiteY5" fmla="*/ 0 h 6509119"/>
              <a:gd name="connsiteX0" fmla="*/ 0 w 8640763"/>
              <a:gd name="connsiteY0" fmla="*/ 0 h 6560757"/>
              <a:gd name="connsiteX1" fmla="*/ 8640763 w 8640763"/>
              <a:gd name="connsiteY1" fmla="*/ 0 h 6560757"/>
              <a:gd name="connsiteX2" fmla="*/ 8640763 w 8640763"/>
              <a:gd name="connsiteY2" fmla="*/ 6480175 h 6560757"/>
              <a:gd name="connsiteX3" fmla="*/ 5368953 w 8640763"/>
              <a:gd name="connsiteY3" fmla="*/ 3548543 h 6560757"/>
              <a:gd name="connsiteX4" fmla="*/ 4194495 w 8640763"/>
              <a:gd name="connsiteY4" fmla="*/ 2352791 h 6560757"/>
              <a:gd name="connsiteX5" fmla="*/ 2583809 w 8640763"/>
              <a:gd name="connsiteY5" fmla="*/ 1157681 h 6560757"/>
              <a:gd name="connsiteX6" fmla="*/ 0 w 8640763"/>
              <a:gd name="connsiteY6" fmla="*/ 0 h 6560757"/>
              <a:gd name="connsiteX0" fmla="*/ 0 w 8640763"/>
              <a:gd name="connsiteY0" fmla="*/ 0 h 6632818"/>
              <a:gd name="connsiteX1" fmla="*/ 8640763 w 8640763"/>
              <a:gd name="connsiteY1" fmla="*/ 0 h 6632818"/>
              <a:gd name="connsiteX2" fmla="*/ 8640763 w 8640763"/>
              <a:gd name="connsiteY2" fmla="*/ 6480175 h 6632818"/>
              <a:gd name="connsiteX3" fmla="*/ 6216241 w 8640763"/>
              <a:gd name="connsiteY3" fmla="*/ 4504888 h 6632818"/>
              <a:gd name="connsiteX4" fmla="*/ 5368953 w 8640763"/>
              <a:gd name="connsiteY4" fmla="*/ 3548543 h 6632818"/>
              <a:gd name="connsiteX5" fmla="*/ 4194495 w 8640763"/>
              <a:gd name="connsiteY5" fmla="*/ 2352791 h 6632818"/>
              <a:gd name="connsiteX6" fmla="*/ 2583809 w 8640763"/>
              <a:gd name="connsiteY6" fmla="*/ 1157681 h 6632818"/>
              <a:gd name="connsiteX7" fmla="*/ 0 w 8640763"/>
              <a:gd name="connsiteY7" fmla="*/ 0 h 6632818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583809 w 8640763"/>
              <a:gd name="connsiteY7" fmla="*/ 1157681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694576 w 8640763"/>
              <a:gd name="connsiteY7" fmla="*/ 93956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694576 w 8640763"/>
              <a:gd name="connsiteY7" fmla="*/ 93956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744910 w 8640763"/>
              <a:gd name="connsiteY7" fmla="*/ 85567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70745 w 8640763"/>
              <a:gd name="connsiteY7" fmla="*/ 662730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70745 w 8640763"/>
              <a:gd name="connsiteY7" fmla="*/ 662730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53967 w 8640763"/>
              <a:gd name="connsiteY7" fmla="*/ 713064 h 6731376"/>
              <a:gd name="connsiteX8" fmla="*/ 0 w 8640763"/>
              <a:gd name="connsiteY8" fmla="*/ 0 h 6731376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1853967 w 8640763"/>
              <a:gd name="connsiteY7" fmla="*/ 713064 h 6480175"/>
              <a:gd name="connsiteX8" fmla="*/ 0 w 8640763"/>
              <a:gd name="connsiteY8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2063692 w 8640763"/>
              <a:gd name="connsiteY7" fmla="*/ 838899 h 6480175"/>
              <a:gd name="connsiteX8" fmla="*/ 0 w 8640763"/>
              <a:gd name="connsiteY8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82098 w 8640763"/>
              <a:gd name="connsiteY7" fmla="*/ 1820411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021747 w 8640763"/>
              <a:gd name="connsiteY8" fmla="*/ 738231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2021747 w 8640763"/>
              <a:gd name="connsiteY9" fmla="*/ 738231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786855 w 8640763"/>
              <a:gd name="connsiteY9" fmla="*/ 72145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786855 w 8640763"/>
              <a:gd name="connsiteY9" fmla="*/ 72145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535185 w 8640763"/>
              <a:gd name="connsiteY9" fmla="*/ 120801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535185 w 8640763"/>
              <a:gd name="connsiteY9" fmla="*/ 120801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939567 w 8640763"/>
              <a:gd name="connsiteY9" fmla="*/ 100667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939567 w 8640763"/>
              <a:gd name="connsiteY9" fmla="*/ 100667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065402 w 8640763"/>
              <a:gd name="connsiteY9" fmla="*/ 97312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635853 w 8640763"/>
              <a:gd name="connsiteY9" fmla="*/ 80534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2332139 w 8640763"/>
              <a:gd name="connsiteY9" fmla="*/ 125834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308683 w 8640763"/>
              <a:gd name="connsiteY9" fmla="*/ 78856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308683 w 8640763"/>
              <a:gd name="connsiteY9" fmla="*/ 78856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592197 w 8640763"/>
              <a:gd name="connsiteY8" fmla="*/ 92278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42906 w 8640763"/>
              <a:gd name="connsiteY9" fmla="*/ 109895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1214 w 8640763"/>
              <a:gd name="connsiteY7" fmla="*/ 14429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1214 w 8640763"/>
              <a:gd name="connsiteY7" fmla="*/ 14429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17658 w 8640763"/>
              <a:gd name="connsiteY7" fmla="*/ 1476462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29013 w 8640763"/>
              <a:gd name="connsiteY6" fmla="*/ 1748784 h 6480175"/>
              <a:gd name="connsiteX7" fmla="*/ 3917658 w 8640763"/>
              <a:gd name="connsiteY7" fmla="*/ 1476462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29013 w 8640763"/>
              <a:gd name="connsiteY6" fmla="*/ 174878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6006517 w 8640763"/>
              <a:gd name="connsiteY6" fmla="*/ 1639727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914239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42076 w 8640763"/>
              <a:gd name="connsiteY5" fmla="*/ 3087149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954472 w 8640763"/>
              <a:gd name="connsiteY5" fmla="*/ 2390862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434355 w 8640763"/>
              <a:gd name="connsiteY5" fmla="*/ 2894202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31017 w 8640763"/>
              <a:gd name="connsiteY6" fmla="*/ 1740395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75632 w 8640763"/>
              <a:gd name="connsiteY5" fmla="*/ 2961314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33019 w 8640763"/>
              <a:gd name="connsiteY5" fmla="*/ 3011648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33019 w 8640763"/>
              <a:gd name="connsiteY5" fmla="*/ 301164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25298 w 8640763"/>
              <a:gd name="connsiteY5" fmla="*/ 2944536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25298 w 8640763"/>
              <a:gd name="connsiteY5" fmla="*/ 2944536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6027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593746 w 8640763"/>
              <a:gd name="connsiteY4" fmla="*/ 3951215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551801 w 8640763"/>
              <a:gd name="connsiteY4" fmla="*/ 397638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74964 w 8640763"/>
              <a:gd name="connsiteY5" fmla="*/ 284386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74964 w 8640763"/>
              <a:gd name="connsiteY5" fmla="*/ 284386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466201 w 8640763"/>
              <a:gd name="connsiteY3" fmla="*/ 494111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441034 w 8640763"/>
              <a:gd name="connsiteY3" fmla="*/ 4404219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01629 w 8640763"/>
              <a:gd name="connsiteY9" fmla="*/ 1241571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01629 w 8640763"/>
              <a:gd name="connsiteY9" fmla="*/ 1241571 h 6480175"/>
              <a:gd name="connsiteX10" fmla="*/ 0 w 8640763"/>
              <a:gd name="connsiteY10" fmla="*/ 0 h 6480175"/>
              <a:gd name="connsiteX0" fmla="*/ 0 w 8640763"/>
              <a:gd name="connsiteY0" fmla="*/ 0 h 6744162"/>
              <a:gd name="connsiteX1" fmla="*/ 8640763 w 8640763"/>
              <a:gd name="connsiteY1" fmla="*/ 0 h 6744162"/>
              <a:gd name="connsiteX2" fmla="*/ 8640763 w 8640763"/>
              <a:gd name="connsiteY2" fmla="*/ 6480175 h 6744162"/>
              <a:gd name="connsiteX3" fmla="*/ 8019874 w 8640763"/>
              <a:gd name="connsiteY3" fmla="*/ 5385732 h 6744162"/>
              <a:gd name="connsiteX4" fmla="*/ 7399089 w 8640763"/>
              <a:gd name="connsiteY4" fmla="*/ 4437775 h 6744162"/>
              <a:gd name="connsiteX5" fmla="*/ 6434355 w 8640763"/>
              <a:gd name="connsiteY5" fmla="*/ 3892492 h 6744162"/>
              <a:gd name="connsiteX6" fmla="*/ 6258186 w 8640763"/>
              <a:gd name="connsiteY6" fmla="*/ 2885813 h 6744162"/>
              <a:gd name="connsiteX7" fmla="*/ 5872294 w 8640763"/>
              <a:gd name="connsiteY7" fmla="*/ 1857841 h 6744162"/>
              <a:gd name="connsiteX8" fmla="*/ 4479720 w 8640763"/>
              <a:gd name="connsiteY8" fmla="*/ 1711354 h 6744162"/>
              <a:gd name="connsiteX9" fmla="*/ 2768366 w 8640763"/>
              <a:gd name="connsiteY9" fmla="*/ 1065402 h 6744162"/>
              <a:gd name="connsiteX10" fmla="*/ 1501629 w 8640763"/>
              <a:gd name="connsiteY10" fmla="*/ 1241571 h 6744162"/>
              <a:gd name="connsiteX11" fmla="*/ 0 w 8640763"/>
              <a:gd name="connsiteY11" fmla="*/ 0 h 6744162"/>
              <a:gd name="connsiteX0" fmla="*/ 0 w 8640763"/>
              <a:gd name="connsiteY0" fmla="*/ 0 h 6747035"/>
              <a:gd name="connsiteX1" fmla="*/ 8640763 w 8640763"/>
              <a:gd name="connsiteY1" fmla="*/ 0 h 6747035"/>
              <a:gd name="connsiteX2" fmla="*/ 8640763 w 8640763"/>
              <a:gd name="connsiteY2" fmla="*/ 6480175 h 6747035"/>
              <a:gd name="connsiteX3" fmla="*/ 7877261 w 8640763"/>
              <a:gd name="connsiteY3" fmla="*/ 5410899 h 6747035"/>
              <a:gd name="connsiteX4" fmla="*/ 7399089 w 8640763"/>
              <a:gd name="connsiteY4" fmla="*/ 4437775 h 6747035"/>
              <a:gd name="connsiteX5" fmla="*/ 6434355 w 8640763"/>
              <a:gd name="connsiteY5" fmla="*/ 3892492 h 6747035"/>
              <a:gd name="connsiteX6" fmla="*/ 6258186 w 8640763"/>
              <a:gd name="connsiteY6" fmla="*/ 2885813 h 6747035"/>
              <a:gd name="connsiteX7" fmla="*/ 5872294 w 8640763"/>
              <a:gd name="connsiteY7" fmla="*/ 1857841 h 6747035"/>
              <a:gd name="connsiteX8" fmla="*/ 4479720 w 8640763"/>
              <a:gd name="connsiteY8" fmla="*/ 1711354 h 6747035"/>
              <a:gd name="connsiteX9" fmla="*/ 2768366 w 8640763"/>
              <a:gd name="connsiteY9" fmla="*/ 1065402 h 6747035"/>
              <a:gd name="connsiteX10" fmla="*/ 1501629 w 8640763"/>
              <a:gd name="connsiteY10" fmla="*/ 1241571 h 6747035"/>
              <a:gd name="connsiteX11" fmla="*/ 0 w 8640763"/>
              <a:gd name="connsiteY11" fmla="*/ 0 h 6747035"/>
              <a:gd name="connsiteX0" fmla="*/ 0 w 8640763"/>
              <a:gd name="connsiteY0" fmla="*/ 0 h 6747035"/>
              <a:gd name="connsiteX1" fmla="*/ 8640763 w 8640763"/>
              <a:gd name="connsiteY1" fmla="*/ 0 h 6747035"/>
              <a:gd name="connsiteX2" fmla="*/ 8640763 w 8640763"/>
              <a:gd name="connsiteY2" fmla="*/ 6480175 h 6747035"/>
              <a:gd name="connsiteX3" fmla="*/ 7877261 w 8640763"/>
              <a:gd name="connsiteY3" fmla="*/ 5410899 h 6747035"/>
              <a:gd name="connsiteX4" fmla="*/ 7399089 w 8640763"/>
              <a:gd name="connsiteY4" fmla="*/ 4437775 h 6747035"/>
              <a:gd name="connsiteX5" fmla="*/ 6434355 w 8640763"/>
              <a:gd name="connsiteY5" fmla="*/ 3892492 h 6747035"/>
              <a:gd name="connsiteX6" fmla="*/ 6258186 w 8640763"/>
              <a:gd name="connsiteY6" fmla="*/ 2885813 h 6747035"/>
              <a:gd name="connsiteX7" fmla="*/ 5872294 w 8640763"/>
              <a:gd name="connsiteY7" fmla="*/ 1857841 h 6747035"/>
              <a:gd name="connsiteX8" fmla="*/ 4479720 w 8640763"/>
              <a:gd name="connsiteY8" fmla="*/ 1711354 h 6747035"/>
              <a:gd name="connsiteX9" fmla="*/ 2768366 w 8640763"/>
              <a:gd name="connsiteY9" fmla="*/ 1065402 h 6747035"/>
              <a:gd name="connsiteX10" fmla="*/ 1501629 w 8640763"/>
              <a:gd name="connsiteY10" fmla="*/ 1241571 h 6747035"/>
              <a:gd name="connsiteX11" fmla="*/ 0 w 8640763"/>
              <a:gd name="connsiteY11" fmla="*/ 0 h 6747035"/>
              <a:gd name="connsiteX0" fmla="*/ 0 w 8640763"/>
              <a:gd name="connsiteY0" fmla="*/ 0 h 6754951"/>
              <a:gd name="connsiteX1" fmla="*/ 8640763 w 8640763"/>
              <a:gd name="connsiteY1" fmla="*/ 0 h 6754951"/>
              <a:gd name="connsiteX2" fmla="*/ 8640763 w 8640763"/>
              <a:gd name="connsiteY2" fmla="*/ 6480175 h 6754951"/>
              <a:gd name="connsiteX3" fmla="*/ 7877261 w 8640763"/>
              <a:gd name="connsiteY3" fmla="*/ 5410899 h 6754951"/>
              <a:gd name="connsiteX4" fmla="*/ 7399089 w 8640763"/>
              <a:gd name="connsiteY4" fmla="*/ 4437775 h 6754951"/>
              <a:gd name="connsiteX5" fmla="*/ 6434355 w 8640763"/>
              <a:gd name="connsiteY5" fmla="*/ 3892492 h 6754951"/>
              <a:gd name="connsiteX6" fmla="*/ 6258186 w 8640763"/>
              <a:gd name="connsiteY6" fmla="*/ 2885813 h 6754951"/>
              <a:gd name="connsiteX7" fmla="*/ 5872294 w 8640763"/>
              <a:gd name="connsiteY7" fmla="*/ 1857841 h 6754951"/>
              <a:gd name="connsiteX8" fmla="*/ 4479720 w 8640763"/>
              <a:gd name="connsiteY8" fmla="*/ 1711354 h 6754951"/>
              <a:gd name="connsiteX9" fmla="*/ 2768366 w 8640763"/>
              <a:gd name="connsiteY9" fmla="*/ 1065402 h 6754951"/>
              <a:gd name="connsiteX10" fmla="*/ 1501629 w 8640763"/>
              <a:gd name="connsiteY10" fmla="*/ 1241571 h 6754951"/>
              <a:gd name="connsiteX11" fmla="*/ 0 w 8640763"/>
              <a:gd name="connsiteY11" fmla="*/ 0 h 6754951"/>
              <a:gd name="connsiteX0" fmla="*/ 0 w 8640763"/>
              <a:gd name="connsiteY0" fmla="*/ 0 h 6755967"/>
              <a:gd name="connsiteX1" fmla="*/ 8640763 w 8640763"/>
              <a:gd name="connsiteY1" fmla="*/ 0 h 6755967"/>
              <a:gd name="connsiteX2" fmla="*/ 8640763 w 8640763"/>
              <a:gd name="connsiteY2" fmla="*/ 6480175 h 6755967"/>
              <a:gd name="connsiteX3" fmla="*/ 7801760 w 8640763"/>
              <a:gd name="connsiteY3" fmla="*/ 5419288 h 6755967"/>
              <a:gd name="connsiteX4" fmla="*/ 7399089 w 8640763"/>
              <a:gd name="connsiteY4" fmla="*/ 4437775 h 6755967"/>
              <a:gd name="connsiteX5" fmla="*/ 6434355 w 8640763"/>
              <a:gd name="connsiteY5" fmla="*/ 3892492 h 6755967"/>
              <a:gd name="connsiteX6" fmla="*/ 6258186 w 8640763"/>
              <a:gd name="connsiteY6" fmla="*/ 2885813 h 6755967"/>
              <a:gd name="connsiteX7" fmla="*/ 5872294 w 8640763"/>
              <a:gd name="connsiteY7" fmla="*/ 1857841 h 6755967"/>
              <a:gd name="connsiteX8" fmla="*/ 4479720 w 8640763"/>
              <a:gd name="connsiteY8" fmla="*/ 1711354 h 6755967"/>
              <a:gd name="connsiteX9" fmla="*/ 2768366 w 8640763"/>
              <a:gd name="connsiteY9" fmla="*/ 1065402 h 6755967"/>
              <a:gd name="connsiteX10" fmla="*/ 1501629 w 8640763"/>
              <a:gd name="connsiteY10" fmla="*/ 1241571 h 6755967"/>
              <a:gd name="connsiteX11" fmla="*/ 0 w 8640763"/>
              <a:gd name="connsiteY11" fmla="*/ 0 h 6755967"/>
              <a:gd name="connsiteX0" fmla="*/ 0 w 8640763"/>
              <a:gd name="connsiteY0" fmla="*/ 0 h 6753191"/>
              <a:gd name="connsiteX1" fmla="*/ 8640763 w 8640763"/>
              <a:gd name="connsiteY1" fmla="*/ 0 h 6753191"/>
              <a:gd name="connsiteX2" fmla="*/ 8640763 w 8640763"/>
              <a:gd name="connsiteY2" fmla="*/ 6480175 h 6753191"/>
              <a:gd name="connsiteX3" fmla="*/ 7801760 w 8640763"/>
              <a:gd name="connsiteY3" fmla="*/ 5419288 h 6753191"/>
              <a:gd name="connsiteX4" fmla="*/ 7399089 w 8640763"/>
              <a:gd name="connsiteY4" fmla="*/ 4437775 h 6753191"/>
              <a:gd name="connsiteX5" fmla="*/ 6434355 w 8640763"/>
              <a:gd name="connsiteY5" fmla="*/ 3892492 h 6753191"/>
              <a:gd name="connsiteX6" fmla="*/ 6258186 w 8640763"/>
              <a:gd name="connsiteY6" fmla="*/ 2885813 h 6753191"/>
              <a:gd name="connsiteX7" fmla="*/ 5872294 w 8640763"/>
              <a:gd name="connsiteY7" fmla="*/ 1857841 h 6753191"/>
              <a:gd name="connsiteX8" fmla="*/ 4479720 w 8640763"/>
              <a:gd name="connsiteY8" fmla="*/ 1711354 h 6753191"/>
              <a:gd name="connsiteX9" fmla="*/ 2768366 w 8640763"/>
              <a:gd name="connsiteY9" fmla="*/ 1065402 h 6753191"/>
              <a:gd name="connsiteX10" fmla="*/ 1501629 w 8640763"/>
              <a:gd name="connsiteY10" fmla="*/ 1241571 h 6753191"/>
              <a:gd name="connsiteX11" fmla="*/ 0 w 8640763"/>
              <a:gd name="connsiteY11" fmla="*/ 0 h 6753191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801760 w 8640763"/>
              <a:gd name="connsiteY3" fmla="*/ 5419288 h 6480175"/>
              <a:gd name="connsiteX4" fmla="*/ 7399089 w 8640763"/>
              <a:gd name="connsiteY4" fmla="*/ 4437775 h 6480175"/>
              <a:gd name="connsiteX5" fmla="*/ 6434355 w 8640763"/>
              <a:gd name="connsiteY5" fmla="*/ 3892492 h 6480175"/>
              <a:gd name="connsiteX6" fmla="*/ 6258186 w 8640763"/>
              <a:gd name="connsiteY6" fmla="*/ 2885813 h 6480175"/>
              <a:gd name="connsiteX7" fmla="*/ 5872294 w 8640763"/>
              <a:gd name="connsiteY7" fmla="*/ 1857841 h 6480175"/>
              <a:gd name="connsiteX8" fmla="*/ 4479720 w 8640763"/>
              <a:gd name="connsiteY8" fmla="*/ 1711354 h 6480175"/>
              <a:gd name="connsiteX9" fmla="*/ 2768366 w 8640763"/>
              <a:gd name="connsiteY9" fmla="*/ 1065402 h 6480175"/>
              <a:gd name="connsiteX10" fmla="*/ 1501629 w 8640763"/>
              <a:gd name="connsiteY10" fmla="*/ 1241571 h 6480175"/>
              <a:gd name="connsiteX11" fmla="*/ 0 w 8640763"/>
              <a:gd name="connsiteY11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801760 w 8640763"/>
              <a:gd name="connsiteY3" fmla="*/ 5419288 h 6480175"/>
              <a:gd name="connsiteX4" fmla="*/ 7399089 w 8640763"/>
              <a:gd name="connsiteY4" fmla="*/ 4437775 h 6480175"/>
              <a:gd name="connsiteX5" fmla="*/ 6434355 w 8640763"/>
              <a:gd name="connsiteY5" fmla="*/ 3892492 h 6480175"/>
              <a:gd name="connsiteX6" fmla="*/ 6258186 w 8640763"/>
              <a:gd name="connsiteY6" fmla="*/ 2885813 h 6480175"/>
              <a:gd name="connsiteX7" fmla="*/ 5872294 w 8640763"/>
              <a:gd name="connsiteY7" fmla="*/ 1857841 h 6480175"/>
              <a:gd name="connsiteX8" fmla="*/ 4479720 w 8640763"/>
              <a:gd name="connsiteY8" fmla="*/ 1711354 h 6480175"/>
              <a:gd name="connsiteX9" fmla="*/ 2768366 w 8640763"/>
              <a:gd name="connsiteY9" fmla="*/ 1065402 h 6480175"/>
              <a:gd name="connsiteX10" fmla="*/ 1501629 w 8640763"/>
              <a:gd name="connsiteY10" fmla="*/ 1241571 h 6480175"/>
              <a:gd name="connsiteX11" fmla="*/ 0 w 8640763"/>
              <a:gd name="connsiteY11" fmla="*/ 0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40763" h="6480175">
                <a:moveTo>
                  <a:pt x="0" y="0"/>
                </a:moveTo>
                <a:lnTo>
                  <a:pt x="8640763" y="0"/>
                </a:lnTo>
                <a:lnTo>
                  <a:pt x="8640763" y="6480175"/>
                </a:lnTo>
                <a:cubicBezTo>
                  <a:pt x="8060507" y="6148810"/>
                  <a:pt x="7847719" y="5792298"/>
                  <a:pt x="7801760" y="5419288"/>
                </a:cubicBezTo>
                <a:cubicBezTo>
                  <a:pt x="7746771" y="4972989"/>
                  <a:pt x="7663342" y="4686648"/>
                  <a:pt x="7399089" y="4437775"/>
                </a:cubicBezTo>
                <a:cubicBezTo>
                  <a:pt x="7134836" y="4188902"/>
                  <a:pt x="6624505" y="4151152"/>
                  <a:pt x="6434355" y="3892492"/>
                </a:cubicBezTo>
                <a:cubicBezTo>
                  <a:pt x="6244205" y="3633832"/>
                  <a:pt x="6243998" y="3237337"/>
                  <a:pt x="6258186" y="2885813"/>
                </a:cubicBezTo>
                <a:cubicBezTo>
                  <a:pt x="6273566" y="2504760"/>
                  <a:pt x="6168705" y="2053584"/>
                  <a:pt x="5872294" y="1857841"/>
                </a:cubicBezTo>
                <a:cubicBezTo>
                  <a:pt x="5575883" y="1662098"/>
                  <a:pt x="4997041" y="1843427"/>
                  <a:pt x="4479720" y="1711354"/>
                </a:cubicBezTo>
                <a:cubicBezTo>
                  <a:pt x="3962399" y="1579281"/>
                  <a:pt x="3264714" y="1143699"/>
                  <a:pt x="2768366" y="1065402"/>
                </a:cubicBezTo>
                <a:cubicBezTo>
                  <a:pt x="2272018" y="987105"/>
                  <a:pt x="1971045" y="1229119"/>
                  <a:pt x="1501629" y="1241571"/>
                </a:cubicBezTo>
                <a:cubicBezTo>
                  <a:pt x="990378" y="1255133"/>
                  <a:pt x="343932" y="1033244"/>
                  <a:pt x="0" y="0"/>
                </a:cubicBezTo>
                <a:close/>
              </a:path>
            </a:pathLst>
          </a:custGeom>
          <a:solidFill>
            <a:srgbClr val="949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7043D9-8E0D-6F76-697A-0CFFA06C9F3E}"/>
              </a:ext>
            </a:extLst>
          </p:cNvPr>
          <p:cNvSpPr/>
          <p:nvPr/>
        </p:nvSpPr>
        <p:spPr>
          <a:xfrm>
            <a:off x="2961314" y="1031847"/>
            <a:ext cx="4051881" cy="4085438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2BB01A-0DD8-D408-D020-BB892A83E358}"/>
              </a:ext>
            </a:extLst>
          </p:cNvPr>
          <p:cNvSpPr/>
          <p:nvPr/>
        </p:nvSpPr>
        <p:spPr>
          <a:xfrm>
            <a:off x="3533163" y="473979"/>
            <a:ext cx="4051881" cy="4085438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A952A3-2AA4-8691-51F1-E893E9D4BB80}"/>
              </a:ext>
            </a:extLst>
          </p:cNvPr>
          <p:cNvSpPr>
            <a:spLocks noChangeAspect="1"/>
          </p:cNvSpPr>
          <p:nvPr/>
        </p:nvSpPr>
        <p:spPr>
          <a:xfrm>
            <a:off x="4032381" y="126846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800503E-B5F8-2ABA-3511-7EC120DB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81" y="1773942"/>
            <a:ext cx="688573" cy="55468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3A08FDC-C314-B739-647B-2525F75EBFF9}"/>
              </a:ext>
            </a:extLst>
          </p:cNvPr>
          <p:cNvSpPr>
            <a:spLocks noChangeAspect="1"/>
          </p:cNvSpPr>
          <p:nvPr/>
        </p:nvSpPr>
        <p:spPr>
          <a:xfrm>
            <a:off x="6426291" y="2040626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48D757-DD17-8A75-D283-786FF6BE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63" y="457901"/>
            <a:ext cx="1078685" cy="7997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1D904C-AEC3-D2DC-2B0E-8F7910C6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06" y="1539642"/>
            <a:ext cx="1058790" cy="78496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62DE230B-E813-A891-48F2-06007EC68316}"/>
              </a:ext>
            </a:extLst>
          </p:cNvPr>
          <p:cNvSpPr>
            <a:spLocks noChangeAspect="1"/>
          </p:cNvSpPr>
          <p:nvPr/>
        </p:nvSpPr>
        <p:spPr>
          <a:xfrm>
            <a:off x="6531706" y="3581136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2C8727-2B29-E587-E6DE-168082054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129" y="3686143"/>
            <a:ext cx="1036094" cy="768139"/>
          </a:xfrm>
          <a:prstGeom prst="rect">
            <a:avLst/>
          </a:prstGeom>
        </p:spPr>
      </p:pic>
      <p:sp>
        <p:nvSpPr>
          <p:cNvPr id="31" name="자유형 30">
            <a:extLst>
              <a:ext uri="{FF2B5EF4-FFF2-40B4-BE49-F238E27FC236}">
                <a16:creationId xmlns:a16="http://schemas.microsoft.com/office/drawing/2014/main" id="{BCD1145E-1928-3224-4720-522292D6FC5D}"/>
              </a:ext>
            </a:extLst>
          </p:cNvPr>
          <p:cNvSpPr/>
          <p:nvPr/>
        </p:nvSpPr>
        <p:spPr>
          <a:xfrm>
            <a:off x="4151118" y="1574432"/>
            <a:ext cx="674962" cy="1455227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756" h="1527735">
                <a:moveTo>
                  <a:pt x="687756" y="1527735"/>
                </a:moveTo>
                <a:cubicBezTo>
                  <a:pt x="453722" y="1213284"/>
                  <a:pt x="341964" y="1107577"/>
                  <a:pt x="227411" y="852955"/>
                </a:cubicBezTo>
                <a:cubicBezTo>
                  <a:pt x="112858" y="598333"/>
                  <a:pt x="-8205" y="362467"/>
                  <a:pt x="438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29B13505-6DB9-4080-8E73-E48098FCE45C}"/>
              </a:ext>
            </a:extLst>
          </p:cNvPr>
          <p:cNvSpPr/>
          <p:nvPr/>
        </p:nvSpPr>
        <p:spPr>
          <a:xfrm rot="10800000">
            <a:off x="4284700" y="1560673"/>
            <a:ext cx="691309" cy="1362948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414" h="1430858">
                <a:moveTo>
                  <a:pt x="704414" y="1430858"/>
                </a:moveTo>
                <a:cubicBezTo>
                  <a:pt x="564410" y="1019530"/>
                  <a:pt x="532432" y="941712"/>
                  <a:pt x="415030" y="703236"/>
                </a:cubicBezTo>
                <a:cubicBezTo>
                  <a:pt x="297628" y="464760"/>
                  <a:pt x="170868" y="300818"/>
                  <a:pt x="0" y="0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F6527C02-4161-FB87-1A34-C22D602E0E69}"/>
              </a:ext>
            </a:extLst>
          </p:cNvPr>
          <p:cNvSpPr/>
          <p:nvPr/>
        </p:nvSpPr>
        <p:spPr>
          <a:xfrm rot="5400000">
            <a:off x="5413959" y="2063061"/>
            <a:ext cx="791979" cy="1186778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7898 w 567898"/>
              <a:gd name="connsiteY0" fmla="*/ 1633418 h 1633418"/>
              <a:gd name="connsiteX1" fmla="*/ 304158 w 567898"/>
              <a:gd name="connsiteY1" fmla="*/ 800114 h 1633418"/>
              <a:gd name="connsiteX2" fmla="*/ 250 w 567898"/>
              <a:gd name="connsiteY2" fmla="*/ 0 h 1633418"/>
              <a:gd name="connsiteX0" fmla="*/ 567970 w 567970"/>
              <a:gd name="connsiteY0" fmla="*/ 1633418 h 1633418"/>
              <a:gd name="connsiteX1" fmla="*/ 304230 w 567970"/>
              <a:gd name="connsiteY1" fmla="*/ 800114 h 1633418"/>
              <a:gd name="connsiteX2" fmla="*/ 322 w 567970"/>
              <a:gd name="connsiteY2" fmla="*/ 0 h 1633418"/>
              <a:gd name="connsiteX0" fmla="*/ 858400 w 858400"/>
              <a:gd name="connsiteY0" fmla="*/ 1237103 h 1237103"/>
              <a:gd name="connsiteX1" fmla="*/ 594660 w 858400"/>
              <a:gd name="connsiteY1" fmla="*/ 403799 h 1237103"/>
              <a:gd name="connsiteX2" fmla="*/ 120 w 858400"/>
              <a:gd name="connsiteY2" fmla="*/ 0 h 1237103"/>
              <a:gd name="connsiteX0" fmla="*/ 858280 w 858280"/>
              <a:gd name="connsiteY0" fmla="*/ 1237103 h 1237103"/>
              <a:gd name="connsiteX1" fmla="*/ 594540 w 858280"/>
              <a:gd name="connsiteY1" fmla="*/ 403799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06992 w 806992"/>
              <a:gd name="connsiteY0" fmla="*/ 1245910 h 1245910"/>
              <a:gd name="connsiteX1" fmla="*/ 560349 w 806992"/>
              <a:gd name="connsiteY1" fmla="*/ 544709 h 1245910"/>
              <a:gd name="connsiteX2" fmla="*/ 0 w 806992"/>
              <a:gd name="connsiteY2" fmla="*/ 0 h 12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992" h="1245910">
                <a:moveTo>
                  <a:pt x="806992" y="1245910"/>
                </a:moveTo>
                <a:cubicBezTo>
                  <a:pt x="709732" y="816966"/>
                  <a:pt x="694848" y="752361"/>
                  <a:pt x="560349" y="544709"/>
                </a:cubicBezTo>
                <a:cubicBezTo>
                  <a:pt x="425850" y="337057"/>
                  <a:pt x="239249" y="195134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84D1B4C3-34B2-08F0-D4BD-9B69A0F8C787}"/>
              </a:ext>
            </a:extLst>
          </p:cNvPr>
          <p:cNvSpPr/>
          <p:nvPr/>
        </p:nvSpPr>
        <p:spPr>
          <a:xfrm rot="16200000">
            <a:off x="5471237" y="2164102"/>
            <a:ext cx="833923" cy="1321000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47155 w 747155"/>
              <a:gd name="connsiteY0" fmla="*/ 1430855 h 1430855"/>
              <a:gd name="connsiteX1" fmla="*/ 457771 w 747155"/>
              <a:gd name="connsiteY1" fmla="*/ 703233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355195 w 747155"/>
              <a:gd name="connsiteY1" fmla="*/ 747267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278263 w 747155"/>
              <a:gd name="connsiteY1" fmla="*/ 764881 h 1430855"/>
              <a:gd name="connsiteX2" fmla="*/ 0 w 747155"/>
              <a:gd name="connsiteY2" fmla="*/ 0 h 1430855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58279 w 858279"/>
              <a:gd name="connsiteY0" fmla="*/ 1351595 h 1351595"/>
              <a:gd name="connsiteX1" fmla="*/ 278263 w 858279"/>
              <a:gd name="connsiteY1" fmla="*/ 764881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49731 w 849731"/>
              <a:gd name="connsiteY0" fmla="*/ 1386820 h 1386820"/>
              <a:gd name="connsiteX1" fmla="*/ 303906 w 849731"/>
              <a:gd name="connsiteY1" fmla="*/ 800109 h 1386820"/>
              <a:gd name="connsiteX2" fmla="*/ 0 w 849731"/>
              <a:gd name="connsiteY2" fmla="*/ 0 h 138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31" h="1386820">
                <a:moveTo>
                  <a:pt x="849731" y="1386820"/>
                </a:moveTo>
                <a:cubicBezTo>
                  <a:pt x="607151" y="1151636"/>
                  <a:pt x="445528" y="1031246"/>
                  <a:pt x="303906" y="800109"/>
                </a:cubicBezTo>
                <a:cubicBezTo>
                  <a:pt x="162284" y="568972"/>
                  <a:pt x="102483" y="318435"/>
                  <a:pt x="0" y="0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5A81D8CC-D3BE-3F92-F1A2-17512551383F}"/>
              </a:ext>
            </a:extLst>
          </p:cNvPr>
          <p:cNvSpPr/>
          <p:nvPr/>
        </p:nvSpPr>
        <p:spPr>
          <a:xfrm rot="10800000">
            <a:off x="5157395" y="3296063"/>
            <a:ext cx="1345653" cy="356268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7898 w 567898"/>
              <a:gd name="connsiteY0" fmla="*/ 1633418 h 1633418"/>
              <a:gd name="connsiteX1" fmla="*/ 304158 w 567898"/>
              <a:gd name="connsiteY1" fmla="*/ 800114 h 1633418"/>
              <a:gd name="connsiteX2" fmla="*/ 250 w 567898"/>
              <a:gd name="connsiteY2" fmla="*/ 0 h 1633418"/>
              <a:gd name="connsiteX0" fmla="*/ 567970 w 567970"/>
              <a:gd name="connsiteY0" fmla="*/ 1633418 h 1633418"/>
              <a:gd name="connsiteX1" fmla="*/ 304230 w 567970"/>
              <a:gd name="connsiteY1" fmla="*/ 800114 h 1633418"/>
              <a:gd name="connsiteX2" fmla="*/ 322 w 567970"/>
              <a:gd name="connsiteY2" fmla="*/ 0 h 1633418"/>
              <a:gd name="connsiteX0" fmla="*/ 858400 w 858400"/>
              <a:gd name="connsiteY0" fmla="*/ 1237103 h 1237103"/>
              <a:gd name="connsiteX1" fmla="*/ 594660 w 858400"/>
              <a:gd name="connsiteY1" fmla="*/ 403799 h 1237103"/>
              <a:gd name="connsiteX2" fmla="*/ 120 w 858400"/>
              <a:gd name="connsiteY2" fmla="*/ 0 h 1237103"/>
              <a:gd name="connsiteX0" fmla="*/ 858280 w 858280"/>
              <a:gd name="connsiteY0" fmla="*/ 1237103 h 1237103"/>
              <a:gd name="connsiteX1" fmla="*/ 594540 w 858280"/>
              <a:gd name="connsiteY1" fmla="*/ 403799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06992 w 806992"/>
              <a:gd name="connsiteY0" fmla="*/ 1245910 h 1245910"/>
              <a:gd name="connsiteX1" fmla="*/ 560349 w 806992"/>
              <a:gd name="connsiteY1" fmla="*/ 544709 h 1245910"/>
              <a:gd name="connsiteX2" fmla="*/ 0 w 806992"/>
              <a:gd name="connsiteY2" fmla="*/ 0 h 1245910"/>
              <a:gd name="connsiteX0" fmla="*/ 909568 w 909568"/>
              <a:gd name="connsiteY0" fmla="*/ 1281138 h 1281138"/>
              <a:gd name="connsiteX1" fmla="*/ 560349 w 909568"/>
              <a:gd name="connsiteY1" fmla="*/ 544709 h 1281138"/>
              <a:gd name="connsiteX2" fmla="*/ 0 w 909568"/>
              <a:gd name="connsiteY2" fmla="*/ 0 h 1281138"/>
              <a:gd name="connsiteX0" fmla="*/ 909568 w 909568"/>
              <a:gd name="connsiteY0" fmla="*/ 1281138 h 1281138"/>
              <a:gd name="connsiteX1" fmla="*/ 372293 w 909568"/>
              <a:gd name="connsiteY1" fmla="*/ 852954 h 1281138"/>
              <a:gd name="connsiteX2" fmla="*/ 0 w 909568"/>
              <a:gd name="connsiteY2" fmla="*/ 0 h 1281138"/>
              <a:gd name="connsiteX0" fmla="*/ 1379709 w 1379709"/>
              <a:gd name="connsiteY0" fmla="*/ 439076 h 439076"/>
              <a:gd name="connsiteX1" fmla="*/ 842434 w 1379709"/>
              <a:gd name="connsiteY1" fmla="*/ 10892 h 439076"/>
              <a:gd name="connsiteX2" fmla="*/ 0 w 1379709"/>
              <a:gd name="connsiteY2" fmla="*/ 29829 h 439076"/>
              <a:gd name="connsiteX0" fmla="*/ 1379709 w 1379709"/>
              <a:gd name="connsiteY0" fmla="*/ 409247 h 409247"/>
              <a:gd name="connsiteX1" fmla="*/ 774050 w 1379709"/>
              <a:gd name="connsiteY1" fmla="*/ 104361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74050 w 1379709"/>
              <a:gd name="connsiteY1" fmla="*/ 104361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48406 w 1379709"/>
              <a:gd name="connsiteY1" fmla="*/ 157203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48406 w 1379709"/>
              <a:gd name="connsiteY1" fmla="*/ 157203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688570 w 1379709"/>
              <a:gd name="connsiteY1" fmla="*/ 174817 h 409247"/>
              <a:gd name="connsiteX2" fmla="*/ 0 w 1379709"/>
              <a:gd name="connsiteY2" fmla="*/ 0 h 409247"/>
              <a:gd name="connsiteX0" fmla="*/ 1396805 w 1396805"/>
              <a:gd name="connsiteY0" fmla="*/ 365212 h 365212"/>
              <a:gd name="connsiteX1" fmla="*/ 705666 w 1396805"/>
              <a:gd name="connsiteY1" fmla="*/ 130782 h 365212"/>
              <a:gd name="connsiteX2" fmla="*/ 0 w 1396805"/>
              <a:gd name="connsiteY2" fmla="*/ 0 h 365212"/>
              <a:gd name="connsiteX0" fmla="*/ 1396805 w 1396805"/>
              <a:gd name="connsiteY0" fmla="*/ 365212 h 365212"/>
              <a:gd name="connsiteX1" fmla="*/ 705666 w 1396805"/>
              <a:gd name="connsiteY1" fmla="*/ 130782 h 365212"/>
              <a:gd name="connsiteX2" fmla="*/ 0 w 1396805"/>
              <a:gd name="connsiteY2" fmla="*/ 0 h 365212"/>
              <a:gd name="connsiteX0" fmla="*/ 1371161 w 1371161"/>
              <a:gd name="connsiteY0" fmla="*/ 374019 h 374019"/>
              <a:gd name="connsiteX1" fmla="*/ 680022 w 1371161"/>
              <a:gd name="connsiteY1" fmla="*/ 139589 h 374019"/>
              <a:gd name="connsiteX2" fmla="*/ 0 w 1371161"/>
              <a:gd name="connsiteY2" fmla="*/ 0 h 37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161" h="374019">
                <a:moveTo>
                  <a:pt x="1371161" y="374019"/>
                </a:moveTo>
                <a:cubicBezTo>
                  <a:pt x="1145680" y="174057"/>
                  <a:pt x="908549" y="201926"/>
                  <a:pt x="680022" y="139589"/>
                </a:cubicBezTo>
                <a:cubicBezTo>
                  <a:pt x="451495" y="77253"/>
                  <a:pt x="273441" y="115871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90C52297-CCC5-D6A3-19FE-26604388A9A7}"/>
              </a:ext>
            </a:extLst>
          </p:cNvPr>
          <p:cNvSpPr/>
          <p:nvPr/>
        </p:nvSpPr>
        <p:spPr>
          <a:xfrm>
            <a:off x="5001185" y="3350019"/>
            <a:ext cx="1481357" cy="439643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47155 w 747155"/>
              <a:gd name="connsiteY0" fmla="*/ 1430855 h 1430855"/>
              <a:gd name="connsiteX1" fmla="*/ 457771 w 747155"/>
              <a:gd name="connsiteY1" fmla="*/ 703233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355195 w 747155"/>
              <a:gd name="connsiteY1" fmla="*/ 747267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278263 w 747155"/>
              <a:gd name="connsiteY1" fmla="*/ 764881 h 1430855"/>
              <a:gd name="connsiteX2" fmla="*/ 0 w 747155"/>
              <a:gd name="connsiteY2" fmla="*/ 0 h 1430855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58279 w 858279"/>
              <a:gd name="connsiteY0" fmla="*/ 1351595 h 1351595"/>
              <a:gd name="connsiteX1" fmla="*/ 278263 w 858279"/>
              <a:gd name="connsiteY1" fmla="*/ 764881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49731 w 849731"/>
              <a:gd name="connsiteY0" fmla="*/ 1386820 h 1386820"/>
              <a:gd name="connsiteX1" fmla="*/ 303906 w 849731"/>
              <a:gd name="connsiteY1" fmla="*/ 800109 h 1386820"/>
              <a:gd name="connsiteX2" fmla="*/ 0 w 849731"/>
              <a:gd name="connsiteY2" fmla="*/ 0 h 1386820"/>
              <a:gd name="connsiteX0" fmla="*/ 1052109 w 1052109"/>
              <a:gd name="connsiteY0" fmla="*/ 1369529 h 1369529"/>
              <a:gd name="connsiteX1" fmla="*/ 506284 w 1052109"/>
              <a:gd name="connsiteY1" fmla="*/ 782818 h 1369529"/>
              <a:gd name="connsiteX2" fmla="*/ 0 w 1052109"/>
              <a:gd name="connsiteY2" fmla="*/ 0 h 1369529"/>
              <a:gd name="connsiteX0" fmla="*/ 1052109 w 1052109"/>
              <a:gd name="connsiteY0" fmla="*/ 1369529 h 1369529"/>
              <a:gd name="connsiteX1" fmla="*/ 506284 w 1052109"/>
              <a:gd name="connsiteY1" fmla="*/ 782818 h 1369529"/>
              <a:gd name="connsiteX2" fmla="*/ 1009391 w 1052109"/>
              <a:gd name="connsiteY2" fmla="*/ 420735 h 1369529"/>
              <a:gd name="connsiteX3" fmla="*/ 0 w 1052109"/>
              <a:gd name="connsiteY3" fmla="*/ 0 h 1369529"/>
              <a:gd name="connsiteX0" fmla="*/ 2624429 w 2624429"/>
              <a:gd name="connsiteY0" fmla="*/ 470384 h 782909"/>
              <a:gd name="connsiteX1" fmla="*/ 506284 w 2624429"/>
              <a:gd name="connsiteY1" fmla="*/ 782818 h 782909"/>
              <a:gd name="connsiteX2" fmla="*/ 1009391 w 2624429"/>
              <a:gd name="connsiteY2" fmla="*/ 420735 h 782909"/>
              <a:gd name="connsiteX3" fmla="*/ 0 w 2624429"/>
              <a:gd name="connsiteY3" fmla="*/ 0 h 782909"/>
              <a:gd name="connsiteX0" fmla="*/ 2624429 w 2624429"/>
              <a:gd name="connsiteY0" fmla="*/ 470384 h 500629"/>
              <a:gd name="connsiteX1" fmla="*/ 1424769 w 2624429"/>
              <a:gd name="connsiteY1" fmla="*/ 488868 h 500629"/>
              <a:gd name="connsiteX2" fmla="*/ 1009391 w 2624429"/>
              <a:gd name="connsiteY2" fmla="*/ 420735 h 500629"/>
              <a:gd name="connsiteX3" fmla="*/ 0 w 2624429"/>
              <a:gd name="connsiteY3" fmla="*/ 0 h 500629"/>
              <a:gd name="connsiteX0" fmla="*/ 2624429 w 2624429"/>
              <a:gd name="connsiteY0" fmla="*/ 470384 h 470384"/>
              <a:gd name="connsiteX1" fmla="*/ 1009391 w 2624429"/>
              <a:gd name="connsiteY1" fmla="*/ 420735 h 470384"/>
              <a:gd name="connsiteX2" fmla="*/ 0 w 2624429"/>
              <a:gd name="connsiteY2" fmla="*/ 0 h 470384"/>
              <a:gd name="connsiteX0" fmla="*/ 2624429 w 2624429"/>
              <a:gd name="connsiteY0" fmla="*/ 470384 h 470384"/>
              <a:gd name="connsiteX1" fmla="*/ 1258471 w 2624429"/>
              <a:gd name="connsiteY1" fmla="*/ 386153 h 470384"/>
              <a:gd name="connsiteX2" fmla="*/ 0 w 2624429"/>
              <a:gd name="connsiteY2" fmla="*/ 0 h 470384"/>
              <a:gd name="connsiteX0" fmla="*/ 2624429 w 2624429"/>
              <a:gd name="connsiteY0" fmla="*/ 470384 h 470384"/>
              <a:gd name="connsiteX1" fmla="*/ 1258471 w 2624429"/>
              <a:gd name="connsiteY1" fmla="*/ 386153 h 470384"/>
              <a:gd name="connsiteX2" fmla="*/ 0 w 2624429"/>
              <a:gd name="connsiteY2" fmla="*/ 0 h 470384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748967 w 2748967"/>
              <a:gd name="connsiteY0" fmla="*/ 453093 h 461778"/>
              <a:gd name="connsiteX1" fmla="*/ 1398577 w 2748967"/>
              <a:gd name="connsiteY1" fmla="*/ 420736 h 461778"/>
              <a:gd name="connsiteX2" fmla="*/ 0 w 2748967"/>
              <a:gd name="connsiteY2" fmla="*/ 0 h 461778"/>
              <a:gd name="connsiteX0" fmla="*/ 2748967 w 2748967"/>
              <a:gd name="connsiteY0" fmla="*/ 453093 h 461778"/>
              <a:gd name="connsiteX1" fmla="*/ 1398577 w 2748967"/>
              <a:gd name="connsiteY1" fmla="*/ 420736 h 461778"/>
              <a:gd name="connsiteX2" fmla="*/ 0 w 2748967"/>
              <a:gd name="connsiteY2" fmla="*/ 0 h 461778"/>
              <a:gd name="connsiteX0" fmla="*/ 2748967 w 2748967"/>
              <a:gd name="connsiteY0" fmla="*/ 453093 h 453093"/>
              <a:gd name="connsiteX1" fmla="*/ 1274037 w 2748967"/>
              <a:gd name="connsiteY1" fmla="*/ 403444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274037 w 2748967"/>
              <a:gd name="connsiteY1" fmla="*/ 403444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98577 w 2748967"/>
              <a:gd name="connsiteY1" fmla="*/ 386153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98577 w 2748967"/>
              <a:gd name="connsiteY1" fmla="*/ 386153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83010 w 2748967"/>
              <a:gd name="connsiteY1" fmla="*/ 351570 h 453093"/>
              <a:gd name="connsiteX2" fmla="*/ 0 w 2748967"/>
              <a:gd name="connsiteY2" fmla="*/ 0 h 45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8967" h="453093">
                <a:moveTo>
                  <a:pt x="2748967" y="453093"/>
                </a:moveTo>
                <a:cubicBezTo>
                  <a:pt x="2298837" y="430780"/>
                  <a:pt x="1817573" y="408466"/>
                  <a:pt x="1383010" y="351570"/>
                </a:cubicBezTo>
                <a:cubicBezTo>
                  <a:pt x="922597" y="291289"/>
                  <a:pt x="388771" y="294908"/>
                  <a:pt x="0" y="0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C90BC5-3AA1-257B-EEB7-C1ED7C982F9A}"/>
              </a:ext>
            </a:extLst>
          </p:cNvPr>
          <p:cNvSpPr txBox="1"/>
          <p:nvPr/>
        </p:nvSpPr>
        <p:spPr>
          <a:xfrm>
            <a:off x="904717" y="5585722"/>
            <a:ext cx="1637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Attack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6D2A6-160F-593E-79D5-191F7348D3E8}"/>
              </a:ext>
            </a:extLst>
          </p:cNvPr>
          <p:cNvSpPr txBox="1"/>
          <p:nvPr/>
        </p:nvSpPr>
        <p:spPr>
          <a:xfrm>
            <a:off x="3204599" y="5585722"/>
            <a:ext cx="223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Backprop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2AD14-D3C9-83FD-1300-5D11F7DD4B35}"/>
              </a:ext>
            </a:extLst>
          </p:cNvPr>
          <p:cNvSpPr txBox="1"/>
          <p:nvPr/>
        </p:nvSpPr>
        <p:spPr>
          <a:xfrm>
            <a:off x="6051882" y="5580501"/>
            <a:ext cx="1777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Update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F72EE54-36CD-24F1-7591-CD4D98E70DF0}"/>
              </a:ext>
            </a:extLst>
          </p:cNvPr>
          <p:cNvCxnSpPr>
            <a:cxnSpLocks/>
          </p:cNvCxnSpPr>
          <p:nvPr/>
        </p:nvCxnSpPr>
        <p:spPr>
          <a:xfrm>
            <a:off x="257318" y="5962469"/>
            <a:ext cx="647399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8E19EFC-3BC2-33C7-D5E9-FBF7C7F31FEA}"/>
              </a:ext>
            </a:extLst>
          </p:cNvPr>
          <p:cNvCxnSpPr>
            <a:cxnSpLocks/>
          </p:cNvCxnSpPr>
          <p:nvPr/>
        </p:nvCxnSpPr>
        <p:spPr>
          <a:xfrm>
            <a:off x="2557200" y="5962469"/>
            <a:ext cx="64739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08676D-7800-4E29-401C-3FA87675B0F5}"/>
              </a:ext>
            </a:extLst>
          </p:cNvPr>
          <p:cNvCxnSpPr>
            <a:cxnSpLocks/>
          </p:cNvCxnSpPr>
          <p:nvPr/>
        </p:nvCxnSpPr>
        <p:spPr>
          <a:xfrm>
            <a:off x="5418163" y="5962469"/>
            <a:ext cx="647399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F39D33-B041-31CC-5CC3-2E72EDCE422C}"/>
              </a:ext>
            </a:extLst>
          </p:cNvPr>
          <p:cNvCxnSpPr>
            <a:cxnSpLocks/>
          </p:cNvCxnSpPr>
          <p:nvPr/>
        </p:nvCxnSpPr>
        <p:spPr>
          <a:xfrm flipV="1">
            <a:off x="4439118" y="3236731"/>
            <a:ext cx="422301" cy="361164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F0DACDB-D3C3-BC02-5F57-7FFECC10476E}"/>
              </a:ext>
            </a:extLst>
          </p:cNvPr>
          <p:cNvSpPr>
            <a:spLocks noChangeAspect="1"/>
          </p:cNvSpPr>
          <p:nvPr/>
        </p:nvSpPr>
        <p:spPr>
          <a:xfrm>
            <a:off x="4151118" y="3581560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BFB21EC-35C5-8BA4-20D9-D5712A923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578" y="3067494"/>
            <a:ext cx="720474" cy="5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3</Words>
  <Application>Microsoft Macintosh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문승용</dc:creator>
  <cp:lastModifiedBy>문승용</cp:lastModifiedBy>
  <cp:revision>2</cp:revision>
  <dcterms:created xsi:type="dcterms:W3CDTF">2023-10-04T06:20:10Z</dcterms:created>
  <dcterms:modified xsi:type="dcterms:W3CDTF">2023-10-04T07:25:41Z</dcterms:modified>
</cp:coreProperties>
</file>