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354" r:id="rId2"/>
  </p:sldIdLst>
  <p:sldSz cx="7199313" cy="4319588"/>
  <p:notesSz cx="6858000" cy="9144000"/>
  <p:embeddedFontLst>
    <p:embeddedFont>
      <p:font typeface="맑은 고딕" panose="020B0503020000020004" pitchFamily="34" charset="-127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268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22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5397"/>
  </p:normalViewPr>
  <p:slideViewPr>
    <p:cSldViewPr snapToGrid="0">
      <p:cViewPr varScale="1">
        <p:scale>
          <a:sx n="182" d="100"/>
          <a:sy n="182" d="100"/>
        </p:scale>
        <p:origin x="920" y="168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2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351ED-CAC8-331A-6C54-81933F27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7EEBF-6098-1037-F73D-09392E7C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D6208-CE99-31A8-2A8B-2FEB6FC5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46648-2D58-87B7-C64B-B5380F04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39484-51E0-C21A-7E6A-53A1F197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723278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25D8-E7BE-FD9F-D029-C5A71655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4FE5-3379-813E-FEA2-5832D65EB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2F6A3-97E8-6659-2129-F906A60B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7C8E0-8AE1-0070-2BF0-0EE5D712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48141-83B2-7006-A0C7-04365C2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002788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391D5-5748-5287-C75F-77C272A4C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40AAF-B8B3-19C8-EB5A-AD7CB9DE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2009F-228E-E4EB-8815-728B7463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520F1-5100-10EA-1E3E-16E5DF4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1DE9-9BB1-1DF2-72AC-1D8B9200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36608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5411" y="373743"/>
            <a:ext cx="670849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5411" y="967866"/>
            <a:ext cx="670849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670593" y="3912255"/>
            <a:ext cx="432006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869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B4985-508A-E6A8-6016-7F52AE53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6CEBC-3FB6-88E1-FE8B-AC3CC63B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1FD94-BE33-FF62-C829-47C35C7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AC9CC-ED58-9FD1-EC32-67EA242F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F1C0F-9714-176C-0D9A-215D540A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923183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7235-0531-6AAC-FF75-04315EB7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61226-F768-C470-DC62-D2B97468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B22A-2E3A-76F8-8BA2-F4101CE8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9D7AD-A3E1-0BFF-F7C1-A5138754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5F273-094F-4E90-D799-56773163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95592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620E-4FF1-4BD5-81F4-8064ED7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EE30F-8411-7238-B9F9-BB954A04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62DA1-C829-ABFD-861B-359F5EE75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2AC7D-0713-89BC-3A87-1EB0B83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DE47C-814E-849E-5950-10CE7AF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353AC-D149-096B-79A4-24DFAEC8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228611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DE4A-BB4F-541C-8E5B-365245FC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6FA88-D173-E4B1-0ACB-FFF84E68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F15E8-B421-121A-DB70-F7ACE9FC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DDAC5A-FC1A-93E2-48F3-31BEFDFD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830F2-9088-01FE-BC25-F1173ED5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582A-5924-E2B3-D0FA-3D795B57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373BC-0C59-C008-FE75-E5157E5A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3784F-CB70-5C01-C471-6C7D4A9B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10058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11DF-130F-6975-DC3D-B5284CD1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7E5F-CA5A-3312-59F5-4E4A22CE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75F616-4CE2-1122-7E68-0E1D79E8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83DA3-BF66-3BBD-8EB0-48EB7159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280291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077A0-8C65-62B0-FB94-80A275B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D0AC4-2D1B-A741-B454-E70D094C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99FA3-9E29-552C-3A91-28B19AF2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169793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EDEE-B114-1FC5-3054-F74CD5B9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91820-B471-8945-B458-3A59D2E1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EEEE1-98B4-317C-5D3E-86D7F041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01DED-D27C-17F3-84D2-3E3A0B1F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58787-A7E5-0ADF-184B-AABFB3B2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A0A59-C24E-93BD-816D-512DACB2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28660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95EB-D54C-0942-5830-A0E5EAC0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39ABD-7416-AC82-4481-CFC9F8B9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ECC93-AECA-99F8-2290-A20E5BF2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F2936-9C98-1231-3088-DEF8A3A1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97C1B-84CE-C472-77A5-FD2FAAF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2A3D5-55EA-86DF-8DB9-B259DF4B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901828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E0C56-67AC-3E25-B134-CB0C291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D129D-B5AD-09BB-6392-611C2438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334B3-72EB-CED5-3F36-5E79F286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48C1-1F78-4146-829D-30733F807A05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709-368B-CB1B-0549-A60AEA840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D802A-644B-4013-A786-77F4F3B58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611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539953" rtl="0" eaLnBrk="1" latinLnBrk="1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729532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986321" y="683427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701532" y="1006593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986322" y="1655427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701533" y="1446426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444742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778756" y="1123182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5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411097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348767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357807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475097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36254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36254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729532" y="293489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986321" y="2657897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701532" y="2981063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986322" y="3629897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701533" y="3420896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438414" y="3420817"/>
            <a:ext cx="291119" cy="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772427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09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09" y="2059393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7368" y="1440825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1091" y="1440824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1886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2479" y="1982897"/>
            <a:ext cx="465522" cy="1980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176" y="3420816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1091" y="3420815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805" y="2987602"/>
            <a:ext cx="852872" cy="2200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1110" y="3953061"/>
            <a:ext cx="465522" cy="198094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18FF6033-54A5-9C91-BC7D-C34E694CDE73}"/>
              </a:ext>
            </a:extLst>
          </p:cNvPr>
          <p:cNvSpPr/>
          <p:nvPr/>
        </p:nvSpPr>
        <p:spPr>
          <a:xfrm rot="16200000">
            <a:off x="2481878" y="1280565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E59FA2D2-511C-BAA9-7FAF-4539EB79A020}"/>
              </a:ext>
            </a:extLst>
          </p:cNvPr>
          <p:cNvSpPr/>
          <p:nvPr/>
        </p:nvSpPr>
        <p:spPr>
          <a:xfrm>
            <a:off x="1247930" y="2521123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B3664B11-4B5E-4BFB-228C-E05EDA3E55E9}"/>
              </a:ext>
            </a:extLst>
          </p:cNvPr>
          <p:cNvSpPr/>
          <p:nvPr/>
        </p:nvSpPr>
        <p:spPr>
          <a:xfrm>
            <a:off x="918571" y="2970815"/>
            <a:ext cx="900000" cy="900000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ore-KR" sz="180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90EF4DD8-5EB1-382E-10D6-2A8C531ECB2D}"/>
              </a:ext>
            </a:extLst>
          </p:cNvPr>
          <p:cNvSpPr/>
          <p:nvPr/>
        </p:nvSpPr>
        <p:spPr>
          <a:xfrm rot="16200000">
            <a:off x="2213341" y="3255261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479FC-1B6F-6F4E-0154-981976B2FD96}"/>
              </a:ext>
            </a:extLst>
          </p:cNvPr>
          <p:cNvSpPr txBox="1"/>
          <p:nvPr/>
        </p:nvSpPr>
        <p:spPr>
          <a:xfrm>
            <a:off x="6092371" y="683427"/>
            <a:ext cx="1072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Update </a:t>
            </a:r>
          </a:p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3E2C2-897D-2E82-D0CE-AE0A6A270139}"/>
              </a:ext>
            </a:extLst>
          </p:cNvPr>
          <p:cNvSpPr txBox="1"/>
          <p:nvPr/>
        </p:nvSpPr>
        <p:spPr>
          <a:xfrm>
            <a:off x="6092371" y="1655426"/>
            <a:ext cx="1072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Maintain Value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7846F-289B-A7C7-C97B-D4380225FB5F}"/>
              </a:ext>
            </a:extLst>
          </p:cNvPr>
          <p:cNvSpPr txBox="1"/>
          <p:nvPr/>
        </p:nvSpPr>
        <p:spPr>
          <a:xfrm>
            <a:off x="6090289" y="2657896"/>
            <a:ext cx="1072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Maintain </a:t>
            </a:r>
          </a:p>
          <a:p>
            <a:pPr algn="ctr"/>
            <a:r>
              <a:rPr kumimoji="1" lang="en-US" altLang="ko-Kore-KR" sz="1800" dirty="0">
                <a:solidFill>
                  <a:schemeClr val="accent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765AD-8AA0-2A1F-11EF-309AF90A9438}"/>
              </a:ext>
            </a:extLst>
          </p:cNvPr>
          <p:cNvSpPr txBox="1"/>
          <p:nvPr/>
        </p:nvSpPr>
        <p:spPr>
          <a:xfrm>
            <a:off x="6094499" y="3587686"/>
            <a:ext cx="1072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Update </a:t>
            </a:r>
          </a:p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 </a:t>
            </a:r>
          </a:p>
        </p:txBody>
      </p:sp>
    </p:spTree>
    <p:extLst>
      <p:ext uri="{BB962C8B-B14F-4D97-AF65-F5344CB8AC3E}">
        <p14:creationId xmlns:p14="http://schemas.microsoft.com/office/powerpoint/2010/main" val="5989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22</Words>
  <Application>Microsoft Macintosh PowerPoint</Application>
  <PresentationFormat>사용자 지정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540</cp:revision>
  <cp:lastPrinted>2023-09-18T02:16:55Z</cp:lastPrinted>
  <dcterms:modified xsi:type="dcterms:W3CDTF">2023-10-04T07:50:29Z</dcterms:modified>
</cp:coreProperties>
</file>