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8" r:id="rId2"/>
    <p:sldId id="259" r:id="rId3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8"/>
    <p:restoredTop sz="92416"/>
  </p:normalViewPr>
  <p:slideViewPr>
    <p:cSldViewPr snapToGrid="0">
      <p:cViewPr>
        <p:scale>
          <a:sx n="120" d="100"/>
          <a:sy n="120" d="100"/>
        </p:scale>
        <p:origin x="30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FAF5F-63E7-CC43-BA5C-0EEBA76E2926}" type="datetimeFigureOut">
              <a:rPr kumimoji="1" lang="ko-Kore-KR" altLang="en-US" smtClean="0"/>
              <a:t>10/4/23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0364B-17C9-6E4A-8364-94F10463A21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27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364B-17C9-6E4A-8364-94F10463A21A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141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0364B-17C9-6E4A-8364-94F10463A21A}" type="slidenum">
              <a:rPr kumimoji="1" lang="ko-Kore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ko-Kore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74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017C-EA94-8142-AF30-6338597B5E2E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ACE5-6658-C54D-BC56-D51B36B1A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542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017C-EA94-8142-AF30-6338597B5E2E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ACE5-6658-C54D-BC56-D51B36B1A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911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017C-EA94-8142-AF30-6338597B5E2E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ACE5-6658-C54D-BC56-D51B36B1A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6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017C-EA94-8142-AF30-6338597B5E2E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ACE5-6658-C54D-BC56-D51B36B1A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46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017C-EA94-8142-AF30-6338597B5E2E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ACE5-6658-C54D-BC56-D51B36B1A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22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017C-EA94-8142-AF30-6338597B5E2E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ACE5-6658-C54D-BC56-D51B36B1A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773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017C-EA94-8142-AF30-6338597B5E2E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ACE5-6658-C54D-BC56-D51B36B1A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203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017C-EA94-8142-AF30-6338597B5E2E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ACE5-6658-C54D-BC56-D51B36B1A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15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017C-EA94-8142-AF30-6338597B5E2E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ACE5-6658-C54D-BC56-D51B36B1A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97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017C-EA94-8142-AF30-6338597B5E2E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ACE5-6658-C54D-BC56-D51B36B1A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833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017C-EA94-8142-AF30-6338597B5E2E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6ACE5-6658-C54D-BC56-D51B36B1A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017C-EA94-8142-AF30-6338597B5E2E}" type="datetimeFigureOut">
              <a:rPr kumimoji="1" lang="ko-KR" altLang="en-US" smtClean="0"/>
              <a:t>2023. 10. 4.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6ACE5-6658-C54D-BC56-D51B36B1A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0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59937" rtl="0" eaLnBrk="1" latinLnBrk="1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59BADEC0-4EAE-CA97-7740-FD737718B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8436"/>
              </p:ext>
            </p:extLst>
          </p:nvPr>
        </p:nvGraphicFramePr>
        <p:xfrm>
          <a:off x="867370" y="4958357"/>
          <a:ext cx="1728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0.29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0.19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0.38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0.23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0.10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0.33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0.15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0.42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0.58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0.25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66665FF-BF9E-8241-B5D0-9C576730C7DE}"/>
              </a:ext>
            </a:extLst>
          </p:cNvPr>
          <p:cNvSpPr/>
          <p:nvPr/>
        </p:nvSpPr>
        <p:spPr>
          <a:xfrm>
            <a:off x="7703066" y="1218932"/>
            <a:ext cx="2958997" cy="202578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450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CBFB37D8-C1DA-7286-9E54-9090FE69E2F6}"/>
              </a:ext>
            </a:extLst>
          </p:cNvPr>
          <p:cNvSpPr>
            <a:spLocks noChangeAspect="1"/>
          </p:cNvSpPr>
          <p:nvPr/>
        </p:nvSpPr>
        <p:spPr>
          <a:xfrm>
            <a:off x="8565540" y="2114843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5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597B483-D39B-BBDC-5FDA-8A67E21FDD37}"/>
              </a:ext>
            </a:extLst>
          </p:cNvPr>
          <p:cNvSpPr>
            <a:spLocks noChangeAspect="1"/>
          </p:cNvSpPr>
          <p:nvPr/>
        </p:nvSpPr>
        <p:spPr>
          <a:xfrm>
            <a:off x="8970044" y="1736997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5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9B2C373-3B6E-8F2E-6D51-1AB8DA9C5872}"/>
              </a:ext>
            </a:extLst>
          </p:cNvPr>
          <p:cNvSpPr>
            <a:spLocks noChangeAspect="1"/>
          </p:cNvSpPr>
          <p:nvPr/>
        </p:nvSpPr>
        <p:spPr>
          <a:xfrm>
            <a:off x="9529360" y="253191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5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FB786E6-7E08-863C-3632-7AC385A8CA6A}"/>
              </a:ext>
            </a:extLst>
          </p:cNvPr>
          <p:cNvCxnSpPr>
            <a:cxnSpLocks/>
            <a:stCxn id="89" idx="5"/>
            <a:endCxn id="94" idx="2"/>
          </p:cNvCxnSpPr>
          <p:nvPr/>
        </p:nvCxnSpPr>
        <p:spPr>
          <a:xfrm>
            <a:off x="8749908" y="2299211"/>
            <a:ext cx="779452" cy="34070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E29BC55-C0B5-838D-1F5D-F78D5C6CEA11}"/>
              </a:ext>
            </a:extLst>
          </p:cNvPr>
          <p:cNvCxnSpPr>
            <a:cxnSpLocks/>
            <a:stCxn id="93" idx="3"/>
            <a:endCxn id="89" idx="7"/>
          </p:cNvCxnSpPr>
          <p:nvPr/>
        </p:nvCxnSpPr>
        <p:spPr>
          <a:xfrm flipH="1">
            <a:off x="8749908" y="1921365"/>
            <a:ext cx="251768" cy="22511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EAFD5C-C4F6-1D75-C82B-2DD42E6E8638}"/>
              </a:ext>
            </a:extLst>
          </p:cNvPr>
          <p:cNvSpPr txBox="1"/>
          <p:nvPr/>
        </p:nvSpPr>
        <p:spPr>
          <a:xfrm>
            <a:off x="1403538" y="310610"/>
            <a:ext cx="7921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Intra-Trajectory Achievement Prediction</a:t>
            </a:r>
            <a:endParaRPr kumimoji="1" lang="ko-Kore-KR" altLang="en-US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941E9-D8EC-BCC0-9B87-AE5E98F88141}"/>
              </a:ext>
            </a:extLst>
          </p:cNvPr>
          <p:cNvSpPr txBox="1"/>
          <p:nvPr/>
        </p:nvSpPr>
        <p:spPr>
          <a:xfrm>
            <a:off x="1860084" y="3508653"/>
            <a:ext cx="707959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Cross-Trajectory Achievement Matching</a:t>
            </a:r>
            <a:endParaRPr kumimoji="1" lang="ko-Kore-KR" altLang="en-US" sz="28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DFCA62BE-A1BB-47EA-0E05-511566485A95}"/>
              </a:ext>
            </a:extLst>
          </p:cNvPr>
          <p:cNvSpPr>
            <a:spLocks noChangeAspect="1"/>
          </p:cNvSpPr>
          <p:nvPr/>
        </p:nvSpPr>
        <p:spPr>
          <a:xfrm>
            <a:off x="130973" y="6357630"/>
            <a:ext cx="3217550" cy="36000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 Distance</a:t>
            </a:r>
            <a:endParaRPr kumimoji="1" lang="ko-KR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4686B44D-E12F-4648-2AA8-9BB4C711670B}"/>
              </a:ext>
            </a:extLst>
          </p:cNvPr>
          <p:cNvSpPr>
            <a:spLocks noChangeAspect="1"/>
          </p:cNvSpPr>
          <p:nvPr/>
        </p:nvSpPr>
        <p:spPr>
          <a:xfrm>
            <a:off x="2673051" y="6357630"/>
            <a:ext cx="2982621" cy="36000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 Matching</a:t>
            </a:r>
            <a:endParaRPr kumimoji="1" lang="ko-KR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2" name="표 16">
            <a:extLst>
              <a:ext uri="{FF2B5EF4-FFF2-40B4-BE49-F238E27FC236}">
                <a16:creationId xmlns:a16="http://schemas.microsoft.com/office/drawing/2014/main" id="{18B48592-54EB-2865-CA2E-BECC3734C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85055"/>
              </p:ext>
            </p:extLst>
          </p:nvPr>
        </p:nvGraphicFramePr>
        <p:xfrm>
          <a:off x="3295333" y="4971852"/>
          <a:ext cx="1728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0.81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0.11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0.07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0.57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0.31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0.08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0.84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AB04F527-7106-BCEE-3488-63D52CA7DB0D}"/>
              </a:ext>
            </a:extLst>
          </p:cNvPr>
          <p:cNvSpPr txBox="1"/>
          <p:nvPr/>
        </p:nvSpPr>
        <p:spPr>
          <a:xfrm>
            <a:off x="1263870" y="2729892"/>
            <a:ext cx="1245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Current</a:t>
            </a:r>
            <a:endParaRPr lang="en-US" altLang="ko-Kore-KR" sz="2000" i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ko-Kore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(s, a)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8328A5D-9BA8-6DFD-5AC0-7FE4348F57E2}"/>
              </a:ext>
            </a:extLst>
          </p:cNvPr>
          <p:cNvSpPr txBox="1"/>
          <p:nvPr/>
        </p:nvSpPr>
        <p:spPr>
          <a:xfrm>
            <a:off x="2228231" y="2731160"/>
            <a:ext cx="18370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Next Achievement</a:t>
            </a:r>
            <a:endParaRPr lang="ko-Kore-KR" altLang="en-US" sz="2000" dirty="0">
              <a:solidFill>
                <a:schemeClr val="bg1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7DB4F4B-3DBE-C886-F8C6-2927C850D7E5}"/>
              </a:ext>
            </a:extLst>
          </p:cNvPr>
          <p:cNvSpPr txBox="1"/>
          <p:nvPr/>
        </p:nvSpPr>
        <p:spPr>
          <a:xfrm>
            <a:off x="5090051" y="2728777"/>
            <a:ext cx="11164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Random</a:t>
            </a:r>
          </a:p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(s, a)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427A590-ACD9-46F5-B9A0-791C6C658B3B}"/>
              </a:ext>
            </a:extLst>
          </p:cNvPr>
          <p:cNvSpPr txBox="1"/>
          <p:nvPr/>
        </p:nvSpPr>
        <p:spPr>
          <a:xfrm>
            <a:off x="7657584" y="2319887"/>
            <a:ext cx="1067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Anchor</a:t>
            </a:r>
            <a:endParaRPr lang="ko-Kore-KR" altLang="en-US" sz="20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0E941FF-947C-590C-3F6B-A00A13DDDE71}"/>
              </a:ext>
            </a:extLst>
          </p:cNvPr>
          <p:cNvSpPr txBox="1"/>
          <p:nvPr/>
        </p:nvSpPr>
        <p:spPr>
          <a:xfrm>
            <a:off x="9025463" y="1851004"/>
            <a:ext cx="1107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Positive</a:t>
            </a:r>
            <a:endParaRPr lang="ko-Kore-KR" altLang="en-US" sz="20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7796669-219C-85F6-6276-2D3BC37060E9}"/>
              </a:ext>
            </a:extLst>
          </p:cNvPr>
          <p:cNvSpPr txBox="1"/>
          <p:nvPr/>
        </p:nvSpPr>
        <p:spPr>
          <a:xfrm>
            <a:off x="9478640" y="2735044"/>
            <a:ext cx="12289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Negative</a:t>
            </a:r>
            <a:endParaRPr lang="ko-Kore-KR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그림 3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44DF9C7D-2A2A-9DD9-2AA6-8412EE5B5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87" y="1733522"/>
            <a:ext cx="720000" cy="720000"/>
          </a:xfrm>
          <a:prstGeom prst="rect">
            <a:avLst/>
          </a:prstGeom>
        </p:spPr>
      </p:pic>
      <p:pic>
        <p:nvPicPr>
          <p:cNvPr id="6" name="그림 5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CE6A8EB3-A350-6960-6C6C-184F07453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269" y="1733522"/>
            <a:ext cx="720000" cy="720000"/>
          </a:xfrm>
          <a:prstGeom prst="rect">
            <a:avLst/>
          </a:prstGeom>
        </p:spPr>
      </p:pic>
      <p:pic>
        <p:nvPicPr>
          <p:cNvPr id="35" name="그림 34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EDA9B78D-194C-8E4E-029C-5D4D78F6E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234" y="1733522"/>
            <a:ext cx="720000" cy="720000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0BB0B55A-2037-271D-C8E9-1521AB286A1E}"/>
              </a:ext>
            </a:extLst>
          </p:cNvPr>
          <p:cNvSpPr>
            <a:spLocks noChangeAspect="1"/>
          </p:cNvSpPr>
          <p:nvPr/>
        </p:nvSpPr>
        <p:spPr>
          <a:xfrm>
            <a:off x="537355" y="2552797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420E915-515C-EC32-841E-C329C91C043A}"/>
              </a:ext>
            </a:extLst>
          </p:cNvPr>
          <p:cNvSpPr>
            <a:spLocks noChangeAspect="1"/>
          </p:cNvSpPr>
          <p:nvPr/>
        </p:nvSpPr>
        <p:spPr>
          <a:xfrm>
            <a:off x="1787575" y="2552797"/>
            <a:ext cx="216000" cy="216000"/>
          </a:xfrm>
          <a:prstGeom prst="ellipse">
            <a:avLst/>
          </a:prstGeom>
          <a:solidFill>
            <a:schemeClr val="accent6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F63C141-FEB7-FC45-BBE0-4E8B8633B82B}"/>
              </a:ext>
            </a:extLst>
          </p:cNvPr>
          <p:cNvSpPr>
            <a:spLocks noChangeAspect="1"/>
          </p:cNvSpPr>
          <p:nvPr/>
        </p:nvSpPr>
        <p:spPr>
          <a:xfrm>
            <a:off x="3040219" y="2553543"/>
            <a:ext cx="216000" cy="2160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359641A-0F71-9F83-F2C6-56421152B759}"/>
              </a:ext>
            </a:extLst>
          </p:cNvPr>
          <p:cNvSpPr>
            <a:spLocks noChangeAspect="1"/>
          </p:cNvSpPr>
          <p:nvPr/>
        </p:nvSpPr>
        <p:spPr>
          <a:xfrm>
            <a:off x="4293691" y="2552797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A523118-1054-D9CC-54AB-4781865C8BDB}"/>
              </a:ext>
            </a:extLst>
          </p:cNvPr>
          <p:cNvSpPr>
            <a:spLocks noChangeAspect="1"/>
          </p:cNvSpPr>
          <p:nvPr/>
        </p:nvSpPr>
        <p:spPr>
          <a:xfrm>
            <a:off x="6796555" y="2554585"/>
            <a:ext cx="216000" cy="216000"/>
          </a:xfrm>
          <a:prstGeom prst="ellipse">
            <a:avLst/>
          </a:prstGeom>
          <a:solidFill>
            <a:schemeClr val="bg1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 dirty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C46DAE4-0CFD-3150-8169-7FD8CDF57FB8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753355" y="2660797"/>
            <a:ext cx="1034220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8446C01-450A-9E41-C1A7-E131DF755F3F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>
            <a:off x="2003575" y="2660797"/>
            <a:ext cx="1036644" cy="746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6147796-FC6D-22F4-A148-5D830325D8FD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 flipV="1">
            <a:off x="3256219" y="2660797"/>
            <a:ext cx="1037472" cy="746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DAF1454-B752-E4AB-A3F5-5AA3FF05C0EA}"/>
              </a:ext>
            </a:extLst>
          </p:cNvPr>
          <p:cNvCxnSpPr>
            <a:cxnSpLocks/>
            <a:stCxn id="57" idx="6"/>
            <a:endCxn id="131" idx="2"/>
          </p:cNvCxnSpPr>
          <p:nvPr/>
        </p:nvCxnSpPr>
        <p:spPr>
          <a:xfrm>
            <a:off x="4509691" y="2660798"/>
            <a:ext cx="1036644" cy="1555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C4812DDB-DE0E-4EF5-FEF7-7F198FFDF82C}"/>
              </a:ext>
            </a:extLst>
          </p:cNvPr>
          <p:cNvSpPr>
            <a:spLocks/>
          </p:cNvSpPr>
          <p:nvPr/>
        </p:nvSpPr>
        <p:spPr>
          <a:xfrm>
            <a:off x="2284862" y="984345"/>
            <a:ext cx="1738816" cy="628299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7D6DFDE4-9C1E-15E3-1D0D-A0B4E37B7D76}"/>
              </a:ext>
            </a:extLst>
          </p:cNvPr>
          <p:cNvSpPr>
            <a:spLocks/>
          </p:cNvSpPr>
          <p:nvPr/>
        </p:nvSpPr>
        <p:spPr>
          <a:xfrm>
            <a:off x="78992" y="984345"/>
            <a:ext cx="1132735" cy="628605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7" name="그림 126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623B6F0C-C521-AD06-61A9-DA9395F35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355" y="1736828"/>
            <a:ext cx="720000" cy="720000"/>
          </a:xfrm>
          <a:prstGeom prst="rect">
            <a:avLst/>
          </a:prstGeom>
        </p:spPr>
      </p:pic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7433C891-55DD-C47D-07F1-03C11AF3FAE6}"/>
              </a:ext>
            </a:extLst>
          </p:cNvPr>
          <p:cNvSpPr>
            <a:spLocks/>
          </p:cNvSpPr>
          <p:nvPr/>
        </p:nvSpPr>
        <p:spPr>
          <a:xfrm>
            <a:off x="6301402" y="981233"/>
            <a:ext cx="1205871" cy="63452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</a:t>
            </a:r>
          </a:p>
          <a:p>
            <a:pPr algn="ctr"/>
            <a:r>
              <a:rPr kumimoji="1"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Coal</a:t>
            </a:r>
            <a:endParaRPr kumimoji="1" lang="ko-Kore-KR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9ABDE61-D801-47C6-619D-2340065CE15D}"/>
              </a:ext>
            </a:extLst>
          </p:cNvPr>
          <p:cNvSpPr>
            <a:spLocks noChangeAspect="1"/>
          </p:cNvSpPr>
          <p:nvPr/>
        </p:nvSpPr>
        <p:spPr>
          <a:xfrm>
            <a:off x="5546335" y="2554352"/>
            <a:ext cx="216000" cy="216000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 dirty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32" name="그림 131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0D94DF7F-005D-4823-6F01-B628A1941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920" y="1816788"/>
            <a:ext cx="540000" cy="540000"/>
          </a:xfrm>
          <a:prstGeom prst="rect">
            <a:avLst/>
          </a:prstGeom>
        </p:spPr>
      </p:pic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FBCDEB1B-C032-741D-256A-487663C847F5}"/>
              </a:ext>
            </a:extLst>
          </p:cNvPr>
          <p:cNvCxnSpPr>
            <a:cxnSpLocks/>
            <a:stCxn id="131" idx="6"/>
            <a:endCxn id="58" idx="2"/>
          </p:cNvCxnSpPr>
          <p:nvPr/>
        </p:nvCxnSpPr>
        <p:spPr>
          <a:xfrm>
            <a:off x="5762335" y="2662353"/>
            <a:ext cx="1034220" cy="233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pic>
        <p:nvPicPr>
          <p:cNvPr id="177" name="그림 176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26A313DD-45AF-52D1-4D3C-4922C44CD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7492" y="1733522"/>
            <a:ext cx="720000" cy="720000"/>
          </a:xfrm>
          <a:prstGeom prst="rect">
            <a:avLst/>
          </a:prstGeom>
        </p:spPr>
      </p:pic>
      <p:pic>
        <p:nvPicPr>
          <p:cNvPr id="179" name="그림 17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271DF783-B7C4-9A79-D21D-E41CFCC46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9505" y="1733525"/>
            <a:ext cx="720001" cy="720001"/>
          </a:xfrm>
          <a:prstGeom prst="rect">
            <a:avLst/>
          </a:prstGeom>
        </p:spPr>
      </p:pic>
      <p:pic>
        <p:nvPicPr>
          <p:cNvPr id="205" name="그림 204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A2EEF7D0-A082-E3DD-8A70-9FCBBEF19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087" y="1363725"/>
            <a:ext cx="540000" cy="540000"/>
          </a:xfrm>
          <a:prstGeom prst="rect">
            <a:avLst/>
          </a:prstGeom>
        </p:spPr>
      </p:pic>
      <p:pic>
        <p:nvPicPr>
          <p:cNvPr id="215" name="그림 214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6CA79E00-C3E8-720F-6D59-92A61696B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087" y="2249942"/>
            <a:ext cx="540000" cy="540000"/>
          </a:xfrm>
          <a:prstGeom prst="rect">
            <a:avLst/>
          </a:prstGeom>
        </p:spPr>
      </p:pic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2A934892-1D3D-C362-726A-5D1663034BA1}"/>
              </a:ext>
            </a:extLst>
          </p:cNvPr>
          <p:cNvCxnSpPr>
            <a:cxnSpLocks/>
            <a:stCxn id="126" idx="3"/>
            <a:endCxn id="123" idx="1"/>
          </p:cNvCxnSpPr>
          <p:nvPr/>
        </p:nvCxnSpPr>
        <p:spPr>
          <a:xfrm flipV="1">
            <a:off x="1211726" y="1298495"/>
            <a:ext cx="1073136" cy="153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5E57FE00-B632-46CD-11FD-4890B15ECD6C}"/>
              </a:ext>
            </a:extLst>
          </p:cNvPr>
          <p:cNvCxnSpPr>
            <a:cxnSpLocks/>
            <a:stCxn id="123" idx="3"/>
            <a:endCxn id="130" idx="1"/>
          </p:cNvCxnSpPr>
          <p:nvPr/>
        </p:nvCxnSpPr>
        <p:spPr>
          <a:xfrm flipV="1">
            <a:off x="4023679" y="1298494"/>
            <a:ext cx="2277723" cy="1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pic>
        <p:nvPicPr>
          <p:cNvPr id="229" name="그림 228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D986A6E1-2289-477D-3AB1-B0066DB754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474" y="4137455"/>
            <a:ext cx="432000" cy="432000"/>
          </a:xfrm>
          <a:prstGeom prst="rect">
            <a:avLst/>
          </a:prstGeom>
        </p:spPr>
      </p:pic>
      <p:pic>
        <p:nvPicPr>
          <p:cNvPr id="248" name="그림 247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28C11385-72FE-998E-06F8-DE2BF900F5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0112" y="4137455"/>
            <a:ext cx="432000" cy="432000"/>
          </a:xfrm>
          <a:prstGeom prst="rect">
            <a:avLst/>
          </a:prstGeom>
        </p:spPr>
      </p:pic>
      <p:sp>
        <p:nvSpPr>
          <p:cNvPr id="290" name="타원 289">
            <a:extLst>
              <a:ext uri="{FF2B5EF4-FFF2-40B4-BE49-F238E27FC236}">
                <a16:creationId xmlns:a16="http://schemas.microsoft.com/office/drawing/2014/main" id="{BA6F36A8-7CDC-97DD-065D-0A424B42C260}"/>
              </a:ext>
            </a:extLst>
          </p:cNvPr>
          <p:cNvSpPr>
            <a:spLocks noChangeAspect="1"/>
          </p:cNvSpPr>
          <p:nvPr/>
        </p:nvSpPr>
        <p:spPr>
          <a:xfrm>
            <a:off x="927229" y="4638897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7BD49B4C-7EF4-DC6A-A825-518B0638FE9E}"/>
              </a:ext>
            </a:extLst>
          </p:cNvPr>
          <p:cNvSpPr>
            <a:spLocks noChangeAspect="1"/>
          </p:cNvSpPr>
          <p:nvPr/>
        </p:nvSpPr>
        <p:spPr>
          <a:xfrm>
            <a:off x="572017" y="5078609"/>
            <a:ext cx="216000" cy="2160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67CADB3F-4031-3895-7658-215DC4679ED3}"/>
              </a:ext>
            </a:extLst>
          </p:cNvPr>
          <p:cNvSpPr>
            <a:spLocks noChangeAspect="1"/>
          </p:cNvSpPr>
          <p:nvPr/>
        </p:nvSpPr>
        <p:spPr>
          <a:xfrm>
            <a:off x="571020" y="5529239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2A1BBF25-1510-AEB6-F326-7D2D4E563A9E}"/>
              </a:ext>
            </a:extLst>
          </p:cNvPr>
          <p:cNvSpPr>
            <a:spLocks noChangeAspect="1"/>
          </p:cNvSpPr>
          <p:nvPr/>
        </p:nvSpPr>
        <p:spPr>
          <a:xfrm>
            <a:off x="572017" y="5989149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95" name="그림 294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11F77BC5-D931-9232-615D-6F7E78020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0" y="4971852"/>
            <a:ext cx="432000" cy="432000"/>
          </a:xfrm>
          <a:prstGeom prst="rect">
            <a:avLst/>
          </a:prstGeom>
        </p:spPr>
      </p:pic>
      <p:pic>
        <p:nvPicPr>
          <p:cNvPr id="296" name="그림 295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C789882C-387D-7ACB-393B-51EEBECA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1" y="5441691"/>
            <a:ext cx="416810" cy="416810"/>
          </a:xfrm>
          <a:prstGeom prst="rect">
            <a:avLst/>
          </a:prstGeom>
        </p:spPr>
      </p:pic>
      <p:sp>
        <p:nvSpPr>
          <p:cNvPr id="300" name="오른쪽 화살표[R] 299">
            <a:extLst>
              <a:ext uri="{FF2B5EF4-FFF2-40B4-BE49-F238E27FC236}">
                <a16:creationId xmlns:a16="http://schemas.microsoft.com/office/drawing/2014/main" id="{48A27338-863B-B1FF-D82E-DDB724AC2DA4}"/>
              </a:ext>
            </a:extLst>
          </p:cNvPr>
          <p:cNvSpPr/>
          <p:nvPr/>
        </p:nvSpPr>
        <p:spPr>
          <a:xfrm>
            <a:off x="2675376" y="5484402"/>
            <a:ext cx="249425" cy="24391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D95D7709-0510-4696-AA65-674BECD9F5D0}"/>
              </a:ext>
            </a:extLst>
          </p:cNvPr>
          <p:cNvSpPr>
            <a:spLocks noChangeAspect="1"/>
          </p:cNvSpPr>
          <p:nvPr/>
        </p:nvSpPr>
        <p:spPr>
          <a:xfrm>
            <a:off x="1386705" y="4639892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02" name="그림 301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3957AB3C-9739-5267-C69F-DC2C611062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7280" y="4137455"/>
            <a:ext cx="432000" cy="432000"/>
          </a:xfrm>
          <a:prstGeom prst="rect">
            <a:avLst/>
          </a:prstGeom>
        </p:spPr>
      </p:pic>
      <p:sp>
        <p:nvSpPr>
          <p:cNvPr id="303" name="타원 302">
            <a:extLst>
              <a:ext uri="{FF2B5EF4-FFF2-40B4-BE49-F238E27FC236}">
                <a16:creationId xmlns:a16="http://schemas.microsoft.com/office/drawing/2014/main" id="{D20546D0-988B-A622-825A-86B6799C2FE0}"/>
              </a:ext>
            </a:extLst>
          </p:cNvPr>
          <p:cNvSpPr>
            <a:spLocks noChangeAspect="1"/>
          </p:cNvSpPr>
          <p:nvPr/>
        </p:nvSpPr>
        <p:spPr>
          <a:xfrm>
            <a:off x="1825280" y="4639892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98DCB5F1-A162-BD59-9DE0-D888A2CFF56A}"/>
              </a:ext>
            </a:extLst>
          </p:cNvPr>
          <p:cNvSpPr>
            <a:spLocks noChangeAspect="1"/>
          </p:cNvSpPr>
          <p:nvPr/>
        </p:nvSpPr>
        <p:spPr>
          <a:xfrm>
            <a:off x="2286715" y="4639892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05" name="그림 304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A238ECE8-7E9F-E91D-0972-B9412124DC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5426" y="4139021"/>
            <a:ext cx="432000" cy="432000"/>
          </a:xfrm>
          <a:prstGeom prst="rect">
            <a:avLst/>
          </a:prstGeom>
        </p:spPr>
      </p:pic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E28BAD8-FF79-C954-CFD7-EEAF643CB80E}"/>
              </a:ext>
            </a:extLst>
          </p:cNvPr>
          <p:cNvCxnSpPr>
            <a:cxnSpLocks/>
            <a:stCxn id="290" idx="6"/>
            <a:endCxn id="301" idx="2"/>
          </p:cNvCxnSpPr>
          <p:nvPr/>
        </p:nvCxnSpPr>
        <p:spPr>
          <a:xfrm>
            <a:off x="1143229" y="4746902"/>
            <a:ext cx="243476" cy="995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10AE394A-7F71-8BA2-C224-5D3755B75BAE}"/>
              </a:ext>
            </a:extLst>
          </p:cNvPr>
          <p:cNvCxnSpPr>
            <a:cxnSpLocks/>
            <a:stCxn id="301" idx="6"/>
            <a:endCxn id="303" idx="2"/>
          </p:cNvCxnSpPr>
          <p:nvPr/>
        </p:nvCxnSpPr>
        <p:spPr>
          <a:xfrm>
            <a:off x="1602710" y="4747892"/>
            <a:ext cx="222575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B4D326FA-DEEE-C537-0495-04E1AB5BE177}"/>
              </a:ext>
            </a:extLst>
          </p:cNvPr>
          <p:cNvCxnSpPr>
            <a:cxnSpLocks/>
            <a:stCxn id="303" idx="6"/>
            <a:endCxn id="304" idx="2"/>
          </p:cNvCxnSpPr>
          <p:nvPr/>
        </p:nvCxnSpPr>
        <p:spPr>
          <a:xfrm>
            <a:off x="2041285" y="4747892"/>
            <a:ext cx="245435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577F7625-33BE-29AB-AAD7-FECDF8033BBF}"/>
              </a:ext>
            </a:extLst>
          </p:cNvPr>
          <p:cNvCxnSpPr>
            <a:cxnSpLocks/>
            <a:stCxn id="292" idx="4"/>
            <a:endCxn id="293" idx="0"/>
          </p:cNvCxnSpPr>
          <p:nvPr/>
        </p:nvCxnSpPr>
        <p:spPr>
          <a:xfrm flipH="1">
            <a:off x="679025" y="5294609"/>
            <a:ext cx="997" cy="23463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C188AF3A-5665-0534-DD2D-02353BDDA237}"/>
              </a:ext>
            </a:extLst>
          </p:cNvPr>
          <p:cNvCxnSpPr>
            <a:cxnSpLocks/>
            <a:stCxn id="293" idx="4"/>
            <a:endCxn id="294" idx="0"/>
          </p:cNvCxnSpPr>
          <p:nvPr/>
        </p:nvCxnSpPr>
        <p:spPr>
          <a:xfrm>
            <a:off x="679025" y="5745239"/>
            <a:ext cx="997" cy="24391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pic>
        <p:nvPicPr>
          <p:cNvPr id="322" name="그림 321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AAEC335C-849E-368A-BB92-D924E1F28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82" y="5896341"/>
            <a:ext cx="412016" cy="412016"/>
          </a:xfrm>
          <a:prstGeom prst="rect">
            <a:avLst/>
          </a:prstGeom>
        </p:spPr>
      </p:pic>
      <p:sp>
        <p:nvSpPr>
          <p:cNvPr id="330" name="타원 329">
            <a:extLst>
              <a:ext uri="{FF2B5EF4-FFF2-40B4-BE49-F238E27FC236}">
                <a16:creationId xmlns:a16="http://schemas.microsoft.com/office/drawing/2014/main" id="{2603E2A0-8140-15A5-82F9-95AF94ADB8CB}"/>
              </a:ext>
            </a:extLst>
          </p:cNvPr>
          <p:cNvSpPr>
            <a:spLocks noChangeAspect="1"/>
          </p:cNvSpPr>
          <p:nvPr/>
        </p:nvSpPr>
        <p:spPr>
          <a:xfrm>
            <a:off x="3016099" y="5078609"/>
            <a:ext cx="216000" cy="2160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835DE4D8-23BB-22DE-540C-3C2CBDC91ED6}"/>
              </a:ext>
            </a:extLst>
          </p:cNvPr>
          <p:cNvSpPr>
            <a:spLocks noChangeAspect="1"/>
          </p:cNvSpPr>
          <p:nvPr/>
        </p:nvSpPr>
        <p:spPr>
          <a:xfrm>
            <a:off x="3015102" y="5529239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F551ABD8-321C-CC77-4CB1-3A2501E7B536}"/>
              </a:ext>
            </a:extLst>
          </p:cNvPr>
          <p:cNvSpPr>
            <a:spLocks noChangeAspect="1"/>
          </p:cNvSpPr>
          <p:nvPr/>
        </p:nvSpPr>
        <p:spPr>
          <a:xfrm>
            <a:off x="3016099" y="5989149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333" name="직선 화살표 연결선 332">
            <a:extLst>
              <a:ext uri="{FF2B5EF4-FFF2-40B4-BE49-F238E27FC236}">
                <a16:creationId xmlns:a16="http://schemas.microsoft.com/office/drawing/2014/main" id="{A77D4367-DAD9-FB57-6C83-192889C7FF71}"/>
              </a:ext>
            </a:extLst>
          </p:cNvPr>
          <p:cNvCxnSpPr>
            <a:cxnSpLocks/>
            <a:stCxn id="330" idx="4"/>
            <a:endCxn id="331" idx="0"/>
          </p:cNvCxnSpPr>
          <p:nvPr/>
        </p:nvCxnSpPr>
        <p:spPr>
          <a:xfrm flipH="1">
            <a:off x="3123107" y="5294609"/>
            <a:ext cx="997" cy="23463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34" name="직선 화살표 연결선 333">
            <a:extLst>
              <a:ext uri="{FF2B5EF4-FFF2-40B4-BE49-F238E27FC236}">
                <a16:creationId xmlns:a16="http://schemas.microsoft.com/office/drawing/2014/main" id="{D37D1272-16BE-4C8E-00A7-9BDB7C8B466D}"/>
              </a:ext>
            </a:extLst>
          </p:cNvPr>
          <p:cNvCxnSpPr>
            <a:cxnSpLocks/>
            <a:stCxn id="331" idx="4"/>
            <a:endCxn id="332" idx="0"/>
          </p:cNvCxnSpPr>
          <p:nvPr/>
        </p:nvCxnSpPr>
        <p:spPr>
          <a:xfrm>
            <a:off x="3123107" y="5745239"/>
            <a:ext cx="997" cy="24391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sp>
        <p:nvSpPr>
          <p:cNvPr id="352" name="타원 351">
            <a:extLst>
              <a:ext uri="{FF2B5EF4-FFF2-40B4-BE49-F238E27FC236}">
                <a16:creationId xmlns:a16="http://schemas.microsoft.com/office/drawing/2014/main" id="{FC434BCC-855F-1C45-EE92-1F0B3FB88F77}"/>
              </a:ext>
            </a:extLst>
          </p:cNvPr>
          <p:cNvSpPr>
            <a:spLocks noChangeAspect="1"/>
          </p:cNvSpPr>
          <p:nvPr/>
        </p:nvSpPr>
        <p:spPr>
          <a:xfrm>
            <a:off x="3389801" y="4624180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03241E46-231B-4B20-2DFF-75F2F52D13E0}"/>
              </a:ext>
            </a:extLst>
          </p:cNvPr>
          <p:cNvSpPr>
            <a:spLocks noChangeAspect="1"/>
          </p:cNvSpPr>
          <p:nvPr/>
        </p:nvSpPr>
        <p:spPr>
          <a:xfrm>
            <a:off x="3849277" y="4625175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5DC68C2A-2E47-D405-0243-5E1D7879E740}"/>
              </a:ext>
            </a:extLst>
          </p:cNvPr>
          <p:cNvSpPr>
            <a:spLocks noChangeAspect="1"/>
          </p:cNvSpPr>
          <p:nvPr/>
        </p:nvSpPr>
        <p:spPr>
          <a:xfrm>
            <a:off x="4287852" y="4625175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B1821EB3-0554-A431-E2BA-E99DF81B2BCB}"/>
              </a:ext>
            </a:extLst>
          </p:cNvPr>
          <p:cNvSpPr>
            <a:spLocks noChangeAspect="1"/>
          </p:cNvSpPr>
          <p:nvPr/>
        </p:nvSpPr>
        <p:spPr>
          <a:xfrm>
            <a:off x="4749287" y="4625175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356" name="직선 화살표 연결선 355">
            <a:extLst>
              <a:ext uri="{FF2B5EF4-FFF2-40B4-BE49-F238E27FC236}">
                <a16:creationId xmlns:a16="http://schemas.microsoft.com/office/drawing/2014/main" id="{ED2953C3-DC78-1829-B672-F4BF84F083B9}"/>
              </a:ext>
            </a:extLst>
          </p:cNvPr>
          <p:cNvCxnSpPr>
            <a:cxnSpLocks/>
            <a:stCxn id="352" idx="6"/>
            <a:endCxn id="353" idx="2"/>
          </p:cNvCxnSpPr>
          <p:nvPr/>
        </p:nvCxnSpPr>
        <p:spPr>
          <a:xfrm>
            <a:off x="3605801" y="4732185"/>
            <a:ext cx="243476" cy="995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57" name="직선 화살표 연결선 356">
            <a:extLst>
              <a:ext uri="{FF2B5EF4-FFF2-40B4-BE49-F238E27FC236}">
                <a16:creationId xmlns:a16="http://schemas.microsoft.com/office/drawing/2014/main" id="{0D9E7E72-C045-D5CC-BEF6-DEDF5E0FC5E0}"/>
              </a:ext>
            </a:extLst>
          </p:cNvPr>
          <p:cNvCxnSpPr>
            <a:cxnSpLocks/>
            <a:stCxn id="353" idx="6"/>
            <a:endCxn id="354" idx="2"/>
          </p:cNvCxnSpPr>
          <p:nvPr/>
        </p:nvCxnSpPr>
        <p:spPr>
          <a:xfrm>
            <a:off x="4065282" y="4733175"/>
            <a:ext cx="222575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58" name="직선 화살표 연결선 357">
            <a:extLst>
              <a:ext uri="{FF2B5EF4-FFF2-40B4-BE49-F238E27FC236}">
                <a16:creationId xmlns:a16="http://schemas.microsoft.com/office/drawing/2014/main" id="{E5367AD7-7137-660D-022B-18EC6D7B38F2}"/>
              </a:ext>
            </a:extLst>
          </p:cNvPr>
          <p:cNvCxnSpPr>
            <a:cxnSpLocks/>
            <a:stCxn id="354" idx="6"/>
            <a:endCxn id="355" idx="2"/>
          </p:cNvCxnSpPr>
          <p:nvPr/>
        </p:nvCxnSpPr>
        <p:spPr>
          <a:xfrm>
            <a:off x="4503857" y="4733175"/>
            <a:ext cx="245435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graphicFrame>
        <p:nvGraphicFramePr>
          <p:cNvPr id="364" name="표 16">
            <a:extLst>
              <a:ext uri="{FF2B5EF4-FFF2-40B4-BE49-F238E27FC236}">
                <a16:creationId xmlns:a16="http://schemas.microsoft.com/office/drawing/2014/main" id="{1192916E-B6F1-F6A0-E2EF-E4C442460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02136"/>
              </p:ext>
            </p:extLst>
          </p:nvPr>
        </p:nvGraphicFramePr>
        <p:xfrm>
          <a:off x="5735466" y="4971852"/>
          <a:ext cx="1728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366" name="타원 365">
            <a:extLst>
              <a:ext uri="{FF2B5EF4-FFF2-40B4-BE49-F238E27FC236}">
                <a16:creationId xmlns:a16="http://schemas.microsoft.com/office/drawing/2014/main" id="{7F580446-760C-F016-C503-218D0B0C26EE}"/>
              </a:ext>
            </a:extLst>
          </p:cNvPr>
          <p:cNvSpPr>
            <a:spLocks noChangeAspect="1"/>
          </p:cNvSpPr>
          <p:nvPr/>
        </p:nvSpPr>
        <p:spPr>
          <a:xfrm>
            <a:off x="5434004" y="5078609"/>
            <a:ext cx="216000" cy="2160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3F809570-649D-1B5A-E170-27D06D2454CC}"/>
              </a:ext>
            </a:extLst>
          </p:cNvPr>
          <p:cNvSpPr>
            <a:spLocks noChangeAspect="1"/>
          </p:cNvSpPr>
          <p:nvPr/>
        </p:nvSpPr>
        <p:spPr>
          <a:xfrm>
            <a:off x="5433007" y="5529239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3C13EBBD-AFEE-C779-26AD-0567ECE6FD52}"/>
              </a:ext>
            </a:extLst>
          </p:cNvPr>
          <p:cNvSpPr>
            <a:spLocks noChangeAspect="1"/>
          </p:cNvSpPr>
          <p:nvPr/>
        </p:nvSpPr>
        <p:spPr>
          <a:xfrm>
            <a:off x="5434004" y="5989149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E1246180-067D-5DD3-20C9-87BCE9FBFCC6}"/>
              </a:ext>
            </a:extLst>
          </p:cNvPr>
          <p:cNvCxnSpPr>
            <a:cxnSpLocks/>
            <a:stCxn id="366" idx="4"/>
            <a:endCxn id="367" idx="0"/>
          </p:cNvCxnSpPr>
          <p:nvPr/>
        </p:nvCxnSpPr>
        <p:spPr>
          <a:xfrm flipH="1">
            <a:off x="5541012" y="5294609"/>
            <a:ext cx="997" cy="23463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70" name="직선 화살표 연결선 369">
            <a:extLst>
              <a:ext uri="{FF2B5EF4-FFF2-40B4-BE49-F238E27FC236}">
                <a16:creationId xmlns:a16="http://schemas.microsoft.com/office/drawing/2014/main" id="{B73BA5E0-D525-C695-3251-387880D4BB08}"/>
              </a:ext>
            </a:extLst>
          </p:cNvPr>
          <p:cNvCxnSpPr>
            <a:cxnSpLocks/>
            <a:stCxn id="367" idx="4"/>
            <a:endCxn id="368" idx="0"/>
          </p:cNvCxnSpPr>
          <p:nvPr/>
        </p:nvCxnSpPr>
        <p:spPr>
          <a:xfrm>
            <a:off x="5541012" y="5745239"/>
            <a:ext cx="997" cy="24391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sp>
        <p:nvSpPr>
          <p:cNvPr id="378" name="타원 377">
            <a:extLst>
              <a:ext uri="{FF2B5EF4-FFF2-40B4-BE49-F238E27FC236}">
                <a16:creationId xmlns:a16="http://schemas.microsoft.com/office/drawing/2014/main" id="{9B0C6AA4-71E7-2B00-BD33-2B259B4F7468}"/>
              </a:ext>
            </a:extLst>
          </p:cNvPr>
          <p:cNvSpPr>
            <a:spLocks noChangeAspect="1"/>
          </p:cNvSpPr>
          <p:nvPr/>
        </p:nvSpPr>
        <p:spPr>
          <a:xfrm>
            <a:off x="5800416" y="4634097"/>
            <a:ext cx="216000" cy="216000"/>
          </a:xfrm>
          <a:prstGeom prst="ellipse">
            <a:avLst/>
          </a:prstGeom>
          <a:solidFill>
            <a:schemeClr val="accent6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3B783F66-B766-DA10-A631-314230049A88}"/>
              </a:ext>
            </a:extLst>
          </p:cNvPr>
          <p:cNvSpPr>
            <a:spLocks noChangeAspect="1"/>
          </p:cNvSpPr>
          <p:nvPr/>
        </p:nvSpPr>
        <p:spPr>
          <a:xfrm>
            <a:off x="6259892" y="4635092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6C4988D0-B560-1106-44CF-BA6D9A0109E7}"/>
              </a:ext>
            </a:extLst>
          </p:cNvPr>
          <p:cNvSpPr>
            <a:spLocks noChangeAspect="1"/>
          </p:cNvSpPr>
          <p:nvPr/>
        </p:nvSpPr>
        <p:spPr>
          <a:xfrm>
            <a:off x="6698467" y="4635092"/>
            <a:ext cx="216000" cy="216000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33205A68-7D0B-5DB7-E419-659F7A4F1AE6}"/>
              </a:ext>
            </a:extLst>
          </p:cNvPr>
          <p:cNvSpPr>
            <a:spLocks noChangeAspect="1"/>
          </p:cNvSpPr>
          <p:nvPr/>
        </p:nvSpPr>
        <p:spPr>
          <a:xfrm>
            <a:off x="7159902" y="4635092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382" name="직선 화살표 연결선 381">
            <a:extLst>
              <a:ext uri="{FF2B5EF4-FFF2-40B4-BE49-F238E27FC236}">
                <a16:creationId xmlns:a16="http://schemas.microsoft.com/office/drawing/2014/main" id="{FADA5312-ADBB-F472-F4B1-57B0FC7CDE4E}"/>
              </a:ext>
            </a:extLst>
          </p:cNvPr>
          <p:cNvCxnSpPr>
            <a:cxnSpLocks/>
            <a:stCxn id="378" idx="6"/>
            <a:endCxn id="379" idx="2"/>
          </p:cNvCxnSpPr>
          <p:nvPr/>
        </p:nvCxnSpPr>
        <p:spPr>
          <a:xfrm>
            <a:off x="6016416" y="4742102"/>
            <a:ext cx="243476" cy="995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83" name="직선 화살표 연결선 382">
            <a:extLst>
              <a:ext uri="{FF2B5EF4-FFF2-40B4-BE49-F238E27FC236}">
                <a16:creationId xmlns:a16="http://schemas.microsoft.com/office/drawing/2014/main" id="{861ED9A9-A9EC-F5DD-E436-B027C3A61F2D}"/>
              </a:ext>
            </a:extLst>
          </p:cNvPr>
          <p:cNvCxnSpPr>
            <a:cxnSpLocks/>
            <a:stCxn id="379" idx="6"/>
            <a:endCxn id="380" idx="2"/>
          </p:cNvCxnSpPr>
          <p:nvPr/>
        </p:nvCxnSpPr>
        <p:spPr>
          <a:xfrm>
            <a:off x="6475897" y="4743092"/>
            <a:ext cx="222575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84" name="직선 화살표 연결선 383">
            <a:extLst>
              <a:ext uri="{FF2B5EF4-FFF2-40B4-BE49-F238E27FC236}">
                <a16:creationId xmlns:a16="http://schemas.microsoft.com/office/drawing/2014/main" id="{D664B5C6-F317-F34F-D190-C9C16C43D319}"/>
              </a:ext>
            </a:extLst>
          </p:cNvPr>
          <p:cNvCxnSpPr>
            <a:cxnSpLocks/>
            <a:stCxn id="380" idx="6"/>
            <a:endCxn id="381" idx="2"/>
          </p:cNvCxnSpPr>
          <p:nvPr/>
        </p:nvCxnSpPr>
        <p:spPr>
          <a:xfrm>
            <a:off x="6914472" y="4743092"/>
            <a:ext cx="245435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sp>
        <p:nvSpPr>
          <p:cNvPr id="461" name="타원 460">
            <a:extLst>
              <a:ext uri="{FF2B5EF4-FFF2-40B4-BE49-F238E27FC236}">
                <a16:creationId xmlns:a16="http://schemas.microsoft.com/office/drawing/2014/main" id="{A6917BD9-7B18-757A-383E-1FE11B1F8AF3}"/>
              </a:ext>
            </a:extLst>
          </p:cNvPr>
          <p:cNvSpPr>
            <a:spLocks noChangeAspect="1"/>
          </p:cNvSpPr>
          <p:nvPr/>
        </p:nvSpPr>
        <p:spPr>
          <a:xfrm>
            <a:off x="5108156" y="6357630"/>
            <a:ext cx="2982621" cy="36000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 Matching</a:t>
            </a:r>
            <a:endParaRPr kumimoji="1" lang="ko-KR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3" name="모서리가 둥근 직사각형 462">
            <a:extLst>
              <a:ext uri="{FF2B5EF4-FFF2-40B4-BE49-F238E27FC236}">
                <a16:creationId xmlns:a16="http://schemas.microsoft.com/office/drawing/2014/main" id="{3829789C-FA5B-1098-D407-9567AB19F1D5}"/>
              </a:ext>
            </a:extLst>
          </p:cNvPr>
          <p:cNvSpPr/>
          <p:nvPr/>
        </p:nvSpPr>
        <p:spPr>
          <a:xfrm>
            <a:off x="7736624" y="4544797"/>
            <a:ext cx="2958997" cy="202578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450" dirty="0"/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C88D9881-8D9F-F210-9693-0FEB0BAC2179}"/>
              </a:ext>
            </a:extLst>
          </p:cNvPr>
          <p:cNvSpPr>
            <a:spLocks noChangeAspect="1"/>
          </p:cNvSpPr>
          <p:nvPr/>
        </p:nvSpPr>
        <p:spPr>
          <a:xfrm>
            <a:off x="8599098" y="5440708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50"/>
          </a:p>
        </p:txBody>
      </p:sp>
      <p:sp>
        <p:nvSpPr>
          <p:cNvPr id="465" name="타원 464">
            <a:extLst>
              <a:ext uri="{FF2B5EF4-FFF2-40B4-BE49-F238E27FC236}">
                <a16:creationId xmlns:a16="http://schemas.microsoft.com/office/drawing/2014/main" id="{15EF7E53-122D-EEBC-9C1A-05DD3ED68997}"/>
              </a:ext>
            </a:extLst>
          </p:cNvPr>
          <p:cNvSpPr>
            <a:spLocks noChangeAspect="1"/>
          </p:cNvSpPr>
          <p:nvPr/>
        </p:nvSpPr>
        <p:spPr>
          <a:xfrm>
            <a:off x="9003602" y="5062862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50"/>
          </a:p>
        </p:txBody>
      </p:sp>
      <p:sp>
        <p:nvSpPr>
          <p:cNvPr id="466" name="타원 465">
            <a:extLst>
              <a:ext uri="{FF2B5EF4-FFF2-40B4-BE49-F238E27FC236}">
                <a16:creationId xmlns:a16="http://schemas.microsoft.com/office/drawing/2014/main" id="{20DB9B5A-A0F8-D4B2-3405-D61F25CE0B86}"/>
              </a:ext>
            </a:extLst>
          </p:cNvPr>
          <p:cNvSpPr>
            <a:spLocks noChangeAspect="1"/>
          </p:cNvSpPr>
          <p:nvPr/>
        </p:nvSpPr>
        <p:spPr>
          <a:xfrm>
            <a:off x="9562918" y="5857776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50"/>
          </a:p>
        </p:txBody>
      </p:sp>
      <p:cxnSp>
        <p:nvCxnSpPr>
          <p:cNvPr id="467" name="직선 화살표 연결선 466">
            <a:extLst>
              <a:ext uri="{FF2B5EF4-FFF2-40B4-BE49-F238E27FC236}">
                <a16:creationId xmlns:a16="http://schemas.microsoft.com/office/drawing/2014/main" id="{D33D3D77-7F39-FB89-F549-309925F0F7DD}"/>
              </a:ext>
            </a:extLst>
          </p:cNvPr>
          <p:cNvCxnSpPr>
            <a:cxnSpLocks/>
            <a:stCxn id="464" idx="5"/>
            <a:endCxn id="466" idx="2"/>
          </p:cNvCxnSpPr>
          <p:nvPr/>
        </p:nvCxnSpPr>
        <p:spPr>
          <a:xfrm>
            <a:off x="8783466" y="5625076"/>
            <a:ext cx="779452" cy="34070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직선 화살표 연결선 467">
            <a:extLst>
              <a:ext uri="{FF2B5EF4-FFF2-40B4-BE49-F238E27FC236}">
                <a16:creationId xmlns:a16="http://schemas.microsoft.com/office/drawing/2014/main" id="{F06242D1-7C82-C8DC-4265-92D88024B596}"/>
              </a:ext>
            </a:extLst>
          </p:cNvPr>
          <p:cNvCxnSpPr>
            <a:cxnSpLocks/>
            <a:stCxn id="465" idx="3"/>
            <a:endCxn id="464" idx="7"/>
          </p:cNvCxnSpPr>
          <p:nvPr/>
        </p:nvCxnSpPr>
        <p:spPr>
          <a:xfrm flipH="1">
            <a:off x="8783466" y="5247230"/>
            <a:ext cx="251768" cy="225110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A9EDEAFC-6E6C-5D5F-A586-FD8FFD8D1828}"/>
              </a:ext>
            </a:extLst>
          </p:cNvPr>
          <p:cNvSpPr txBox="1"/>
          <p:nvPr/>
        </p:nvSpPr>
        <p:spPr>
          <a:xfrm>
            <a:off x="7703809" y="5703470"/>
            <a:ext cx="10673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Anchor</a:t>
            </a:r>
            <a:endParaRPr lang="ko-Kore-KR" altLang="en-US" sz="2000" dirty="0">
              <a:solidFill>
                <a:schemeClr val="bg1"/>
              </a:solidFill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68E08EAB-5CC9-88DA-34D1-CA2288B2046F}"/>
              </a:ext>
            </a:extLst>
          </p:cNvPr>
          <p:cNvSpPr txBox="1"/>
          <p:nvPr/>
        </p:nvSpPr>
        <p:spPr>
          <a:xfrm>
            <a:off x="9059021" y="5176869"/>
            <a:ext cx="1107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Positive</a:t>
            </a:r>
            <a:endParaRPr lang="ko-Kore-KR" altLang="en-US" sz="2000" dirty="0">
              <a:solidFill>
                <a:schemeClr val="bg1"/>
              </a:solidFill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D7206530-8B62-CCD1-701F-90A511EA2527}"/>
              </a:ext>
            </a:extLst>
          </p:cNvPr>
          <p:cNvSpPr txBox="1"/>
          <p:nvPr/>
        </p:nvSpPr>
        <p:spPr>
          <a:xfrm>
            <a:off x="9512198" y="6060909"/>
            <a:ext cx="12289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Negative</a:t>
            </a:r>
            <a:endParaRPr lang="ko-Kore-KR" altLang="en-US" sz="2000" dirty="0">
              <a:solidFill>
                <a:schemeClr val="bg1"/>
              </a:solidFill>
            </a:endParaRPr>
          </a:p>
        </p:txBody>
      </p:sp>
      <p:pic>
        <p:nvPicPr>
          <p:cNvPr id="476" name="그림 475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01ED2563-006F-D236-F138-E75BB2252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644" y="5174789"/>
            <a:ext cx="576000" cy="576000"/>
          </a:xfrm>
          <a:prstGeom prst="rect">
            <a:avLst/>
          </a:prstGeom>
        </p:spPr>
      </p:pic>
      <p:pic>
        <p:nvPicPr>
          <p:cNvPr id="487" name="그림 48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8691A56F-8A69-E19E-11BA-29A515245E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8118" y="4669546"/>
            <a:ext cx="576000" cy="576000"/>
          </a:xfrm>
          <a:prstGeom prst="rect">
            <a:avLst/>
          </a:prstGeom>
        </p:spPr>
      </p:pic>
      <p:pic>
        <p:nvPicPr>
          <p:cNvPr id="488" name="그림 487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C36B7FF0-4F5D-F248-7E79-15BBE362C8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4007" y="5551787"/>
            <a:ext cx="576000" cy="576000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0775ED1B-1B97-DDD1-56B0-00124C0CA248}"/>
              </a:ext>
            </a:extLst>
          </p:cNvPr>
          <p:cNvSpPr/>
          <p:nvPr/>
        </p:nvSpPr>
        <p:spPr>
          <a:xfrm>
            <a:off x="5101200" y="5484401"/>
            <a:ext cx="249425" cy="24391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659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59BADEC0-4EAE-CA97-7740-FD737718B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23504"/>
              </p:ext>
            </p:extLst>
          </p:nvPr>
        </p:nvGraphicFramePr>
        <p:xfrm>
          <a:off x="867370" y="4958357"/>
          <a:ext cx="2016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0.29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0.19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0.38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0.23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0.10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0.33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0.15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0.42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0.58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0.25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0.06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CEAFD5C-C4F6-1D75-C82B-2DD42E6E8638}"/>
              </a:ext>
            </a:extLst>
          </p:cNvPr>
          <p:cNvSpPr txBox="1"/>
          <p:nvPr/>
        </p:nvSpPr>
        <p:spPr>
          <a:xfrm>
            <a:off x="1403538" y="-3715"/>
            <a:ext cx="792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Intra-Trajectory Achievement Prediction</a:t>
            </a:r>
            <a:endParaRPr kumimoji="1" lang="ko-Kore-KR" altLang="en-US" sz="3200" dirty="0">
              <a:solidFill>
                <a:prstClr val="white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941E9-D8EC-BCC0-9B87-AE5E98F88141}"/>
              </a:ext>
            </a:extLst>
          </p:cNvPr>
          <p:cNvSpPr txBox="1"/>
          <p:nvPr/>
        </p:nvSpPr>
        <p:spPr>
          <a:xfrm>
            <a:off x="1860084" y="3435190"/>
            <a:ext cx="70795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Cross-Trajectory Achievement Matching</a:t>
            </a:r>
            <a:endParaRPr kumimoji="1" lang="ko-Kore-KR" altLang="en-US" sz="3200" dirty="0">
              <a:solidFill>
                <a:prstClr val="white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DFCA62BE-A1BB-47EA-0E05-511566485A95}"/>
              </a:ext>
            </a:extLst>
          </p:cNvPr>
          <p:cNvSpPr>
            <a:spLocks noChangeAspect="1"/>
          </p:cNvSpPr>
          <p:nvPr/>
        </p:nvSpPr>
        <p:spPr>
          <a:xfrm>
            <a:off x="351085" y="6557010"/>
            <a:ext cx="3017998" cy="36000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prstClr val="white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Cosine Distance</a:t>
            </a:r>
            <a:endParaRPr kumimoji="1" lang="ko-KR" altLang="en-US" sz="2400" dirty="0">
              <a:solidFill>
                <a:prstClr val="white"/>
              </a:solidFill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4686B44D-E12F-4648-2AA8-9BB4C711670B}"/>
              </a:ext>
            </a:extLst>
          </p:cNvPr>
          <p:cNvSpPr>
            <a:spLocks noChangeAspect="1"/>
          </p:cNvSpPr>
          <p:nvPr/>
        </p:nvSpPr>
        <p:spPr>
          <a:xfrm>
            <a:off x="3058334" y="6557010"/>
            <a:ext cx="2982621" cy="36000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prstClr val="white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Soft Matching</a:t>
            </a:r>
            <a:endParaRPr kumimoji="1" lang="ko-KR" altLang="en-US" sz="2400" dirty="0">
              <a:solidFill>
                <a:prstClr val="white"/>
              </a:solidFill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32" name="표 16">
            <a:extLst>
              <a:ext uri="{FF2B5EF4-FFF2-40B4-BE49-F238E27FC236}">
                <a16:creationId xmlns:a16="http://schemas.microsoft.com/office/drawing/2014/main" id="{18B48592-54EB-2865-CA2E-BECC3734C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50106"/>
              </p:ext>
            </p:extLst>
          </p:nvPr>
        </p:nvGraphicFramePr>
        <p:xfrm>
          <a:off x="3562313" y="4958357"/>
          <a:ext cx="2016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0.81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0.11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6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0.07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0.57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0.31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0.08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0.84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135" name="TextBox 134">
            <a:extLst>
              <a:ext uri="{FF2B5EF4-FFF2-40B4-BE49-F238E27FC236}">
                <a16:creationId xmlns:a16="http://schemas.microsoft.com/office/drawing/2014/main" id="{AB04F527-7106-BCEE-3488-63D52CA7DB0D}"/>
              </a:ext>
            </a:extLst>
          </p:cNvPr>
          <p:cNvSpPr txBox="1"/>
          <p:nvPr/>
        </p:nvSpPr>
        <p:spPr>
          <a:xfrm>
            <a:off x="1475037" y="2519376"/>
            <a:ext cx="12458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2400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Current</a:t>
            </a:r>
            <a:endParaRPr lang="en-US" altLang="ko-Kore-KR" sz="2400" i="1" dirty="0">
              <a:solidFill>
                <a:prstClr val="white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algn="ctr"/>
            <a:r>
              <a:rPr lang="en-US" altLang="ko-Kore-KR" sz="2400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(s, a)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8328A5D-9BA8-6DFD-5AC0-7FE4348F57E2}"/>
              </a:ext>
            </a:extLst>
          </p:cNvPr>
          <p:cNvSpPr txBox="1"/>
          <p:nvPr/>
        </p:nvSpPr>
        <p:spPr>
          <a:xfrm>
            <a:off x="2621541" y="2513939"/>
            <a:ext cx="18370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Next Achievement</a:t>
            </a:r>
            <a:endParaRPr lang="ko-Kore-KR" altLang="en-US" sz="24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7DB4F4B-3DBE-C886-F8C6-2927C850D7E5}"/>
              </a:ext>
            </a:extLst>
          </p:cNvPr>
          <p:cNvSpPr txBox="1"/>
          <p:nvPr/>
        </p:nvSpPr>
        <p:spPr>
          <a:xfrm>
            <a:off x="5640038" y="2475688"/>
            <a:ext cx="1305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Random</a:t>
            </a:r>
          </a:p>
          <a:p>
            <a:pPr algn="ctr"/>
            <a:r>
              <a:rPr kumimoji="1" lang="en-US" altLang="ko-Kore-KR" sz="2400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rPr>
              <a:t>(s, a)</a:t>
            </a:r>
          </a:p>
        </p:txBody>
      </p:sp>
      <p:pic>
        <p:nvPicPr>
          <p:cNvPr id="4" name="그림 3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44DF9C7D-2A2A-9DD9-2AA6-8412EE5B5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280" y="1496365"/>
            <a:ext cx="720000" cy="720000"/>
          </a:xfrm>
          <a:prstGeom prst="rect">
            <a:avLst/>
          </a:prstGeom>
        </p:spPr>
      </p:pic>
      <p:pic>
        <p:nvPicPr>
          <p:cNvPr id="6" name="그림 5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CE6A8EB3-A350-6960-6C6C-184F07453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875" y="1490948"/>
            <a:ext cx="720000" cy="720000"/>
          </a:xfrm>
          <a:prstGeom prst="rect">
            <a:avLst/>
          </a:prstGeom>
        </p:spPr>
      </p:pic>
      <p:pic>
        <p:nvPicPr>
          <p:cNvPr id="35" name="그림 34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EDA9B78D-194C-8E4E-029C-5D4D78F6E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494" y="1500548"/>
            <a:ext cx="720000" cy="720000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0BB0B55A-2037-271D-C8E9-1521AB286A1E}"/>
              </a:ext>
            </a:extLst>
          </p:cNvPr>
          <p:cNvSpPr>
            <a:spLocks noChangeAspect="1"/>
          </p:cNvSpPr>
          <p:nvPr/>
        </p:nvSpPr>
        <p:spPr>
          <a:xfrm>
            <a:off x="560295" y="2309044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420E915-515C-EC32-841E-C329C91C043A}"/>
              </a:ext>
            </a:extLst>
          </p:cNvPr>
          <p:cNvSpPr>
            <a:spLocks noChangeAspect="1"/>
          </p:cNvSpPr>
          <p:nvPr/>
        </p:nvSpPr>
        <p:spPr>
          <a:xfrm>
            <a:off x="1985875" y="2309044"/>
            <a:ext cx="216000" cy="216000"/>
          </a:xfrm>
          <a:prstGeom prst="ellipse">
            <a:avLst/>
          </a:prstGeom>
          <a:solidFill>
            <a:schemeClr val="accent6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F63C141-FEB7-FC45-BBE0-4E8B8633B82B}"/>
              </a:ext>
            </a:extLst>
          </p:cNvPr>
          <p:cNvSpPr>
            <a:spLocks noChangeAspect="1"/>
          </p:cNvSpPr>
          <p:nvPr/>
        </p:nvSpPr>
        <p:spPr>
          <a:xfrm>
            <a:off x="3409162" y="2308874"/>
            <a:ext cx="216000" cy="2160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359641A-0F71-9F83-F2C6-56421152B759}"/>
              </a:ext>
            </a:extLst>
          </p:cNvPr>
          <p:cNvSpPr>
            <a:spLocks noChangeAspect="1"/>
          </p:cNvSpPr>
          <p:nvPr/>
        </p:nvSpPr>
        <p:spPr>
          <a:xfrm>
            <a:off x="4834681" y="2308051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A523118-1054-D9CC-54AB-4781865C8BDB}"/>
              </a:ext>
            </a:extLst>
          </p:cNvPr>
          <p:cNvSpPr>
            <a:spLocks noChangeAspect="1"/>
          </p:cNvSpPr>
          <p:nvPr/>
        </p:nvSpPr>
        <p:spPr>
          <a:xfrm>
            <a:off x="7681422" y="2309402"/>
            <a:ext cx="216000" cy="216000"/>
          </a:xfrm>
          <a:prstGeom prst="ellipse">
            <a:avLst/>
          </a:prstGeom>
          <a:solidFill>
            <a:schemeClr val="bg1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 dirty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5C46DAE4-0CFD-3150-8169-7FD8CDF57FB8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776295" y="2417044"/>
            <a:ext cx="1209580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8446C01-450A-9E41-C1A7-E131DF755F3F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2201875" y="2416874"/>
            <a:ext cx="1207287" cy="17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6147796-FC6D-22F4-A148-5D830325D8FD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 flipV="1">
            <a:off x="3625162" y="2416051"/>
            <a:ext cx="1209519" cy="823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DAF1454-B752-E4AB-A3F5-5AA3FF05C0EA}"/>
              </a:ext>
            </a:extLst>
          </p:cNvPr>
          <p:cNvCxnSpPr>
            <a:cxnSpLocks/>
            <a:stCxn id="57" idx="6"/>
            <a:endCxn id="131" idx="2"/>
          </p:cNvCxnSpPr>
          <p:nvPr/>
        </p:nvCxnSpPr>
        <p:spPr>
          <a:xfrm>
            <a:off x="5050681" y="2416051"/>
            <a:ext cx="1209359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C4812DDB-DE0E-4EF5-FEF7-7F198FFDF82C}"/>
              </a:ext>
            </a:extLst>
          </p:cNvPr>
          <p:cNvSpPr>
            <a:spLocks/>
          </p:cNvSpPr>
          <p:nvPr/>
        </p:nvSpPr>
        <p:spPr>
          <a:xfrm>
            <a:off x="2670656" y="682578"/>
            <a:ext cx="1738816" cy="712941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prstClr val="white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24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7D6DFDE4-9C1E-15E3-1D0D-A0B4E37B7D76}"/>
              </a:ext>
            </a:extLst>
          </p:cNvPr>
          <p:cNvSpPr>
            <a:spLocks/>
          </p:cNvSpPr>
          <p:nvPr/>
        </p:nvSpPr>
        <p:spPr>
          <a:xfrm>
            <a:off x="114073" y="680612"/>
            <a:ext cx="1205871" cy="713288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7" name="그림 126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623B6F0C-C521-AD06-61A9-DA9395F35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855" y="1496365"/>
            <a:ext cx="720000" cy="720000"/>
          </a:xfrm>
          <a:prstGeom prst="rect">
            <a:avLst/>
          </a:prstGeom>
        </p:spPr>
      </p:pic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7433C891-55DD-C47D-07F1-03C11AF3FAE6}"/>
              </a:ext>
            </a:extLst>
          </p:cNvPr>
          <p:cNvSpPr>
            <a:spLocks/>
          </p:cNvSpPr>
          <p:nvPr/>
        </p:nvSpPr>
        <p:spPr>
          <a:xfrm>
            <a:off x="7217828" y="680612"/>
            <a:ext cx="1136973" cy="72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prstClr val="white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</a:t>
            </a:r>
          </a:p>
          <a:p>
            <a:pPr algn="ctr"/>
            <a:r>
              <a:rPr kumimoji="1" lang="en-US" altLang="en-US" sz="2400" dirty="0">
                <a:solidFill>
                  <a:prstClr val="white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Coal</a:t>
            </a:r>
            <a:endParaRPr kumimoji="1" lang="ko-Kore-KR" altLang="en-US" sz="24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9ABDE61-D801-47C6-619D-2340065CE15D}"/>
              </a:ext>
            </a:extLst>
          </p:cNvPr>
          <p:cNvSpPr>
            <a:spLocks noChangeAspect="1"/>
          </p:cNvSpPr>
          <p:nvPr/>
        </p:nvSpPr>
        <p:spPr>
          <a:xfrm>
            <a:off x="6260040" y="2308051"/>
            <a:ext cx="216000" cy="216000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 dirty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FBCDEB1B-C032-741D-256A-487663C847F5}"/>
              </a:ext>
            </a:extLst>
          </p:cNvPr>
          <p:cNvCxnSpPr>
            <a:cxnSpLocks/>
            <a:stCxn id="131" idx="6"/>
            <a:endCxn id="58" idx="2"/>
          </p:cNvCxnSpPr>
          <p:nvPr/>
        </p:nvCxnSpPr>
        <p:spPr>
          <a:xfrm>
            <a:off x="6476040" y="2416051"/>
            <a:ext cx="1205382" cy="1351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pic>
        <p:nvPicPr>
          <p:cNvPr id="177" name="그림 176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26A313DD-45AF-52D1-4D3C-4922C44CD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6315" y="1484770"/>
            <a:ext cx="720000" cy="720000"/>
          </a:xfrm>
          <a:prstGeom prst="rect">
            <a:avLst/>
          </a:prstGeom>
        </p:spPr>
      </p:pic>
      <p:pic>
        <p:nvPicPr>
          <p:cNvPr id="179" name="그림 17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271DF783-B7C4-9A79-D21D-E41CFCC46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0911" y="1496365"/>
            <a:ext cx="720001" cy="720001"/>
          </a:xfrm>
          <a:prstGeom prst="rect">
            <a:avLst/>
          </a:prstGeom>
        </p:spPr>
      </p:pic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2A934892-1D3D-C362-726A-5D1663034BA1}"/>
              </a:ext>
            </a:extLst>
          </p:cNvPr>
          <p:cNvCxnSpPr>
            <a:cxnSpLocks/>
            <a:stCxn id="126" idx="3"/>
            <a:endCxn id="123" idx="1"/>
          </p:cNvCxnSpPr>
          <p:nvPr/>
        </p:nvCxnSpPr>
        <p:spPr>
          <a:xfrm>
            <a:off x="1319944" y="1037256"/>
            <a:ext cx="1350712" cy="1793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5E57FE00-B632-46CD-11FD-4890B15ECD6C}"/>
              </a:ext>
            </a:extLst>
          </p:cNvPr>
          <p:cNvCxnSpPr>
            <a:cxnSpLocks/>
            <a:stCxn id="123" idx="3"/>
            <a:endCxn id="130" idx="1"/>
          </p:cNvCxnSpPr>
          <p:nvPr/>
        </p:nvCxnSpPr>
        <p:spPr>
          <a:xfrm>
            <a:off x="4409472" y="1039049"/>
            <a:ext cx="2808356" cy="1563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pic>
        <p:nvPicPr>
          <p:cNvPr id="229" name="그림 228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D986A6E1-2289-477D-3AB1-B0066DB754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58" y="4137455"/>
            <a:ext cx="450000" cy="450000"/>
          </a:xfrm>
          <a:prstGeom prst="rect">
            <a:avLst/>
          </a:prstGeom>
        </p:spPr>
      </p:pic>
      <p:pic>
        <p:nvPicPr>
          <p:cNvPr id="248" name="그림 247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28C11385-72FE-998E-06F8-DE2BF900F5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3430" y="4137455"/>
            <a:ext cx="450000" cy="450000"/>
          </a:xfrm>
          <a:prstGeom prst="rect">
            <a:avLst/>
          </a:prstGeom>
        </p:spPr>
      </p:pic>
      <p:sp>
        <p:nvSpPr>
          <p:cNvPr id="290" name="타원 289">
            <a:extLst>
              <a:ext uri="{FF2B5EF4-FFF2-40B4-BE49-F238E27FC236}">
                <a16:creationId xmlns:a16="http://schemas.microsoft.com/office/drawing/2014/main" id="{BA6F36A8-7CDC-97DD-065D-0A424B42C260}"/>
              </a:ext>
            </a:extLst>
          </p:cNvPr>
          <p:cNvSpPr>
            <a:spLocks noChangeAspect="1"/>
          </p:cNvSpPr>
          <p:nvPr/>
        </p:nvSpPr>
        <p:spPr>
          <a:xfrm>
            <a:off x="1019474" y="4655005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7BD49B4C-7EF4-DC6A-A825-518B0638FE9E}"/>
              </a:ext>
            </a:extLst>
          </p:cNvPr>
          <p:cNvSpPr>
            <a:spLocks noChangeAspect="1"/>
          </p:cNvSpPr>
          <p:nvPr/>
        </p:nvSpPr>
        <p:spPr>
          <a:xfrm>
            <a:off x="577354" y="5112089"/>
            <a:ext cx="216000" cy="2160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67CADB3F-4031-3895-7658-215DC4679ED3}"/>
              </a:ext>
            </a:extLst>
          </p:cNvPr>
          <p:cNvSpPr>
            <a:spLocks noChangeAspect="1"/>
          </p:cNvSpPr>
          <p:nvPr/>
        </p:nvSpPr>
        <p:spPr>
          <a:xfrm>
            <a:off x="577354" y="5618484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2A1BBF25-1510-AEB6-F326-7D2D4E563A9E}"/>
              </a:ext>
            </a:extLst>
          </p:cNvPr>
          <p:cNvSpPr>
            <a:spLocks noChangeAspect="1"/>
          </p:cNvSpPr>
          <p:nvPr/>
        </p:nvSpPr>
        <p:spPr>
          <a:xfrm>
            <a:off x="575970" y="6124879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95" name="그림 294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11F77BC5-D931-9232-615D-6F7E78020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0" y="4995089"/>
            <a:ext cx="450000" cy="450000"/>
          </a:xfrm>
          <a:prstGeom prst="rect">
            <a:avLst/>
          </a:prstGeom>
        </p:spPr>
      </p:pic>
      <p:pic>
        <p:nvPicPr>
          <p:cNvPr id="296" name="그림 295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C789882C-387D-7ACB-393B-51EEBECA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0" y="5501484"/>
            <a:ext cx="450000" cy="450000"/>
          </a:xfrm>
          <a:prstGeom prst="rect">
            <a:avLst/>
          </a:prstGeom>
        </p:spPr>
      </p:pic>
      <p:sp>
        <p:nvSpPr>
          <p:cNvPr id="300" name="오른쪽 화살표[R] 299">
            <a:extLst>
              <a:ext uri="{FF2B5EF4-FFF2-40B4-BE49-F238E27FC236}">
                <a16:creationId xmlns:a16="http://schemas.microsoft.com/office/drawing/2014/main" id="{48A27338-863B-B1FF-D82E-DDB724AC2DA4}"/>
              </a:ext>
            </a:extLst>
          </p:cNvPr>
          <p:cNvSpPr/>
          <p:nvPr/>
        </p:nvSpPr>
        <p:spPr>
          <a:xfrm>
            <a:off x="2964083" y="5604528"/>
            <a:ext cx="249425" cy="24391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D95D7709-0510-4696-AA65-674BECD9F5D0}"/>
              </a:ext>
            </a:extLst>
          </p:cNvPr>
          <p:cNvSpPr>
            <a:spLocks noChangeAspect="1"/>
          </p:cNvSpPr>
          <p:nvPr/>
        </p:nvSpPr>
        <p:spPr>
          <a:xfrm>
            <a:off x="1521430" y="4655005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02" name="그림 301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3957AB3C-9739-5267-C69F-DC2C611062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3415" y="4137455"/>
            <a:ext cx="450000" cy="450000"/>
          </a:xfrm>
          <a:prstGeom prst="rect">
            <a:avLst/>
          </a:prstGeom>
        </p:spPr>
      </p:pic>
      <p:sp>
        <p:nvSpPr>
          <p:cNvPr id="303" name="타원 302">
            <a:extLst>
              <a:ext uri="{FF2B5EF4-FFF2-40B4-BE49-F238E27FC236}">
                <a16:creationId xmlns:a16="http://schemas.microsoft.com/office/drawing/2014/main" id="{D20546D0-988B-A622-825A-86B6799C2FE0}"/>
              </a:ext>
            </a:extLst>
          </p:cNvPr>
          <p:cNvSpPr>
            <a:spLocks noChangeAspect="1"/>
          </p:cNvSpPr>
          <p:nvPr/>
        </p:nvSpPr>
        <p:spPr>
          <a:xfrm>
            <a:off x="2017529" y="4655567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98DCB5F1-A162-BD59-9DE0-D888A2CFF56A}"/>
              </a:ext>
            </a:extLst>
          </p:cNvPr>
          <p:cNvSpPr>
            <a:spLocks noChangeAspect="1"/>
          </p:cNvSpPr>
          <p:nvPr/>
        </p:nvSpPr>
        <p:spPr>
          <a:xfrm>
            <a:off x="2511184" y="4655567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05" name="그림 304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A238ECE8-7E9F-E91D-0972-B9412124DC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3184" y="4137837"/>
            <a:ext cx="450000" cy="450000"/>
          </a:xfrm>
          <a:prstGeom prst="rect">
            <a:avLst/>
          </a:prstGeom>
        </p:spPr>
      </p:pic>
      <p:cxnSp>
        <p:nvCxnSpPr>
          <p:cNvPr id="306" name="직선 화살표 연결선 305">
            <a:extLst>
              <a:ext uri="{FF2B5EF4-FFF2-40B4-BE49-F238E27FC236}">
                <a16:creationId xmlns:a16="http://schemas.microsoft.com/office/drawing/2014/main" id="{4E28BAD8-FF79-C954-CFD7-EEAF643CB80E}"/>
              </a:ext>
            </a:extLst>
          </p:cNvPr>
          <p:cNvCxnSpPr>
            <a:cxnSpLocks/>
            <a:stCxn id="290" idx="6"/>
            <a:endCxn id="301" idx="2"/>
          </p:cNvCxnSpPr>
          <p:nvPr/>
        </p:nvCxnSpPr>
        <p:spPr>
          <a:xfrm>
            <a:off x="1235474" y="4763005"/>
            <a:ext cx="285956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09" name="직선 화살표 연결선 308">
            <a:extLst>
              <a:ext uri="{FF2B5EF4-FFF2-40B4-BE49-F238E27FC236}">
                <a16:creationId xmlns:a16="http://schemas.microsoft.com/office/drawing/2014/main" id="{10AE394A-7F71-8BA2-C224-5D3755B75BAE}"/>
              </a:ext>
            </a:extLst>
          </p:cNvPr>
          <p:cNvCxnSpPr>
            <a:cxnSpLocks/>
            <a:stCxn id="301" idx="6"/>
            <a:endCxn id="303" idx="2"/>
          </p:cNvCxnSpPr>
          <p:nvPr/>
        </p:nvCxnSpPr>
        <p:spPr>
          <a:xfrm>
            <a:off x="1737430" y="4763005"/>
            <a:ext cx="280099" cy="562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12" name="직선 화살표 연결선 311">
            <a:extLst>
              <a:ext uri="{FF2B5EF4-FFF2-40B4-BE49-F238E27FC236}">
                <a16:creationId xmlns:a16="http://schemas.microsoft.com/office/drawing/2014/main" id="{B4D326FA-DEEE-C537-0495-04E1AB5BE177}"/>
              </a:ext>
            </a:extLst>
          </p:cNvPr>
          <p:cNvCxnSpPr>
            <a:cxnSpLocks/>
            <a:stCxn id="303" idx="6"/>
            <a:endCxn id="304" idx="2"/>
          </p:cNvCxnSpPr>
          <p:nvPr/>
        </p:nvCxnSpPr>
        <p:spPr>
          <a:xfrm>
            <a:off x="2233529" y="4763567"/>
            <a:ext cx="277655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15" name="직선 화살표 연결선 314">
            <a:extLst>
              <a:ext uri="{FF2B5EF4-FFF2-40B4-BE49-F238E27FC236}">
                <a16:creationId xmlns:a16="http://schemas.microsoft.com/office/drawing/2014/main" id="{577F7625-33BE-29AB-AAD7-FECDF8033BBF}"/>
              </a:ext>
            </a:extLst>
          </p:cNvPr>
          <p:cNvCxnSpPr>
            <a:cxnSpLocks/>
            <a:stCxn id="292" idx="4"/>
            <a:endCxn id="293" idx="0"/>
          </p:cNvCxnSpPr>
          <p:nvPr/>
        </p:nvCxnSpPr>
        <p:spPr>
          <a:xfrm>
            <a:off x="685354" y="5328089"/>
            <a:ext cx="0" cy="290395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C188AF3A-5665-0534-DD2D-02353BDDA237}"/>
              </a:ext>
            </a:extLst>
          </p:cNvPr>
          <p:cNvCxnSpPr>
            <a:cxnSpLocks/>
            <a:stCxn id="293" idx="4"/>
            <a:endCxn id="294" idx="0"/>
          </p:cNvCxnSpPr>
          <p:nvPr/>
        </p:nvCxnSpPr>
        <p:spPr>
          <a:xfrm flipH="1">
            <a:off x="683970" y="5834484"/>
            <a:ext cx="1384" cy="290395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pic>
        <p:nvPicPr>
          <p:cNvPr id="322" name="그림 321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AAEC335C-849E-368A-BB92-D924E1F286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48" y="6007879"/>
            <a:ext cx="450000" cy="450000"/>
          </a:xfrm>
          <a:prstGeom prst="rect">
            <a:avLst/>
          </a:prstGeom>
        </p:spPr>
      </p:pic>
      <p:graphicFrame>
        <p:nvGraphicFramePr>
          <p:cNvPr id="364" name="표 16">
            <a:extLst>
              <a:ext uri="{FF2B5EF4-FFF2-40B4-BE49-F238E27FC236}">
                <a16:creationId xmlns:a16="http://schemas.microsoft.com/office/drawing/2014/main" id="{1192916E-B6F1-F6A0-E2EF-E4C442460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5707"/>
              </p:ext>
            </p:extLst>
          </p:nvPr>
        </p:nvGraphicFramePr>
        <p:xfrm>
          <a:off x="6241465" y="4958357"/>
          <a:ext cx="2016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36999" marR="36999" marT="18500" marB="18500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461" name="타원 460">
            <a:extLst>
              <a:ext uri="{FF2B5EF4-FFF2-40B4-BE49-F238E27FC236}">
                <a16:creationId xmlns:a16="http://schemas.microsoft.com/office/drawing/2014/main" id="{A6917BD9-7B18-757A-383E-1FE11B1F8AF3}"/>
              </a:ext>
            </a:extLst>
          </p:cNvPr>
          <p:cNvSpPr>
            <a:spLocks noChangeAspect="1"/>
          </p:cNvSpPr>
          <p:nvPr/>
        </p:nvSpPr>
        <p:spPr>
          <a:xfrm>
            <a:off x="5758154" y="6557010"/>
            <a:ext cx="2982621" cy="360000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prstClr val="white"/>
                </a:solidFill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Hard Matching</a:t>
            </a:r>
            <a:endParaRPr kumimoji="1" lang="ko-KR" altLang="en-US" sz="2400" dirty="0">
              <a:solidFill>
                <a:prstClr val="white"/>
              </a:solidFill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0775ED1B-1B97-DDD1-56B0-00124C0CA248}"/>
              </a:ext>
            </a:extLst>
          </p:cNvPr>
          <p:cNvSpPr/>
          <p:nvPr/>
        </p:nvSpPr>
        <p:spPr>
          <a:xfrm>
            <a:off x="5640630" y="5604528"/>
            <a:ext cx="249425" cy="24391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999E4283-D091-A689-95CF-DD89B2EFFE3C}"/>
              </a:ext>
            </a:extLst>
          </p:cNvPr>
          <p:cNvSpPr/>
          <p:nvPr/>
        </p:nvSpPr>
        <p:spPr>
          <a:xfrm>
            <a:off x="8395443" y="1298160"/>
            <a:ext cx="2355944" cy="160398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45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B1C2E7D-834A-7C0F-8ADF-6C77AB45C06B}"/>
              </a:ext>
            </a:extLst>
          </p:cNvPr>
          <p:cNvSpPr>
            <a:spLocks noChangeAspect="1"/>
          </p:cNvSpPr>
          <p:nvPr/>
        </p:nvSpPr>
        <p:spPr>
          <a:xfrm>
            <a:off x="8811754" y="2006160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5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AC20DC8-8B40-8DE7-AD11-D5343B5D0579}"/>
              </a:ext>
            </a:extLst>
          </p:cNvPr>
          <p:cNvSpPr>
            <a:spLocks noChangeAspect="1"/>
          </p:cNvSpPr>
          <p:nvPr/>
        </p:nvSpPr>
        <p:spPr>
          <a:xfrm>
            <a:off x="9459343" y="1705933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5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9A54DD6-1CE1-A34F-C572-A5EE3A77AD0A}"/>
              </a:ext>
            </a:extLst>
          </p:cNvPr>
          <p:cNvSpPr>
            <a:spLocks noChangeAspect="1"/>
          </p:cNvSpPr>
          <p:nvPr/>
        </p:nvSpPr>
        <p:spPr>
          <a:xfrm>
            <a:off x="10033047" y="220791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5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55E53FA-0FA4-656C-0846-F6B4385FBBD8}"/>
              </a:ext>
            </a:extLst>
          </p:cNvPr>
          <p:cNvCxnSpPr>
            <a:cxnSpLocks/>
            <a:stCxn id="51" idx="5"/>
            <a:endCxn id="53" idx="2"/>
          </p:cNvCxnSpPr>
          <p:nvPr/>
        </p:nvCxnSpPr>
        <p:spPr>
          <a:xfrm>
            <a:off x="8996122" y="2190528"/>
            <a:ext cx="1036925" cy="125383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직선 화살표 연결선 447">
            <a:extLst>
              <a:ext uri="{FF2B5EF4-FFF2-40B4-BE49-F238E27FC236}">
                <a16:creationId xmlns:a16="http://schemas.microsoft.com/office/drawing/2014/main" id="{5C450F46-F039-42E8-05FF-4A358EA315BC}"/>
              </a:ext>
            </a:extLst>
          </p:cNvPr>
          <p:cNvCxnSpPr>
            <a:cxnSpLocks/>
            <a:stCxn id="52" idx="3"/>
            <a:endCxn id="51" idx="7"/>
          </p:cNvCxnSpPr>
          <p:nvPr/>
        </p:nvCxnSpPr>
        <p:spPr>
          <a:xfrm flipH="1">
            <a:off x="8996122" y="1890301"/>
            <a:ext cx="494853" cy="14749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88645AD7-4C34-B1AF-D37A-A1D9CD812C98}"/>
              </a:ext>
            </a:extLst>
          </p:cNvPr>
          <p:cNvSpPr txBox="1"/>
          <p:nvPr/>
        </p:nvSpPr>
        <p:spPr>
          <a:xfrm>
            <a:off x="8303074" y="2172041"/>
            <a:ext cx="121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>
                <a:solidFill>
                  <a:schemeClr val="bg1"/>
                </a:solidFill>
                <a:cs typeface="Times New Roman" panose="02020603050405020304" pitchFamily="18" charset="0"/>
              </a:rPr>
              <a:t>Anchor</a:t>
            </a:r>
            <a:endParaRPr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A664A55-761A-CB97-99E8-C5B6B5FFBB78}"/>
              </a:ext>
            </a:extLst>
          </p:cNvPr>
          <p:cNvSpPr txBox="1"/>
          <p:nvPr/>
        </p:nvSpPr>
        <p:spPr>
          <a:xfrm>
            <a:off x="8906774" y="1298160"/>
            <a:ext cx="1321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>
                <a:solidFill>
                  <a:schemeClr val="bg1"/>
                </a:solidFill>
                <a:cs typeface="Times New Roman" panose="02020603050405020304" pitchFamily="18" charset="0"/>
              </a:rPr>
              <a:t>Positive</a:t>
            </a:r>
            <a:endParaRPr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EE528926-EF40-625B-6012-87EA92D577DF}"/>
              </a:ext>
            </a:extLst>
          </p:cNvPr>
          <p:cNvSpPr txBox="1"/>
          <p:nvPr/>
        </p:nvSpPr>
        <p:spPr>
          <a:xfrm>
            <a:off x="9407784" y="2362972"/>
            <a:ext cx="1466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>
                <a:solidFill>
                  <a:schemeClr val="bg1"/>
                </a:solidFill>
                <a:cs typeface="Times New Roman" panose="02020603050405020304" pitchFamily="18" charset="0"/>
              </a:rPr>
              <a:t>Negative</a:t>
            </a:r>
            <a:endParaRPr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2259CB2-C959-F5AE-8A46-B63DED6A9BC6}"/>
              </a:ext>
            </a:extLst>
          </p:cNvPr>
          <p:cNvSpPr>
            <a:spLocks noChangeAspect="1"/>
          </p:cNvSpPr>
          <p:nvPr/>
        </p:nvSpPr>
        <p:spPr>
          <a:xfrm>
            <a:off x="3700235" y="4649112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9C7E1C1-FC3B-9795-2E88-B9A41253A9A3}"/>
              </a:ext>
            </a:extLst>
          </p:cNvPr>
          <p:cNvSpPr>
            <a:spLocks noChangeAspect="1"/>
          </p:cNvSpPr>
          <p:nvPr/>
        </p:nvSpPr>
        <p:spPr>
          <a:xfrm>
            <a:off x="4202191" y="4649112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5EEC9A2-50F2-DD37-909D-4705E24E3E17}"/>
              </a:ext>
            </a:extLst>
          </p:cNvPr>
          <p:cNvSpPr>
            <a:spLocks noChangeAspect="1"/>
          </p:cNvSpPr>
          <p:nvPr/>
        </p:nvSpPr>
        <p:spPr>
          <a:xfrm>
            <a:off x="4698290" y="4649674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35BF363-0802-254C-A4C8-21547D39B563}"/>
              </a:ext>
            </a:extLst>
          </p:cNvPr>
          <p:cNvSpPr>
            <a:spLocks noChangeAspect="1"/>
          </p:cNvSpPr>
          <p:nvPr/>
        </p:nvSpPr>
        <p:spPr>
          <a:xfrm>
            <a:off x="5191945" y="4649674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9415A70-3977-A34E-7B14-E558FD8982F8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3916235" y="4757112"/>
            <a:ext cx="285956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F043E0A-C25D-0524-4196-FABC94EFA731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>
            <a:off x="4418191" y="4757112"/>
            <a:ext cx="280099" cy="562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D256391-270E-E6ED-E87A-6FFA88A04DCE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>
            <a:off x="4914290" y="4757674"/>
            <a:ext cx="277655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8B4EA54A-E09A-F5A9-B727-41499208AF79}"/>
              </a:ext>
            </a:extLst>
          </p:cNvPr>
          <p:cNvSpPr>
            <a:spLocks noChangeAspect="1"/>
          </p:cNvSpPr>
          <p:nvPr/>
        </p:nvSpPr>
        <p:spPr>
          <a:xfrm>
            <a:off x="3270410" y="5112089"/>
            <a:ext cx="216000" cy="2160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37F0A36-5412-D502-59A8-C27D15393937}"/>
              </a:ext>
            </a:extLst>
          </p:cNvPr>
          <p:cNvSpPr>
            <a:spLocks noChangeAspect="1"/>
          </p:cNvSpPr>
          <p:nvPr/>
        </p:nvSpPr>
        <p:spPr>
          <a:xfrm>
            <a:off x="3270410" y="5618484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B9A58BD-BC4B-EFDC-E088-4B9BC251732D}"/>
              </a:ext>
            </a:extLst>
          </p:cNvPr>
          <p:cNvSpPr>
            <a:spLocks noChangeAspect="1"/>
          </p:cNvSpPr>
          <p:nvPr/>
        </p:nvSpPr>
        <p:spPr>
          <a:xfrm>
            <a:off x="3269026" y="6124879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54320D8D-303F-BA83-9071-301E769A6760}"/>
              </a:ext>
            </a:extLst>
          </p:cNvPr>
          <p:cNvCxnSpPr>
            <a:cxnSpLocks/>
            <a:stCxn id="96" idx="4"/>
            <a:endCxn id="97" idx="0"/>
          </p:cNvCxnSpPr>
          <p:nvPr/>
        </p:nvCxnSpPr>
        <p:spPr>
          <a:xfrm>
            <a:off x="3378410" y="5328089"/>
            <a:ext cx="0" cy="290395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430A961-B5A7-242C-5D91-E30E5B3085F3}"/>
              </a:ext>
            </a:extLst>
          </p:cNvPr>
          <p:cNvCxnSpPr>
            <a:cxnSpLocks/>
            <a:stCxn id="97" idx="4"/>
            <a:endCxn id="98" idx="0"/>
          </p:cNvCxnSpPr>
          <p:nvPr/>
        </p:nvCxnSpPr>
        <p:spPr>
          <a:xfrm flipH="1">
            <a:off x="3377026" y="5834484"/>
            <a:ext cx="1384" cy="290395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92BC23E7-A6DD-D8AC-6BA9-C2C6BC412632}"/>
              </a:ext>
            </a:extLst>
          </p:cNvPr>
          <p:cNvSpPr>
            <a:spLocks noChangeAspect="1"/>
          </p:cNvSpPr>
          <p:nvPr/>
        </p:nvSpPr>
        <p:spPr>
          <a:xfrm>
            <a:off x="5952373" y="5112089"/>
            <a:ext cx="216000" cy="216000"/>
          </a:xfrm>
          <a:prstGeom prst="ellipse">
            <a:avLst/>
          </a:prstGeom>
          <a:solidFill>
            <a:schemeClr val="accent1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3E93D406-6AF5-B37B-96E1-E62DAC88199D}"/>
              </a:ext>
            </a:extLst>
          </p:cNvPr>
          <p:cNvSpPr>
            <a:spLocks noChangeAspect="1"/>
          </p:cNvSpPr>
          <p:nvPr/>
        </p:nvSpPr>
        <p:spPr>
          <a:xfrm>
            <a:off x="5952373" y="5618484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2339E43-14A1-DA0B-CA97-E79A59423BD1}"/>
              </a:ext>
            </a:extLst>
          </p:cNvPr>
          <p:cNvSpPr>
            <a:spLocks noChangeAspect="1"/>
          </p:cNvSpPr>
          <p:nvPr/>
        </p:nvSpPr>
        <p:spPr>
          <a:xfrm>
            <a:off x="5950989" y="6124879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E43454C-038D-3CC0-23A7-75A2A43750E0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>
          <a:xfrm>
            <a:off x="6060373" y="5328089"/>
            <a:ext cx="0" cy="290395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26F08960-DF34-B615-6998-E924D2806AB9}"/>
              </a:ext>
            </a:extLst>
          </p:cNvPr>
          <p:cNvCxnSpPr>
            <a:cxnSpLocks/>
            <a:stCxn id="103" idx="4"/>
            <a:endCxn id="104" idx="0"/>
          </p:cNvCxnSpPr>
          <p:nvPr/>
        </p:nvCxnSpPr>
        <p:spPr>
          <a:xfrm flipH="1">
            <a:off x="6058989" y="5834484"/>
            <a:ext cx="1384" cy="290395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A5280DAD-907C-917C-5506-A4269FB3CCD1}"/>
              </a:ext>
            </a:extLst>
          </p:cNvPr>
          <p:cNvSpPr>
            <a:spLocks noChangeAspect="1"/>
          </p:cNvSpPr>
          <p:nvPr/>
        </p:nvSpPr>
        <p:spPr>
          <a:xfrm>
            <a:off x="6380996" y="4655567"/>
            <a:ext cx="216000" cy="216000"/>
          </a:xfrm>
          <a:prstGeom prst="ellipse">
            <a:avLst/>
          </a:prstGeom>
          <a:solidFill>
            <a:schemeClr val="accent6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AB5ACB69-E77A-A0DC-BD71-BD259AF5BE47}"/>
              </a:ext>
            </a:extLst>
          </p:cNvPr>
          <p:cNvSpPr>
            <a:spLocks noChangeAspect="1"/>
          </p:cNvSpPr>
          <p:nvPr/>
        </p:nvSpPr>
        <p:spPr>
          <a:xfrm>
            <a:off x="6882952" y="4655567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931EF86-CCE5-4FF9-E8DB-800C63FDA09C}"/>
              </a:ext>
            </a:extLst>
          </p:cNvPr>
          <p:cNvSpPr>
            <a:spLocks noChangeAspect="1"/>
          </p:cNvSpPr>
          <p:nvPr/>
        </p:nvSpPr>
        <p:spPr>
          <a:xfrm>
            <a:off x="7379051" y="4656129"/>
            <a:ext cx="216000" cy="216000"/>
          </a:xfrm>
          <a:prstGeom prst="ellipse">
            <a:avLst/>
          </a:prstGeom>
          <a:solidFill>
            <a:schemeClr val="accent2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1CABD38-7CCF-9019-7005-2FEB0BE6D4D9}"/>
              </a:ext>
            </a:extLst>
          </p:cNvPr>
          <p:cNvSpPr>
            <a:spLocks noChangeAspect="1"/>
          </p:cNvSpPr>
          <p:nvPr/>
        </p:nvSpPr>
        <p:spPr>
          <a:xfrm>
            <a:off x="7872706" y="4656129"/>
            <a:ext cx="216000" cy="216000"/>
          </a:xfrm>
          <a:prstGeom prst="ellipse">
            <a:avLst/>
          </a:prstGeom>
          <a:solidFill>
            <a:srgbClr val="FFFFFF"/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buClr>
                <a:srgbClr val="000000"/>
              </a:buClr>
            </a:pPr>
            <a:endParaRPr kumimoji="1" lang="ko-KR" altLang="en-US" sz="700" kern="0">
              <a:solidFill>
                <a:srgbClr val="FFFFFF"/>
              </a:solidFill>
              <a:latin typeface="Arial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78191B7-3388-211A-9793-839E66701F60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>
            <a:off x="6596996" y="4763567"/>
            <a:ext cx="285956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2C5FD350-379B-88D8-A1A7-D0D9134276CB}"/>
              </a:ext>
            </a:extLst>
          </p:cNvPr>
          <p:cNvCxnSpPr>
            <a:cxnSpLocks/>
            <a:stCxn id="109" idx="6"/>
            <a:endCxn id="110" idx="2"/>
          </p:cNvCxnSpPr>
          <p:nvPr/>
        </p:nvCxnSpPr>
        <p:spPr>
          <a:xfrm>
            <a:off x="7098952" y="4763567"/>
            <a:ext cx="280099" cy="562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596AA88-F233-B8DF-88ED-1926AF7B1C6A}"/>
              </a:ext>
            </a:extLst>
          </p:cNvPr>
          <p:cNvCxnSpPr>
            <a:cxnSpLocks/>
            <a:stCxn id="110" idx="6"/>
            <a:endCxn id="111" idx="2"/>
          </p:cNvCxnSpPr>
          <p:nvPr/>
        </p:nvCxnSpPr>
        <p:spPr>
          <a:xfrm>
            <a:off x="7595051" y="4764129"/>
            <a:ext cx="277655" cy="0"/>
          </a:xfrm>
          <a:prstGeom prst="straightConnector1">
            <a:avLst/>
          </a:prstGeom>
          <a:noFill/>
          <a:ln w="19050" cap="flat" cmpd="sng" algn="ctr">
            <a:solidFill>
              <a:srgbClr val="FFFFFF"/>
            </a:solidFill>
            <a:prstDash val="solid"/>
            <a:tailEnd type="triangle"/>
          </a:ln>
          <a:effectLst/>
        </p:spPr>
      </p:cxn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23BA5365-9A70-7783-5E70-40B0E9522132}"/>
              </a:ext>
            </a:extLst>
          </p:cNvPr>
          <p:cNvSpPr/>
          <p:nvPr/>
        </p:nvSpPr>
        <p:spPr>
          <a:xfrm>
            <a:off x="8395443" y="4907007"/>
            <a:ext cx="2355944" cy="160398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sz="450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434D9EC6-0276-146D-4595-4C11CF18B53F}"/>
              </a:ext>
            </a:extLst>
          </p:cNvPr>
          <p:cNvSpPr>
            <a:spLocks noChangeAspect="1"/>
          </p:cNvSpPr>
          <p:nvPr/>
        </p:nvSpPr>
        <p:spPr>
          <a:xfrm>
            <a:off x="8811754" y="5615007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5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01F8C38E-4B23-44D0-D309-153F4B59D768}"/>
              </a:ext>
            </a:extLst>
          </p:cNvPr>
          <p:cNvSpPr>
            <a:spLocks noChangeAspect="1"/>
          </p:cNvSpPr>
          <p:nvPr/>
        </p:nvSpPr>
        <p:spPr>
          <a:xfrm>
            <a:off x="9459343" y="5314780"/>
            <a:ext cx="216000" cy="21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5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3DCB715F-2B2C-987C-6740-67D9AE6C3C23}"/>
              </a:ext>
            </a:extLst>
          </p:cNvPr>
          <p:cNvSpPr>
            <a:spLocks noChangeAspect="1"/>
          </p:cNvSpPr>
          <p:nvPr/>
        </p:nvSpPr>
        <p:spPr>
          <a:xfrm>
            <a:off x="10033047" y="5816758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5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86A0A639-8EF9-FF94-FBDE-6A33DB8D5274}"/>
              </a:ext>
            </a:extLst>
          </p:cNvPr>
          <p:cNvCxnSpPr>
            <a:cxnSpLocks/>
            <a:stCxn id="116" idx="5"/>
            <a:endCxn id="118" idx="2"/>
          </p:cNvCxnSpPr>
          <p:nvPr/>
        </p:nvCxnSpPr>
        <p:spPr>
          <a:xfrm>
            <a:off x="8996122" y="5799375"/>
            <a:ext cx="1036925" cy="125383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6E672AD-2033-4CC6-9ACC-9BB9CE881D15}"/>
              </a:ext>
            </a:extLst>
          </p:cNvPr>
          <p:cNvCxnSpPr>
            <a:cxnSpLocks/>
            <a:stCxn id="117" idx="3"/>
            <a:endCxn id="116" idx="7"/>
          </p:cNvCxnSpPr>
          <p:nvPr/>
        </p:nvCxnSpPr>
        <p:spPr>
          <a:xfrm flipH="1">
            <a:off x="8996122" y="5499148"/>
            <a:ext cx="494853" cy="147491"/>
          </a:xfrm>
          <a:prstGeom prst="straightConnector1">
            <a:avLst/>
          </a:prstGeom>
          <a:ln w="190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5A0B980-ED42-727B-A95C-2BD98F595C36}"/>
              </a:ext>
            </a:extLst>
          </p:cNvPr>
          <p:cNvSpPr txBox="1"/>
          <p:nvPr/>
        </p:nvSpPr>
        <p:spPr>
          <a:xfrm>
            <a:off x="8303074" y="5780888"/>
            <a:ext cx="1215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>
                <a:solidFill>
                  <a:schemeClr val="bg1"/>
                </a:solidFill>
                <a:cs typeface="Times New Roman" panose="02020603050405020304" pitchFamily="18" charset="0"/>
              </a:rPr>
              <a:t>Anchor</a:t>
            </a:r>
            <a:endParaRPr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9B38BA-D9E0-1F0E-53D1-1DE64C58FA5E}"/>
              </a:ext>
            </a:extLst>
          </p:cNvPr>
          <p:cNvSpPr txBox="1"/>
          <p:nvPr/>
        </p:nvSpPr>
        <p:spPr>
          <a:xfrm>
            <a:off x="8906774" y="4907007"/>
            <a:ext cx="1321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>
                <a:solidFill>
                  <a:schemeClr val="bg1"/>
                </a:solidFill>
                <a:cs typeface="Times New Roman" panose="02020603050405020304" pitchFamily="18" charset="0"/>
              </a:rPr>
              <a:t>Positive</a:t>
            </a:r>
            <a:endParaRPr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8B2A835-73C5-95FF-29C1-3439BE8571E5}"/>
              </a:ext>
            </a:extLst>
          </p:cNvPr>
          <p:cNvSpPr txBox="1"/>
          <p:nvPr/>
        </p:nvSpPr>
        <p:spPr>
          <a:xfrm>
            <a:off x="9407784" y="5971819"/>
            <a:ext cx="1466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>
                <a:solidFill>
                  <a:schemeClr val="bg1"/>
                </a:solidFill>
                <a:cs typeface="Times New Roman" panose="02020603050405020304" pitchFamily="18" charset="0"/>
              </a:rPr>
              <a:t>Negative</a:t>
            </a:r>
            <a:endParaRPr lang="ko-Kore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70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628</TotalTime>
  <Words>128</Words>
  <Application>Microsoft Macintosh PowerPoint</Application>
  <PresentationFormat>사용자 지정</PresentationFormat>
  <Paragraphs>90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염준영</dc:creator>
  <cp:lastModifiedBy>문승용</cp:lastModifiedBy>
  <cp:revision>119</cp:revision>
  <cp:lastPrinted>2023-05-16T11:27:11Z</cp:lastPrinted>
  <dcterms:created xsi:type="dcterms:W3CDTF">2023-05-15T09:38:13Z</dcterms:created>
  <dcterms:modified xsi:type="dcterms:W3CDTF">2023-10-04T11:48:36Z</dcterms:modified>
</cp:coreProperties>
</file>