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97" r:id="rId2"/>
    <p:sldId id="333" r:id="rId3"/>
    <p:sldId id="324" r:id="rId4"/>
    <p:sldId id="325" r:id="rId5"/>
    <p:sldId id="334" r:id="rId6"/>
    <p:sldId id="326" r:id="rId7"/>
    <p:sldId id="335" r:id="rId8"/>
    <p:sldId id="327" r:id="rId9"/>
    <p:sldId id="328" r:id="rId10"/>
    <p:sldId id="329" r:id="rId11"/>
    <p:sldId id="336" r:id="rId12"/>
    <p:sldId id="330" r:id="rId13"/>
    <p:sldId id="331" r:id="rId14"/>
    <p:sldId id="332" r:id="rId15"/>
  </p:sldIdLst>
  <p:sldSz cx="6480175" cy="4319588"/>
  <p:notesSz cx="6858000" cy="9144000"/>
  <p:embeddedFontLst>
    <p:embeddedFont>
      <p:font typeface="Source Sans Pro" panose="020B0503030403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61" userDrawn="1">
          <p15:clr>
            <a:srgbClr val="747775"/>
          </p15:clr>
        </p15:guide>
        <p15:guide id="2" pos="2041" userDrawn="1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3"/>
    <p:restoredTop sz="96377"/>
  </p:normalViewPr>
  <p:slideViewPr>
    <p:cSldViewPr snapToGrid="0">
      <p:cViewPr varScale="1">
        <p:scale>
          <a:sx n="215" d="100"/>
          <a:sy n="215" d="100"/>
        </p:scale>
        <p:origin x="2136" y="192"/>
      </p:cViewPr>
      <p:guideLst>
        <p:guide orient="horz" pos="1361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5160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3755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1081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9729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8350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9495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5965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8551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3616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4483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4658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1268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5558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4845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4332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20897" y="1790647"/>
            <a:ext cx="6038384" cy="7383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20897" y="373743"/>
            <a:ext cx="6038384" cy="615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20897" y="967866"/>
            <a:ext cx="6038384" cy="503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4285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267" lvl="1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400" lvl="2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534" lvl="3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667" lvl="4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2801" lvl="5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199934" lvl="6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068" lvl="7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201" lvl="8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20897" y="373743"/>
            <a:ext cx="6038384" cy="615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20899" y="967867"/>
            <a:ext cx="2834651" cy="432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267" lvl="1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400" lvl="2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534" lvl="3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667" lvl="4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2801" lvl="5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199934" lvl="6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068" lvl="7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201" lvl="8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424631" y="967867"/>
            <a:ext cx="2834651" cy="432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267" lvl="1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400" lvl="2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534" lvl="3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667" lvl="4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2801" lvl="5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199934" lvl="6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068" lvl="7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201" lvl="8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20897" y="373743"/>
            <a:ext cx="6038384" cy="615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20897" y="547282"/>
            <a:ext cx="1989975" cy="5539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20897" y="1167015"/>
            <a:ext cx="1989975" cy="397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267" lvl="1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400" lvl="2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534" lvl="3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667" lvl="4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2801" lvl="5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199934" lvl="6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068" lvl="7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201" lvl="8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47433" y="1634157"/>
            <a:ext cx="4512737" cy="923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240091" y="-104"/>
            <a:ext cx="3240088" cy="43195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88156" y="1449531"/>
            <a:ext cx="2866756" cy="8309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88156" y="2354070"/>
            <a:ext cx="2866756" cy="507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3500528" y="1908098"/>
            <a:ext cx="2719208" cy="5031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marL="457134" lvl="0" indent="-34285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267" lvl="1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400" lvl="2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534" lvl="3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667" lvl="4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2801" lvl="5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199934" lvl="6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068" lvl="7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201" lvl="8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20897" y="3576176"/>
            <a:ext cx="4251233" cy="4616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marL="457134" lvl="0" indent="-22856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20897" y="546754"/>
            <a:ext cx="6038384" cy="20311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20897" y="2647286"/>
            <a:ext cx="6038384" cy="503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42851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267" lvl="1" indent="-31745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400" lvl="2" indent="-31745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534" lvl="3" indent="-31745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667" lvl="4" indent="-31745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2801" lvl="5" indent="-31745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199934" lvl="6" indent="-31745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068" lvl="7" indent="-31745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201" lvl="8" indent="-31745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20897" y="373743"/>
            <a:ext cx="603838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20897" y="967866"/>
            <a:ext cx="6038384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4029958" y="995060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1517270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5356016" y="718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1037810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001958" y="995060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5356017" y="1690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2002426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5001958" y="1481060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675898" y="1480982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3009912" y="1157816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1490022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859" y="1130023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524481" y="1066982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858" y="2081106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462150" y="653692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471190" y="1427692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858" y="619165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588481" y="544982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128855" y="11534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128855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Aux Phase </a:t>
            </a:r>
          </a:p>
        </p:txBody>
      </p:sp>
      <p:sp>
        <p:nvSpPr>
          <p:cNvPr id="86" name="원통[C] 85">
            <a:extLst>
              <a:ext uri="{FF2B5EF4-FFF2-40B4-BE49-F238E27FC236}">
                <a16:creationId xmlns:a16="http://schemas.microsoft.com/office/drawing/2014/main" id="{91EC83EA-908D-A140-EB93-0EEE7FB84482}"/>
              </a:ext>
            </a:extLst>
          </p:cNvPr>
          <p:cNvSpPr/>
          <p:nvPr/>
        </p:nvSpPr>
        <p:spPr>
          <a:xfrm>
            <a:off x="1071510" y="2970816"/>
            <a:ext cx="900000" cy="90000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DFB388D-C80C-439B-33CF-40298B5B18A2}"/>
              </a:ext>
            </a:extLst>
          </p:cNvPr>
          <p:cNvSpPr/>
          <p:nvPr/>
        </p:nvSpPr>
        <p:spPr>
          <a:xfrm>
            <a:off x="157999" y="2469557"/>
            <a:ext cx="2302482" cy="147270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4029958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5356016" y="2657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5001958" y="2934895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5356017" y="3629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5001958" y="3420895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675898" y="3420817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3009912" y="309765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3429857"/>
            <a:ext cx="189626" cy="166871"/>
          </a:xfrm>
          <a:prstGeom prst="rect">
            <a:avLst/>
          </a:prstGeom>
        </p:spPr>
      </p:pic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5D7BA932-914E-9D54-4261-37552821A089}"/>
              </a:ext>
            </a:extLst>
          </p:cNvPr>
          <p:cNvSpPr/>
          <p:nvPr/>
        </p:nvSpPr>
        <p:spPr>
          <a:xfrm>
            <a:off x="3046722" y="2691485"/>
            <a:ext cx="3360256" cy="14920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32C172-BC60-8036-5705-932F2C49AC07}"/>
              </a:ext>
            </a:extLst>
          </p:cNvPr>
          <p:cNvSpPr/>
          <p:nvPr/>
        </p:nvSpPr>
        <p:spPr>
          <a:xfrm>
            <a:off x="2920858" y="769459"/>
            <a:ext cx="3486120" cy="14920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95468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원통[C] 7">
            <a:extLst>
              <a:ext uri="{FF2B5EF4-FFF2-40B4-BE49-F238E27FC236}">
                <a16:creationId xmlns:a16="http://schemas.microsoft.com/office/drawing/2014/main" id="{63B0F673-4A9D-F104-6350-2FE1EA6D685A}"/>
              </a:ext>
            </a:extLst>
          </p:cNvPr>
          <p:cNvSpPr/>
          <p:nvPr/>
        </p:nvSpPr>
        <p:spPr>
          <a:xfrm>
            <a:off x="1071510" y="3184044"/>
            <a:ext cx="900000" cy="684000"/>
          </a:xfrm>
          <a:prstGeom prst="can">
            <a:avLst>
              <a:gd name="adj" fmla="val 3080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4029958" y="995060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1517270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5356016" y="718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1037810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001958" y="995060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5356017" y="1690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2002426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5001958" y="1481060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675898" y="1480982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3009912" y="1157816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1490022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859" y="1130023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524481" y="1066982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858" y="2081106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462150" y="653692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471190" y="1427692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858" y="619165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588481" y="544982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128855" y="11534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128855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Aux Phase </a:t>
            </a:r>
          </a:p>
        </p:txBody>
      </p:sp>
      <p:sp>
        <p:nvSpPr>
          <p:cNvPr id="86" name="원통[C] 85">
            <a:extLst>
              <a:ext uri="{FF2B5EF4-FFF2-40B4-BE49-F238E27FC236}">
                <a16:creationId xmlns:a16="http://schemas.microsoft.com/office/drawing/2014/main" id="{91EC83EA-908D-A140-EB93-0EEE7FB84482}"/>
              </a:ext>
            </a:extLst>
          </p:cNvPr>
          <p:cNvSpPr/>
          <p:nvPr/>
        </p:nvSpPr>
        <p:spPr>
          <a:xfrm>
            <a:off x="1071510" y="2970816"/>
            <a:ext cx="900000" cy="90000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DFB388D-C80C-439B-33CF-40298B5B18A2}"/>
              </a:ext>
            </a:extLst>
          </p:cNvPr>
          <p:cNvSpPr/>
          <p:nvPr/>
        </p:nvSpPr>
        <p:spPr>
          <a:xfrm>
            <a:off x="157999" y="2469558"/>
            <a:ext cx="2234246" cy="17346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4029958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5356016" y="2657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5001958" y="2934895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5356017" y="3629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5001958" y="3420895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675898" y="3420817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3009912" y="309765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3429857"/>
            <a:ext cx="189626" cy="1668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3471F6-232D-D8A1-E00F-F5DAA29C498C}"/>
              </a:ext>
            </a:extLst>
          </p:cNvPr>
          <p:cNvSpPr/>
          <p:nvPr/>
        </p:nvSpPr>
        <p:spPr>
          <a:xfrm>
            <a:off x="3046722" y="412693"/>
            <a:ext cx="3360256" cy="377081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6175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원통[C] 7">
            <a:extLst>
              <a:ext uri="{FF2B5EF4-FFF2-40B4-BE49-F238E27FC236}">
                <a16:creationId xmlns:a16="http://schemas.microsoft.com/office/drawing/2014/main" id="{63B0F673-4A9D-F104-6350-2FE1EA6D685A}"/>
              </a:ext>
            </a:extLst>
          </p:cNvPr>
          <p:cNvSpPr/>
          <p:nvPr/>
        </p:nvSpPr>
        <p:spPr>
          <a:xfrm>
            <a:off x="1071510" y="3184044"/>
            <a:ext cx="900000" cy="684000"/>
          </a:xfrm>
          <a:prstGeom prst="can">
            <a:avLst>
              <a:gd name="adj" fmla="val 3080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4029958" y="995060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1517270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5356016" y="718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1037810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001958" y="995060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5356017" y="1690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2002426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5001958" y="1481060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675898" y="1480982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3009912" y="1157816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1490022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859" y="1130023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524481" y="1066982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858" y="2081106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462150" y="653692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471190" y="1427692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858" y="619165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588481" y="544982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128855" y="11534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128855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Aux Phase </a:t>
            </a:r>
          </a:p>
        </p:txBody>
      </p:sp>
      <p:sp>
        <p:nvSpPr>
          <p:cNvPr id="86" name="원통[C] 85">
            <a:extLst>
              <a:ext uri="{FF2B5EF4-FFF2-40B4-BE49-F238E27FC236}">
                <a16:creationId xmlns:a16="http://schemas.microsoft.com/office/drawing/2014/main" id="{91EC83EA-908D-A140-EB93-0EEE7FB84482}"/>
              </a:ext>
            </a:extLst>
          </p:cNvPr>
          <p:cNvSpPr/>
          <p:nvPr/>
        </p:nvSpPr>
        <p:spPr>
          <a:xfrm>
            <a:off x="1071510" y="2970816"/>
            <a:ext cx="900000" cy="90000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DFB388D-C80C-439B-33CF-40298B5B18A2}"/>
              </a:ext>
            </a:extLst>
          </p:cNvPr>
          <p:cNvSpPr/>
          <p:nvPr/>
        </p:nvSpPr>
        <p:spPr>
          <a:xfrm>
            <a:off x="157999" y="2469557"/>
            <a:ext cx="2049563" cy="167790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4029958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5356016" y="2657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5001958" y="2934895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5356017" y="3629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5001958" y="3420895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675898" y="3420817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3009912" y="309765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3429857"/>
            <a:ext cx="189626" cy="1668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3471F6-232D-D8A1-E00F-F5DAA29C498C}"/>
              </a:ext>
            </a:extLst>
          </p:cNvPr>
          <p:cNvSpPr/>
          <p:nvPr/>
        </p:nvSpPr>
        <p:spPr>
          <a:xfrm>
            <a:off x="3046722" y="2691485"/>
            <a:ext cx="3360256" cy="14920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아래쪽 화살표[D] 3">
            <a:extLst>
              <a:ext uri="{FF2B5EF4-FFF2-40B4-BE49-F238E27FC236}">
                <a16:creationId xmlns:a16="http://schemas.microsoft.com/office/drawing/2014/main" id="{0997AE67-FCEF-5AF9-561D-39EECC58C91E}"/>
              </a:ext>
            </a:extLst>
          </p:cNvPr>
          <p:cNvSpPr/>
          <p:nvPr/>
        </p:nvSpPr>
        <p:spPr>
          <a:xfrm rot="16200000">
            <a:off x="2657107" y="1320745"/>
            <a:ext cx="198495" cy="338554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45141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4029958" y="995060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1517270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5356016" y="718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1037810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001958" y="995060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5356017" y="1690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2002426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5001958" y="1481060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675898" y="1480982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3009912" y="1157816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1490022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859" y="1130023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524481" y="1066982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858" y="2081106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462150" y="653692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471190" y="1427692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858" y="619165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588481" y="544982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128855" y="11534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128855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Aux Phase </a:t>
            </a:r>
          </a:p>
        </p:txBody>
      </p:sp>
      <p:sp>
        <p:nvSpPr>
          <p:cNvPr id="86" name="원통[C] 85">
            <a:extLst>
              <a:ext uri="{FF2B5EF4-FFF2-40B4-BE49-F238E27FC236}">
                <a16:creationId xmlns:a16="http://schemas.microsoft.com/office/drawing/2014/main" id="{91EC83EA-908D-A140-EB93-0EEE7FB84482}"/>
              </a:ext>
            </a:extLst>
          </p:cNvPr>
          <p:cNvSpPr/>
          <p:nvPr/>
        </p:nvSpPr>
        <p:spPr>
          <a:xfrm>
            <a:off x="1071510" y="2970816"/>
            <a:ext cx="900000" cy="90000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DFB388D-C80C-439B-33CF-40298B5B18A2}"/>
              </a:ext>
            </a:extLst>
          </p:cNvPr>
          <p:cNvSpPr/>
          <p:nvPr/>
        </p:nvSpPr>
        <p:spPr>
          <a:xfrm>
            <a:off x="157999" y="2469558"/>
            <a:ext cx="1236257" cy="400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4029958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5356016" y="2657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5001958" y="2934895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5356017" y="3629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5001958" y="3420895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675898" y="3420817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3009912" y="309765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3429857"/>
            <a:ext cx="189626" cy="1668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3471F6-232D-D8A1-E00F-F5DAA29C498C}"/>
              </a:ext>
            </a:extLst>
          </p:cNvPr>
          <p:cNvSpPr/>
          <p:nvPr/>
        </p:nvSpPr>
        <p:spPr>
          <a:xfrm>
            <a:off x="3046722" y="2691485"/>
            <a:ext cx="3360256" cy="14920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8658D8C4-D667-16FB-BF5A-6AF6541688B8}"/>
              </a:ext>
            </a:extLst>
          </p:cNvPr>
          <p:cNvSpPr/>
          <p:nvPr/>
        </p:nvSpPr>
        <p:spPr>
          <a:xfrm>
            <a:off x="1423400" y="2531114"/>
            <a:ext cx="198495" cy="338554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38941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4029958" y="995060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1517270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5356016" y="718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1037810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001958" y="995060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5356017" y="1690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2002426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5001958" y="1481060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675898" y="1480982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3009912" y="1157816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1490022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859" y="1130023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524481" y="1066982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858" y="2081106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462150" y="653692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471190" y="1427692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858" y="619165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588481" y="544982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128855" y="11534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128855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Aux Phase </a:t>
            </a:r>
          </a:p>
        </p:txBody>
      </p:sp>
      <p:sp>
        <p:nvSpPr>
          <p:cNvPr id="86" name="원통[C] 85">
            <a:extLst>
              <a:ext uri="{FF2B5EF4-FFF2-40B4-BE49-F238E27FC236}">
                <a16:creationId xmlns:a16="http://schemas.microsoft.com/office/drawing/2014/main" id="{91EC83EA-908D-A140-EB93-0EEE7FB84482}"/>
              </a:ext>
            </a:extLst>
          </p:cNvPr>
          <p:cNvSpPr/>
          <p:nvPr/>
        </p:nvSpPr>
        <p:spPr>
          <a:xfrm>
            <a:off x="1071510" y="2970816"/>
            <a:ext cx="900000" cy="90000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4029958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5356016" y="2657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5001958" y="2934895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5356017" y="3629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5001958" y="3420895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675898" y="3420817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3009912" y="309765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3429857"/>
            <a:ext cx="189626" cy="1668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3471F6-232D-D8A1-E00F-F5DAA29C498C}"/>
              </a:ext>
            </a:extLst>
          </p:cNvPr>
          <p:cNvSpPr/>
          <p:nvPr/>
        </p:nvSpPr>
        <p:spPr>
          <a:xfrm>
            <a:off x="226368" y="183285"/>
            <a:ext cx="6180610" cy="232727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아래쪽 화살표[D] 3">
            <a:extLst>
              <a:ext uri="{FF2B5EF4-FFF2-40B4-BE49-F238E27FC236}">
                <a16:creationId xmlns:a16="http://schemas.microsoft.com/office/drawing/2014/main" id="{1CD8AA5F-8E9D-92C9-25E0-254DE231FA54}"/>
              </a:ext>
            </a:extLst>
          </p:cNvPr>
          <p:cNvSpPr/>
          <p:nvPr/>
        </p:nvSpPr>
        <p:spPr>
          <a:xfrm rot="16200000">
            <a:off x="2667659" y="3251538"/>
            <a:ext cx="198495" cy="338554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2472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4029958" y="995060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1517270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5356016" y="718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1037810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001958" y="995060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5356017" y="1690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2002426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5001958" y="1481060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675898" y="1480982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3009912" y="1157816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1490022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859" y="1130023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524481" y="1066982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858" y="2081106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462150" y="653692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471190" y="1427692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858" y="619165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588481" y="544982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128855" y="11534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128855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Aux Phase </a:t>
            </a:r>
          </a:p>
        </p:txBody>
      </p:sp>
      <p:sp>
        <p:nvSpPr>
          <p:cNvPr id="86" name="원통[C] 85">
            <a:extLst>
              <a:ext uri="{FF2B5EF4-FFF2-40B4-BE49-F238E27FC236}">
                <a16:creationId xmlns:a16="http://schemas.microsoft.com/office/drawing/2014/main" id="{91EC83EA-908D-A140-EB93-0EEE7FB84482}"/>
              </a:ext>
            </a:extLst>
          </p:cNvPr>
          <p:cNvSpPr/>
          <p:nvPr/>
        </p:nvSpPr>
        <p:spPr>
          <a:xfrm>
            <a:off x="1071510" y="2970816"/>
            <a:ext cx="900000" cy="90000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4029958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5356016" y="2657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5001958" y="2934895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5356017" y="3629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5001958" y="3420895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675898" y="3420817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3009912" y="309765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3429857"/>
            <a:ext cx="189626" cy="1668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3471F6-232D-D8A1-E00F-F5DAA29C498C}"/>
              </a:ext>
            </a:extLst>
          </p:cNvPr>
          <p:cNvSpPr/>
          <p:nvPr/>
        </p:nvSpPr>
        <p:spPr>
          <a:xfrm>
            <a:off x="226368" y="183285"/>
            <a:ext cx="6180610" cy="232727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7855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4029958" y="995060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1517270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5356016" y="718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1037810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001958" y="995060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5356017" y="1690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2002426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5001958" y="1481060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675898" y="1480982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3009912" y="1157816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1490022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859" y="1130023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524481" y="1066982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858" y="2081106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462150" y="653692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471190" y="1427692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858" y="619165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588481" y="544982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128855" y="11534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128855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Aux Phase </a:t>
            </a:r>
          </a:p>
        </p:txBody>
      </p:sp>
      <p:sp>
        <p:nvSpPr>
          <p:cNvPr id="46" name="아래쪽 화살표[D] 45">
            <a:extLst>
              <a:ext uri="{FF2B5EF4-FFF2-40B4-BE49-F238E27FC236}">
                <a16:creationId xmlns:a16="http://schemas.microsoft.com/office/drawing/2014/main" id="{359BF22B-0362-FEF9-1B70-A46F13CA39AE}"/>
              </a:ext>
            </a:extLst>
          </p:cNvPr>
          <p:cNvSpPr/>
          <p:nvPr/>
        </p:nvSpPr>
        <p:spPr>
          <a:xfrm rot="16200000">
            <a:off x="2657107" y="1320745"/>
            <a:ext cx="198495" cy="338554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원통[C] 85">
            <a:extLst>
              <a:ext uri="{FF2B5EF4-FFF2-40B4-BE49-F238E27FC236}">
                <a16:creationId xmlns:a16="http://schemas.microsoft.com/office/drawing/2014/main" id="{91EC83EA-908D-A140-EB93-0EEE7FB84482}"/>
              </a:ext>
            </a:extLst>
          </p:cNvPr>
          <p:cNvSpPr/>
          <p:nvPr/>
        </p:nvSpPr>
        <p:spPr>
          <a:xfrm>
            <a:off x="1071510" y="2970816"/>
            <a:ext cx="900000" cy="90000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DFB388D-C80C-439B-33CF-40298B5B18A2}"/>
              </a:ext>
            </a:extLst>
          </p:cNvPr>
          <p:cNvSpPr/>
          <p:nvPr/>
        </p:nvSpPr>
        <p:spPr>
          <a:xfrm>
            <a:off x="157999" y="2469557"/>
            <a:ext cx="2302482" cy="147270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4029958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5356016" y="2657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5001958" y="2934895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5356017" y="3629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5001958" y="3420895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675898" y="3420817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3009912" y="309765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3429857"/>
            <a:ext cx="189626" cy="166871"/>
          </a:xfrm>
          <a:prstGeom prst="rect">
            <a:avLst/>
          </a:prstGeom>
        </p:spPr>
      </p:pic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5D7BA932-914E-9D54-4261-37552821A089}"/>
              </a:ext>
            </a:extLst>
          </p:cNvPr>
          <p:cNvSpPr/>
          <p:nvPr/>
        </p:nvSpPr>
        <p:spPr>
          <a:xfrm>
            <a:off x="3046722" y="2691485"/>
            <a:ext cx="3360256" cy="14920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0927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원통[C] 5">
            <a:extLst>
              <a:ext uri="{FF2B5EF4-FFF2-40B4-BE49-F238E27FC236}">
                <a16:creationId xmlns:a16="http://schemas.microsoft.com/office/drawing/2014/main" id="{02D361EB-4DCD-ADD2-18ED-8949FC41B7E0}"/>
              </a:ext>
            </a:extLst>
          </p:cNvPr>
          <p:cNvSpPr/>
          <p:nvPr/>
        </p:nvSpPr>
        <p:spPr>
          <a:xfrm>
            <a:off x="1071510" y="3465895"/>
            <a:ext cx="900000" cy="396000"/>
          </a:xfrm>
          <a:prstGeom prst="can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4029958" y="995060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1517270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5356016" y="718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1037810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001958" y="995060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5356017" y="1690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2002426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5001958" y="1481060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675898" y="1480982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3009912" y="1157816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1490022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859" y="1130023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524481" y="1066982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858" y="2081106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462150" y="653692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471190" y="1427692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858" y="619165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588481" y="544982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128855" y="11534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128855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Aux Phase </a:t>
            </a:r>
          </a:p>
        </p:txBody>
      </p:sp>
      <p:sp>
        <p:nvSpPr>
          <p:cNvPr id="86" name="원통[C] 85">
            <a:extLst>
              <a:ext uri="{FF2B5EF4-FFF2-40B4-BE49-F238E27FC236}">
                <a16:creationId xmlns:a16="http://schemas.microsoft.com/office/drawing/2014/main" id="{91EC83EA-908D-A140-EB93-0EEE7FB84482}"/>
              </a:ext>
            </a:extLst>
          </p:cNvPr>
          <p:cNvSpPr/>
          <p:nvPr/>
        </p:nvSpPr>
        <p:spPr>
          <a:xfrm>
            <a:off x="1071510" y="2970816"/>
            <a:ext cx="900000" cy="90000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DFB388D-C80C-439B-33CF-40298B5B18A2}"/>
              </a:ext>
            </a:extLst>
          </p:cNvPr>
          <p:cNvSpPr/>
          <p:nvPr/>
        </p:nvSpPr>
        <p:spPr>
          <a:xfrm>
            <a:off x="157999" y="2469558"/>
            <a:ext cx="1236257" cy="400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4029958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5356016" y="2657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5001958" y="2934895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5356017" y="3629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5001958" y="3420895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675898" y="3420817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3009912" y="309765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3429857"/>
            <a:ext cx="189626" cy="166871"/>
          </a:xfrm>
          <a:prstGeom prst="rect">
            <a:avLst/>
          </a:prstGeom>
        </p:spPr>
      </p:pic>
      <p:sp>
        <p:nvSpPr>
          <p:cNvPr id="4" name="아래쪽 화살표[D] 3">
            <a:extLst>
              <a:ext uri="{FF2B5EF4-FFF2-40B4-BE49-F238E27FC236}">
                <a16:creationId xmlns:a16="http://schemas.microsoft.com/office/drawing/2014/main" id="{BA91BD95-E5EE-298A-1E22-5C78E788EE2E}"/>
              </a:ext>
            </a:extLst>
          </p:cNvPr>
          <p:cNvSpPr/>
          <p:nvPr/>
        </p:nvSpPr>
        <p:spPr>
          <a:xfrm>
            <a:off x="1423400" y="2531114"/>
            <a:ext cx="198495" cy="338554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180436-5CE1-96A9-58AB-690EBF3462F8}"/>
              </a:ext>
            </a:extLst>
          </p:cNvPr>
          <p:cNvSpPr/>
          <p:nvPr/>
        </p:nvSpPr>
        <p:spPr>
          <a:xfrm>
            <a:off x="3046722" y="575607"/>
            <a:ext cx="3360256" cy="36078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4307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원통[C] 5">
            <a:extLst>
              <a:ext uri="{FF2B5EF4-FFF2-40B4-BE49-F238E27FC236}">
                <a16:creationId xmlns:a16="http://schemas.microsoft.com/office/drawing/2014/main" id="{02D361EB-4DCD-ADD2-18ED-8949FC41B7E0}"/>
              </a:ext>
            </a:extLst>
          </p:cNvPr>
          <p:cNvSpPr/>
          <p:nvPr/>
        </p:nvSpPr>
        <p:spPr>
          <a:xfrm>
            <a:off x="1071510" y="3465895"/>
            <a:ext cx="900000" cy="396000"/>
          </a:xfrm>
          <a:prstGeom prst="can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4029958" y="995060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1517270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5356016" y="718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1037810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001958" y="995060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5356017" y="1690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2002426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5001958" y="1481060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675898" y="1480982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3009912" y="1157816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1490022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859" y="1130023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524481" y="1066982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858" y="2081106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462150" y="653692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471190" y="1427692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858" y="619165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588481" y="544982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128855" y="11534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128855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Aux Phase </a:t>
            </a:r>
          </a:p>
        </p:txBody>
      </p:sp>
      <p:sp>
        <p:nvSpPr>
          <p:cNvPr id="86" name="원통[C] 85">
            <a:extLst>
              <a:ext uri="{FF2B5EF4-FFF2-40B4-BE49-F238E27FC236}">
                <a16:creationId xmlns:a16="http://schemas.microsoft.com/office/drawing/2014/main" id="{91EC83EA-908D-A140-EB93-0EEE7FB84482}"/>
              </a:ext>
            </a:extLst>
          </p:cNvPr>
          <p:cNvSpPr/>
          <p:nvPr/>
        </p:nvSpPr>
        <p:spPr>
          <a:xfrm>
            <a:off x="1071510" y="2970816"/>
            <a:ext cx="900000" cy="90000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DFB388D-C80C-439B-33CF-40298B5B18A2}"/>
              </a:ext>
            </a:extLst>
          </p:cNvPr>
          <p:cNvSpPr/>
          <p:nvPr/>
        </p:nvSpPr>
        <p:spPr>
          <a:xfrm>
            <a:off x="157999" y="2469557"/>
            <a:ext cx="2102682" cy="14920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4029958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5356016" y="2657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5001958" y="2934895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5356017" y="3629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5001958" y="3420895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675898" y="3420817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3009912" y="309765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3429857"/>
            <a:ext cx="189626" cy="1668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3471F6-232D-D8A1-E00F-F5DAA29C498C}"/>
              </a:ext>
            </a:extLst>
          </p:cNvPr>
          <p:cNvSpPr/>
          <p:nvPr/>
        </p:nvSpPr>
        <p:spPr>
          <a:xfrm>
            <a:off x="3046722" y="470889"/>
            <a:ext cx="3360256" cy="371261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08704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원통[C] 5">
            <a:extLst>
              <a:ext uri="{FF2B5EF4-FFF2-40B4-BE49-F238E27FC236}">
                <a16:creationId xmlns:a16="http://schemas.microsoft.com/office/drawing/2014/main" id="{02D361EB-4DCD-ADD2-18ED-8949FC41B7E0}"/>
              </a:ext>
            </a:extLst>
          </p:cNvPr>
          <p:cNvSpPr/>
          <p:nvPr/>
        </p:nvSpPr>
        <p:spPr>
          <a:xfrm>
            <a:off x="1071510" y="3465895"/>
            <a:ext cx="900000" cy="396000"/>
          </a:xfrm>
          <a:prstGeom prst="can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4029958" y="995060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1517270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5356016" y="718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1037810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001958" y="995060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5356017" y="1690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2002426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5001958" y="1481060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675898" y="1480982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3009912" y="1157816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1490022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859" y="1130023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524481" y="1066982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858" y="2081106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462150" y="653692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471190" y="1427692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858" y="619165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588481" y="544982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128855" y="11534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128855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Aux Phase </a:t>
            </a:r>
          </a:p>
        </p:txBody>
      </p:sp>
      <p:sp>
        <p:nvSpPr>
          <p:cNvPr id="46" name="아래쪽 화살표[D] 45">
            <a:extLst>
              <a:ext uri="{FF2B5EF4-FFF2-40B4-BE49-F238E27FC236}">
                <a16:creationId xmlns:a16="http://schemas.microsoft.com/office/drawing/2014/main" id="{359BF22B-0362-FEF9-1B70-A46F13CA39AE}"/>
              </a:ext>
            </a:extLst>
          </p:cNvPr>
          <p:cNvSpPr/>
          <p:nvPr/>
        </p:nvSpPr>
        <p:spPr>
          <a:xfrm rot="16200000">
            <a:off x="2657107" y="1320745"/>
            <a:ext cx="198495" cy="338554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원통[C] 85">
            <a:extLst>
              <a:ext uri="{FF2B5EF4-FFF2-40B4-BE49-F238E27FC236}">
                <a16:creationId xmlns:a16="http://schemas.microsoft.com/office/drawing/2014/main" id="{91EC83EA-908D-A140-EB93-0EEE7FB84482}"/>
              </a:ext>
            </a:extLst>
          </p:cNvPr>
          <p:cNvSpPr/>
          <p:nvPr/>
        </p:nvSpPr>
        <p:spPr>
          <a:xfrm>
            <a:off x="1071510" y="2970816"/>
            <a:ext cx="900000" cy="90000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DFB388D-C80C-439B-33CF-40298B5B18A2}"/>
              </a:ext>
            </a:extLst>
          </p:cNvPr>
          <p:cNvSpPr/>
          <p:nvPr/>
        </p:nvSpPr>
        <p:spPr>
          <a:xfrm>
            <a:off x="157999" y="2469557"/>
            <a:ext cx="2102682" cy="14920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4029958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5356016" y="2657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5001958" y="2934895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5356017" y="3629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5001958" y="3420895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675898" y="3420817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3009912" y="309765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3429857"/>
            <a:ext cx="189626" cy="1668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3471F6-232D-D8A1-E00F-F5DAA29C498C}"/>
              </a:ext>
            </a:extLst>
          </p:cNvPr>
          <p:cNvSpPr/>
          <p:nvPr/>
        </p:nvSpPr>
        <p:spPr>
          <a:xfrm>
            <a:off x="3046722" y="2691485"/>
            <a:ext cx="3360256" cy="14920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23525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[C] 3">
            <a:extLst>
              <a:ext uri="{FF2B5EF4-FFF2-40B4-BE49-F238E27FC236}">
                <a16:creationId xmlns:a16="http://schemas.microsoft.com/office/drawing/2014/main" id="{92CE6B56-BB2F-E8ED-DA1B-0D636DA74E8C}"/>
              </a:ext>
            </a:extLst>
          </p:cNvPr>
          <p:cNvSpPr/>
          <p:nvPr/>
        </p:nvSpPr>
        <p:spPr>
          <a:xfrm>
            <a:off x="1071510" y="3334222"/>
            <a:ext cx="899999" cy="540000"/>
          </a:xfrm>
          <a:prstGeom prst="can">
            <a:avLst>
              <a:gd name="adj" fmla="val 4131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4029958" y="995060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1517270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5356016" y="718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1037810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001958" y="995060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5356017" y="1690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2002426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5001958" y="1481060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675898" y="1480982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3009912" y="1157816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1490022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859" y="1130023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524481" y="1066982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858" y="2081106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462150" y="653692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471190" y="1427692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858" y="619165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588481" y="544982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128855" y="11534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128855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Aux Phase </a:t>
            </a:r>
          </a:p>
        </p:txBody>
      </p:sp>
      <p:sp>
        <p:nvSpPr>
          <p:cNvPr id="86" name="원통[C] 85">
            <a:extLst>
              <a:ext uri="{FF2B5EF4-FFF2-40B4-BE49-F238E27FC236}">
                <a16:creationId xmlns:a16="http://schemas.microsoft.com/office/drawing/2014/main" id="{91EC83EA-908D-A140-EB93-0EEE7FB84482}"/>
              </a:ext>
            </a:extLst>
          </p:cNvPr>
          <p:cNvSpPr/>
          <p:nvPr/>
        </p:nvSpPr>
        <p:spPr>
          <a:xfrm>
            <a:off x="1071510" y="2970816"/>
            <a:ext cx="900000" cy="90000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DFB388D-C80C-439B-33CF-40298B5B18A2}"/>
              </a:ext>
            </a:extLst>
          </p:cNvPr>
          <p:cNvSpPr/>
          <p:nvPr/>
        </p:nvSpPr>
        <p:spPr>
          <a:xfrm>
            <a:off x="157999" y="2469558"/>
            <a:ext cx="1236257" cy="400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4029958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5356016" y="2657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5001958" y="2934895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5356017" y="3629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5001958" y="3420895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675898" y="3420817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3009912" y="309765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3429857"/>
            <a:ext cx="189626" cy="1668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3471F6-232D-D8A1-E00F-F5DAA29C498C}"/>
              </a:ext>
            </a:extLst>
          </p:cNvPr>
          <p:cNvSpPr/>
          <p:nvPr/>
        </p:nvSpPr>
        <p:spPr>
          <a:xfrm>
            <a:off x="3046722" y="544983"/>
            <a:ext cx="3360256" cy="363852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아래쪽 화살표[D] 7">
            <a:extLst>
              <a:ext uri="{FF2B5EF4-FFF2-40B4-BE49-F238E27FC236}">
                <a16:creationId xmlns:a16="http://schemas.microsoft.com/office/drawing/2014/main" id="{6F55BCEB-3F7A-83CC-DB45-ED54423E3F00}"/>
              </a:ext>
            </a:extLst>
          </p:cNvPr>
          <p:cNvSpPr/>
          <p:nvPr/>
        </p:nvSpPr>
        <p:spPr>
          <a:xfrm>
            <a:off x="1423400" y="2531114"/>
            <a:ext cx="198495" cy="338554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44553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[C] 3">
            <a:extLst>
              <a:ext uri="{FF2B5EF4-FFF2-40B4-BE49-F238E27FC236}">
                <a16:creationId xmlns:a16="http://schemas.microsoft.com/office/drawing/2014/main" id="{92CE6B56-BB2F-E8ED-DA1B-0D636DA74E8C}"/>
              </a:ext>
            </a:extLst>
          </p:cNvPr>
          <p:cNvSpPr/>
          <p:nvPr/>
        </p:nvSpPr>
        <p:spPr>
          <a:xfrm>
            <a:off x="1071510" y="3334222"/>
            <a:ext cx="899999" cy="540000"/>
          </a:xfrm>
          <a:prstGeom prst="can">
            <a:avLst>
              <a:gd name="adj" fmla="val 4131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4029958" y="995060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1517270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5356016" y="718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1037810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001958" y="995060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5356017" y="1690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2002426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5001958" y="1481060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675898" y="1480982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3009912" y="1157816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1490022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859" y="1130023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524481" y="1066982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858" y="2081106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462150" y="653692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471190" y="1427692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858" y="619165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588481" y="544982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128855" y="11534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128855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Aux Phase </a:t>
            </a:r>
          </a:p>
        </p:txBody>
      </p:sp>
      <p:sp>
        <p:nvSpPr>
          <p:cNvPr id="86" name="원통[C] 85">
            <a:extLst>
              <a:ext uri="{FF2B5EF4-FFF2-40B4-BE49-F238E27FC236}">
                <a16:creationId xmlns:a16="http://schemas.microsoft.com/office/drawing/2014/main" id="{91EC83EA-908D-A140-EB93-0EEE7FB84482}"/>
              </a:ext>
            </a:extLst>
          </p:cNvPr>
          <p:cNvSpPr/>
          <p:nvPr/>
        </p:nvSpPr>
        <p:spPr>
          <a:xfrm>
            <a:off x="1071510" y="2970816"/>
            <a:ext cx="900000" cy="90000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DFB388D-C80C-439B-33CF-40298B5B18A2}"/>
              </a:ext>
            </a:extLst>
          </p:cNvPr>
          <p:cNvSpPr/>
          <p:nvPr/>
        </p:nvSpPr>
        <p:spPr>
          <a:xfrm>
            <a:off x="157999" y="2469557"/>
            <a:ext cx="2194482" cy="156037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4029958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5356016" y="2657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5001958" y="2934895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5356017" y="3629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5001958" y="3420895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675898" y="3420817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3009912" y="309765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3429857"/>
            <a:ext cx="189626" cy="1668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3471F6-232D-D8A1-E00F-F5DAA29C498C}"/>
              </a:ext>
            </a:extLst>
          </p:cNvPr>
          <p:cNvSpPr/>
          <p:nvPr/>
        </p:nvSpPr>
        <p:spPr>
          <a:xfrm>
            <a:off x="3046722" y="544983"/>
            <a:ext cx="3360256" cy="363852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98120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[C] 3">
            <a:extLst>
              <a:ext uri="{FF2B5EF4-FFF2-40B4-BE49-F238E27FC236}">
                <a16:creationId xmlns:a16="http://schemas.microsoft.com/office/drawing/2014/main" id="{92CE6B56-BB2F-E8ED-DA1B-0D636DA74E8C}"/>
              </a:ext>
            </a:extLst>
          </p:cNvPr>
          <p:cNvSpPr/>
          <p:nvPr/>
        </p:nvSpPr>
        <p:spPr>
          <a:xfrm>
            <a:off x="1071510" y="3334222"/>
            <a:ext cx="899999" cy="540000"/>
          </a:xfrm>
          <a:prstGeom prst="can">
            <a:avLst>
              <a:gd name="adj" fmla="val 4131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4029958" y="995060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1517270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5356016" y="718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1037810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001958" y="995060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5356017" y="1690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2002426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5001958" y="1481060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675898" y="1480982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3009912" y="1157816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1490022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859" y="1130023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524481" y="1066982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858" y="2081106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462150" y="653692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471190" y="1427692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858" y="619165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588481" y="544982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128855" y="11534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128855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Aux Phase </a:t>
            </a:r>
          </a:p>
        </p:txBody>
      </p:sp>
      <p:sp>
        <p:nvSpPr>
          <p:cNvPr id="86" name="원통[C] 85">
            <a:extLst>
              <a:ext uri="{FF2B5EF4-FFF2-40B4-BE49-F238E27FC236}">
                <a16:creationId xmlns:a16="http://schemas.microsoft.com/office/drawing/2014/main" id="{91EC83EA-908D-A140-EB93-0EEE7FB84482}"/>
              </a:ext>
            </a:extLst>
          </p:cNvPr>
          <p:cNvSpPr/>
          <p:nvPr/>
        </p:nvSpPr>
        <p:spPr>
          <a:xfrm>
            <a:off x="1071510" y="2970816"/>
            <a:ext cx="900000" cy="90000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DFB388D-C80C-439B-33CF-40298B5B18A2}"/>
              </a:ext>
            </a:extLst>
          </p:cNvPr>
          <p:cNvSpPr/>
          <p:nvPr/>
        </p:nvSpPr>
        <p:spPr>
          <a:xfrm>
            <a:off x="157999" y="2469558"/>
            <a:ext cx="2302482" cy="149201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4029958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5356016" y="2657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5001958" y="2934895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5356017" y="3629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5001958" y="3420895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675898" y="3420817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3009912" y="309765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3429857"/>
            <a:ext cx="189626" cy="1668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3471F6-232D-D8A1-E00F-F5DAA29C498C}"/>
              </a:ext>
            </a:extLst>
          </p:cNvPr>
          <p:cNvSpPr/>
          <p:nvPr/>
        </p:nvSpPr>
        <p:spPr>
          <a:xfrm>
            <a:off x="3046722" y="2691485"/>
            <a:ext cx="3360256" cy="14920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BAEFCA15-F50E-A98B-4FED-5F6A74BC0B52}"/>
              </a:ext>
            </a:extLst>
          </p:cNvPr>
          <p:cNvSpPr/>
          <p:nvPr/>
        </p:nvSpPr>
        <p:spPr>
          <a:xfrm rot="16200000">
            <a:off x="2657107" y="1320745"/>
            <a:ext cx="198495" cy="338554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0572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원통[C] 7">
            <a:extLst>
              <a:ext uri="{FF2B5EF4-FFF2-40B4-BE49-F238E27FC236}">
                <a16:creationId xmlns:a16="http://schemas.microsoft.com/office/drawing/2014/main" id="{63B0F673-4A9D-F104-6350-2FE1EA6D685A}"/>
              </a:ext>
            </a:extLst>
          </p:cNvPr>
          <p:cNvSpPr/>
          <p:nvPr/>
        </p:nvSpPr>
        <p:spPr>
          <a:xfrm>
            <a:off x="1071510" y="3184044"/>
            <a:ext cx="900000" cy="684000"/>
          </a:xfrm>
          <a:prstGeom prst="can">
            <a:avLst>
              <a:gd name="adj" fmla="val 3080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17AC6A-59F8-9731-C737-FC57B988DE34}"/>
              </a:ext>
            </a:extLst>
          </p:cNvPr>
          <p:cNvSpPr/>
          <p:nvPr/>
        </p:nvSpPr>
        <p:spPr>
          <a:xfrm>
            <a:off x="4029958" y="995060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EE8A-1BEF-3703-F1DB-49CE8B10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1517270"/>
            <a:ext cx="85333" cy="14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3BB70B-A1A2-5CEA-540E-B91FD1233046}"/>
              </a:ext>
            </a:extLst>
          </p:cNvPr>
          <p:cNvSpPr txBox="1"/>
          <p:nvPr/>
        </p:nvSpPr>
        <p:spPr>
          <a:xfrm>
            <a:off x="5356016" y="718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DEEFFE0F-2FE1-B49B-E7FF-AB0BB2994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1037810"/>
            <a:ext cx="900000" cy="220531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2468FBF-A481-C026-3B09-3477DD729C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001958" y="995060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3E3E0C-7302-EF17-5066-1F0164441157}"/>
              </a:ext>
            </a:extLst>
          </p:cNvPr>
          <p:cNvSpPr txBox="1"/>
          <p:nvPr/>
        </p:nvSpPr>
        <p:spPr>
          <a:xfrm>
            <a:off x="5356017" y="1690061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4D61E5CD-EDF4-ABE6-5F21-A1323987711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2002426"/>
            <a:ext cx="499135" cy="205200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2C07C2B-E507-4CE7-806B-DA083EF02A52}"/>
              </a:ext>
            </a:extLst>
          </p:cNvPr>
          <p:cNvCxnSpPr>
            <a:cxnSpLocks/>
            <a:stCxn id="2" idx="3"/>
            <a:endCxn id="35" idx="1"/>
          </p:cNvCxnSpPr>
          <p:nvPr/>
        </p:nvCxnSpPr>
        <p:spPr>
          <a:xfrm>
            <a:off x="5001958" y="1481060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73E87EF-D3AF-9448-26A0-5D909F86E9AC}"/>
              </a:ext>
            </a:extLst>
          </p:cNvPr>
          <p:cNvCxnSpPr>
            <a:cxnSpLocks/>
            <a:stCxn id="39" idx="3"/>
            <a:endCxn id="2" idx="1"/>
          </p:cNvCxnSpPr>
          <p:nvPr/>
        </p:nvCxnSpPr>
        <p:spPr>
          <a:xfrm>
            <a:off x="3675898" y="1480982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5D681CB-5F5D-82BD-C937-7ACA2EECC66D}"/>
              </a:ext>
            </a:extLst>
          </p:cNvPr>
          <p:cNvSpPr txBox="1"/>
          <p:nvPr/>
        </p:nvSpPr>
        <p:spPr>
          <a:xfrm>
            <a:off x="3009912" y="1157816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8159A13-9EFC-8C2B-FF99-E1E0FB4EA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1490022"/>
            <a:ext cx="189626" cy="166871"/>
          </a:xfrm>
          <a:prstGeom prst="rect">
            <a:avLst/>
          </a:prstGeom>
        </p:spPr>
      </p:pic>
      <p:pic>
        <p:nvPicPr>
          <p:cNvPr id="48" name="그림 47" descr="지도, 지구, 세계이(가) 표시된 사진&#10;&#10;자동 생성된 설명">
            <a:extLst>
              <a:ext uri="{FF2B5EF4-FFF2-40B4-BE49-F238E27FC236}">
                <a16:creationId xmlns:a16="http://schemas.microsoft.com/office/drawing/2014/main" id="{E1B98D59-EB0F-4867-844E-7EF4ED1F9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859" y="1130023"/>
            <a:ext cx="720000" cy="720000"/>
          </a:xfrm>
          <a:prstGeom prst="rect">
            <a:avLst/>
          </a:prstGeom>
        </p:spPr>
      </p:pic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5C711F4-654C-6D6C-BFCB-594C00E4EC5E}"/>
              </a:ext>
            </a:extLst>
          </p:cNvPr>
          <p:cNvSpPr/>
          <p:nvPr/>
        </p:nvSpPr>
        <p:spPr>
          <a:xfrm>
            <a:off x="1524481" y="1066982"/>
            <a:ext cx="828000" cy="828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Agent</a:t>
            </a:r>
            <a:r>
              <a:rPr kumimoji="1" lang="en-US" altLang="ko-Kore-KR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F27BC35-289E-4E54-0016-F1A8126FE9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858" y="2081106"/>
            <a:ext cx="889623" cy="212362"/>
          </a:xfrm>
          <a:prstGeom prst="rect">
            <a:avLst/>
          </a:prstGeom>
        </p:spPr>
      </p:pic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EEF4BBD7-8FB2-610B-84F8-5AC593131DEC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1462150" y="653692"/>
            <a:ext cx="63041" cy="889622"/>
          </a:xfrm>
          <a:prstGeom prst="bentConnector3">
            <a:avLst>
              <a:gd name="adj1" fmla="val 3254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36AB393E-EF5C-2353-ED98-AF943C892131}"/>
              </a:ext>
            </a:extLst>
          </p:cNvPr>
          <p:cNvCxnSpPr>
            <a:cxnSpLocks/>
            <a:stCxn id="49" idx="2"/>
            <a:endCxn id="48" idx="2"/>
          </p:cNvCxnSpPr>
          <p:nvPr/>
        </p:nvCxnSpPr>
        <p:spPr>
          <a:xfrm rot="5400000" flipH="1">
            <a:off x="1471190" y="1427692"/>
            <a:ext cx="44959" cy="889622"/>
          </a:xfrm>
          <a:prstGeom prst="bentConnector3">
            <a:avLst>
              <a:gd name="adj1" fmla="val -3023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그림 52">
            <a:extLst>
              <a:ext uri="{FF2B5EF4-FFF2-40B4-BE49-F238E27FC236}">
                <a16:creationId xmlns:a16="http://schemas.microsoft.com/office/drawing/2014/main" id="{C4F0EF64-06D2-BD8C-B0E6-55D8F0E9D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8858" y="619165"/>
            <a:ext cx="889623" cy="249364"/>
          </a:xfrm>
          <a:prstGeom prst="rect">
            <a:avLst/>
          </a:prstGeom>
        </p:spPr>
      </p:pic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E603A07-A0AE-FC7F-9AF3-EE6FF3327535}"/>
              </a:ext>
            </a:extLst>
          </p:cNvPr>
          <p:cNvSpPr/>
          <p:nvPr/>
        </p:nvSpPr>
        <p:spPr>
          <a:xfrm>
            <a:off x="588481" y="544982"/>
            <a:ext cx="1872000" cy="1872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7F1AE5-4391-4073-F59D-DC2A1915BDE9}"/>
              </a:ext>
            </a:extLst>
          </p:cNvPr>
          <p:cNvSpPr txBox="1"/>
          <p:nvPr/>
        </p:nvSpPr>
        <p:spPr>
          <a:xfrm>
            <a:off x="128855" y="11534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 Phase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82F0A-B2D5-F009-80F9-C29E87C1563D}"/>
              </a:ext>
            </a:extLst>
          </p:cNvPr>
          <p:cNvSpPr txBox="1"/>
          <p:nvPr/>
        </p:nvSpPr>
        <p:spPr>
          <a:xfrm>
            <a:off x="128855" y="2469558"/>
            <a:ext cx="182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Aux Phase </a:t>
            </a:r>
          </a:p>
        </p:txBody>
      </p:sp>
      <p:sp>
        <p:nvSpPr>
          <p:cNvPr id="86" name="원통[C] 85">
            <a:extLst>
              <a:ext uri="{FF2B5EF4-FFF2-40B4-BE49-F238E27FC236}">
                <a16:creationId xmlns:a16="http://schemas.microsoft.com/office/drawing/2014/main" id="{91EC83EA-908D-A140-EB93-0EEE7FB84482}"/>
              </a:ext>
            </a:extLst>
          </p:cNvPr>
          <p:cNvSpPr/>
          <p:nvPr/>
        </p:nvSpPr>
        <p:spPr>
          <a:xfrm>
            <a:off x="1071510" y="2970816"/>
            <a:ext cx="900000" cy="900000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Buffer</a:t>
            </a:r>
            <a:endParaRPr kumimoji="1" lang="ko-Kore-KR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DFB388D-C80C-439B-33CF-40298B5B18A2}"/>
              </a:ext>
            </a:extLst>
          </p:cNvPr>
          <p:cNvSpPr/>
          <p:nvPr/>
        </p:nvSpPr>
        <p:spPr>
          <a:xfrm>
            <a:off x="157999" y="2469558"/>
            <a:ext cx="1236257" cy="400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3E9E6-9E8E-E1EB-7458-CBB17FCE5893}"/>
              </a:ext>
            </a:extLst>
          </p:cNvPr>
          <p:cNvSpPr/>
          <p:nvPr/>
        </p:nvSpPr>
        <p:spPr>
          <a:xfrm>
            <a:off x="4029958" y="2934895"/>
            <a:ext cx="972000" cy="9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Encoder</a:t>
            </a:r>
          </a:p>
          <a:p>
            <a:pPr algn="ctr"/>
            <a:endParaRPr kumimoji="1" lang="ko-Kore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ED46CB78-04D6-1228-6EA1-ADC68B4A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91" y="3457105"/>
            <a:ext cx="85333" cy="144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24563A2-2AEA-7F38-4DC4-72D7837DCEFC}"/>
              </a:ext>
            </a:extLst>
          </p:cNvPr>
          <p:cNvSpPr txBox="1"/>
          <p:nvPr/>
        </p:nvSpPr>
        <p:spPr>
          <a:xfrm>
            <a:off x="5356016" y="2657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FF0000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Policy</a:t>
            </a:r>
          </a:p>
          <a:p>
            <a:pPr algn="ctr"/>
            <a:endParaRPr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6FE200BA-D280-8CC3-1208-40103B65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018" y="2977645"/>
            <a:ext cx="900000" cy="220531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659420C-23A8-70C7-A11E-A927098AF9D6}"/>
              </a:ext>
            </a:extLst>
          </p:cNvPr>
          <p:cNvCxnSpPr>
            <a:cxnSpLocks/>
            <a:stCxn id="115" idx="3"/>
            <a:endCxn id="117" idx="1"/>
          </p:cNvCxnSpPr>
          <p:nvPr/>
        </p:nvCxnSpPr>
        <p:spPr>
          <a:xfrm flipV="1">
            <a:off x="5001958" y="2934895"/>
            <a:ext cx="354058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0623EE3-40B9-D24E-AEF5-E94F114EC4C4}"/>
              </a:ext>
            </a:extLst>
          </p:cNvPr>
          <p:cNvSpPr txBox="1"/>
          <p:nvPr/>
        </p:nvSpPr>
        <p:spPr>
          <a:xfrm>
            <a:off x="5356017" y="3629896"/>
            <a:ext cx="9978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accent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Value</a:t>
            </a:r>
          </a:p>
          <a:p>
            <a:pPr algn="ctr"/>
            <a:endParaRPr lang="ko-Kore-KR" altLang="en-US" dirty="0">
              <a:solidFill>
                <a:schemeClr val="tx1">
                  <a:alpha val="2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4EB9AF0-CF11-366C-5C87-A8733F7632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369" y="3942261"/>
            <a:ext cx="499135" cy="205200"/>
          </a:xfrm>
          <a:prstGeom prst="rect">
            <a:avLst/>
          </a:prstGeom>
        </p:spPr>
      </p:pic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11A72F3-2C4F-F86C-20A0-4791BB5DA733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>
            <a:off x="5001958" y="3420895"/>
            <a:ext cx="354059" cy="48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BA3C5C3-B8EF-79E9-A246-61AF1C491CAF}"/>
              </a:ext>
            </a:extLst>
          </p:cNvPr>
          <p:cNvCxnSpPr>
            <a:cxnSpLocks/>
            <a:stCxn id="124" idx="3"/>
            <a:endCxn id="115" idx="1"/>
          </p:cNvCxnSpPr>
          <p:nvPr/>
        </p:nvCxnSpPr>
        <p:spPr>
          <a:xfrm>
            <a:off x="3675898" y="3420817"/>
            <a:ext cx="354060" cy="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084A08F-C078-58F8-26C8-854892BA3545}"/>
              </a:ext>
            </a:extLst>
          </p:cNvPr>
          <p:cNvSpPr txBox="1"/>
          <p:nvPr/>
        </p:nvSpPr>
        <p:spPr>
          <a:xfrm>
            <a:off x="3009912" y="3097651"/>
            <a:ext cx="665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State</a:t>
            </a:r>
          </a:p>
          <a:p>
            <a:pPr algn="ctr"/>
            <a:endParaRPr lang="ko-Kore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A64DB605-19C2-4E11-C3AD-27AB0FF2C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24" y="3429857"/>
            <a:ext cx="189626" cy="1668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3471F6-232D-D8A1-E00F-F5DAA29C498C}"/>
              </a:ext>
            </a:extLst>
          </p:cNvPr>
          <p:cNvSpPr/>
          <p:nvPr/>
        </p:nvSpPr>
        <p:spPr>
          <a:xfrm>
            <a:off x="3046722" y="544983"/>
            <a:ext cx="3360256" cy="363852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아래쪽 화살표[D] 8">
            <a:extLst>
              <a:ext uri="{FF2B5EF4-FFF2-40B4-BE49-F238E27FC236}">
                <a16:creationId xmlns:a16="http://schemas.microsoft.com/office/drawing/2014/main" id="{490A400B-6878-2682-5D5C-B09DAFA53F47}"/>
              </a:ext>
            </a:extLst>
          </p:cNvPr>
          <p:cNvSpPr/>
          <p:nvPr/>
        </p:nvSpPr>
        <p:spPr>
          <a:xfrm>
            <a:off x="1423400" y="2531114"/>
            <a:ext cx="198495" cy="338554"/>
          </a:xfrm>
          <a:prstGeom prst="downArrow">
            <a:avLst>
              <a:gd name="adj1" fmla="val 375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0686826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4638</TotalTime>
  <Words>196</Words>
  <Application>Microsoft Macintosh PowerPoint</Application>
  <PresentationFormat>사용자 지정</PresentationFormat>
  <Paragraphs>168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Times New Roman</vt:lpstr>
      <vt:lpstr>Source Sans Pro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Generalizable RL Agents in Procedurally Generated Environments</dc:title>
  <cp:lastModifiedBy>문승용</cp:lastModifiedBy>
  <cp:revision>444</cp:revision>
  <cp:lastPrinted>2023-09-18T02:16:55Z</cp:lastPrinted>
  <dcterms:modified xsi:type="dcterms:W3CDTF">2023-09-19T10:39:19Z</dcterms:modified>
</cp:coreProperties>
</file>