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A6"/>
    <a:srgbClr val="FF7888"/>
    <a:srgbClr val="EA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6"/>
    <p:restoredTop sz="94630"/>
  </p:normalViewPr>
  <p:slideViewPr>
    <p:cSldViewPr snapToGrid="0" snapToObjects="1">
      <p:cViewPr varScale="1">
        <p:scale>
          <a:sx n="120" d="100"/>
          <a:sy n="120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3750" y="485700"/>
            <a:ext cx="3559261" cy="30017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F49A82-58BF-EE49-BFC8-0AD0278720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062704" y="485700"/>
            <a:ext cx="3559261" cy="30017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2E175D-ABF7-B04F-A8E3-188A9BC5B3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4476" y="485700"/>
            <a:ext cx="3559261" cy="30017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955E-1EDE-B143-8B40-1CD3C6BC410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</p:sldLayoutIdLst>
  <p:txStyles>
    <p:titleStyle>
      <a:lvl1pPr algn="l" defTabSz="809976" rtl="0" eaLnBrk="1" latinLnBrk="1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3AB41D-3ED2-7242-B354-EBDAFF08A665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E26B9-109C-1C45-BDC8-21891DA06AB9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294FC-63CB-8449-9E37-77E70F908F6E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81.28%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823FC-3137-C147-9523-3726567D5204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F0438-808E-984E-A653-C9E7A65DCD54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13.08%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5376A-31CD-4D47-9BC3-88A4FC9C4A2F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DCB6F-2336-944F-909F-73D7C34192DA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DDD9A-CBF0-E545-BD0E-04E5378430B9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B6E99-9FA2-F040-A227-A555BF4C83C2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40E6E-E8D5-F94F-934B-86FDC4701C10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lynx, catamount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BEEF48-D4D7-8848-AA00-AC33ADE2AC13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0.04%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77D4028-8089-BF45-801A-C4A1E2128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54478"/>
              </p:ext>
            </p:extLst>
          </p:nvPr>
        </p:nvGraphicFramePr>
        <p:xfrm>
          <a:off x="875061" y="907566"/>
          <a:ext cx="4036608" cy="403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08">
                  <a:extLst>
                    <a:ext uri="{9D8B030D-6E8A-4147-A177-3AD203B41FA5}">
                      <a16:colId xmlns:a16="http://schemas.microsoft.com/office/drawing/2014/main" val="490979342"/>
                    </a:ext>
                  </a:extLst>
                </a:gridCol>
              </a:tblGrid>
              <a:tr h="403660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6943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C2E1692-1114-9748-A5C2-6F974BAD51AF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3EB1D-DA35-9B41-8348-884368FB1DF7}"/>
              </a:ext>
            </a:extLst>
          </p:cNvPr>
          <p:cNvSpPr txBox="1"/>
          <p:nvPr/>
        </p:nvSpPr>
        <p:spPr>
          <a:xfrm>
            <a:off x="406617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2383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238E7-7A65-814A-9828-8BEB904C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49" y="907562"/>
            <a:ext cx="4036608" cy="4036608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6CB194A-6604-9D47-88E4-ECC42E4B1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14770"/>
              </p:ext>
            </p:extLst>
          </p:nvPr>
        </p:nvGraphicFramePr>
        <p:xfrm>
          <a:off x="875056" y="907565"/>
          <a:ext cx="4036592" cy="40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7">
                  <a:extLst>
                    <a:ext uri="{9D8B030D-6E8A-4147-A177-3AD203B41FA5}">
                      <a16:colId xmlns:a16="http://schemas.microsoft.com/office/drawing/2014/main" val="2345901399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128155654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438501100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636099002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81069094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4003019497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339413519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05948197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010492228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89747088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486346440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234727642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219681111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381293077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51983998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866015536"/>
                    </a:ext>
                  </a:extLst>
                </a:gridCol>
              </a:tblGrid>
              <a:tr h="2522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64744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69830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900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366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50763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9922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875193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4311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10841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2144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4843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67496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0733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0468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49276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1557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E45394F-EB84-CF4D-B655-53478F74D3E4}"/>
              </a:ext>
            </a:extLst>
          </p:cNvPr>
          <p:cNvSpPr txBox="1"/>
          <p:nvPr/>
        </p:nvSpPr>
        <p:spPr>
          <a:xfrm>
            <a:off x="406617" y="5138166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Combinatorial Perturbation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890B2B2-09A8-3240-B86F-19392B97F30C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55FA9A-38C4-A54E-B59F-C44412195245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quilt, comforter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4ED818-E46C-B148-86AF-EE50E4F02A17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6.64%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EEA05-1C80-4947-AD24-3A48D9BFA35E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017995-3585-C948-B15A-AD77AC6AC896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5.87%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DD895B-695F-4D4A-82F7-3535BE7A7B6F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fly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344D4D-C5D2-3541-A54A-E16E214D923C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3.92%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E3AF54-CA8F-994C-91B2-1A27C6841A1B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pillow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EC32F-8FE6-7D45-8C5B-808F1A1591C0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2.79%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07940-4E61-2841-AABF-83346C7F5B3F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crossword puzzle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E1685A-F850-5446-8E1B-FBF98112175E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2.54%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2CFA2-6D90-0443-A2C9-56EDC83A6E20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21372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26E5E-4248-9B45-AC39-429482EA4B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9A3D2A4-916E-F34F-B187-629F10C5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59929"/>
              </p:ext>
            </p:extLst>
          </p:nvPr>
        </p:nvGraphicFramePr>
        <p:xfrm>
          <a:off x="875061" y="907566"/>
          <a:ext cx="4036608" cy="403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08">
                  <a:extLst>
                    <a:ext uri="{9D8B030D-6E8A-4147-A177-3AD203B41FA5}">
                      <a16:colId xmlns:a16="http://schemas.microsoft.com/office/drawing/2014/main" val="490979342"/>
                    </a:ext>
                  </a:extLst>
                </a:gridCol>
              </a:tblGrid>
              <a:tr h="403660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694369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8FF1FCC4-67CE-BF47-A3E2-3972BB07FFE0}"/>
              </a:ext>
            </a:extLst>
          </p:cNvPr>
          <p:cNvSpPr txBox="1"/>
          <p:nvPr/>
        </p:nvSpPr>
        <p:spPr>
          <a:xfrm>
            <a:off x="406617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Initial Noise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8AA6B75-B148-C144-9755-599492BEDEF6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7AB72E-582F-EF45-BE56-63F8EFAD7708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21C01-4FD3-834D-8E19-B65E64CA1457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81.11%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E6206A-D539-4647-BA7D-6A6287B50703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49FC71-95C2-8045-AB54-87B4F2554F4E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13.18%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C286B-FF85-C042-BBD2-E4F62104A4C8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4C8772-16D4-3A44-99FC-EAAE852E621D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44969C-D513-CE4A-872B-E31D9809CCC2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77145F-A989-4945-B731-B038D280D673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0.07%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1EDC08-E48B-C94F-966E-E10B0AF72D21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lynx, catamount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96A4CB-E48A-C44A-9213-54E4D6D233BA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0.04%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729E8F-D02C-5345-BF75-645CE98F462F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25938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5" y="907566"/>
            <a:ext cx="4036608" cy="4036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A29022-63C0-5C42-92B5-9C975A827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65" y="907566"/>
            <a:ext cx="4036608" cy="4036608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9A3D2A4-916E-F34F-B187-629F10C5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28324"/>
              </p:ext>
            </p:extLst>
          </p:nvPr>
        </p:nvGraphicFramePr>
        <p:xfrm>
          <a:off x="875064" y="907563"/>
          <a:ext cx="4036610" cy="403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05">
                  <a:extLst>
                    <a:ext uri="{9D8B030D-6E8A-4147-A177-3AD203B41FA5}">
                      <a16:colId xmlns:a16="http://schemas.microsoft.com/office/drawing/2014/main" val="2281385258"/>
                    </a:ext>
                  </a:extLst>
                </a:gridCol>
                <a:gridCol w="2018305">
                  <a:extLst>
                    <a:ext uri="{9D8B030D-6E8A-4147-A177-3AD203B41FA5}">
                      <a16:colId xmlns:a16="http://schemas.microsoft.com/office/drawing/2014/main" val="490979342"/>
                    </a:ext>
                  </a:extLst>
                </a:gridCol>
              </a:tblGrid>
              <a:tr h="20183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694369"/>
                  </a:ext>
                </a:extLst>
              </a:tr>
              <a:tr h="20183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4267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3307DF4-5EE3-6944-A2C0-DE2528148606}"/>
              </a:ext>
            </a:extLst>
          </p:cNvPr>
          <p:cNvSpPr txBox="1"/>
          <p:nvPr/>
        </p:nvSpPr>
        <p:spPr>
          <a:xfrm>
            <a:off x="406621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Interpolation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8C5CA23-DA8B-DB4D-AF3D-1A654F02E4F5}"/>
              </a:ext>
            </a:extLst>
          </p:cNvPr>
          <p:cNvSpPr/>
          <p:nvPr/>
        </p:nvSpPr>
        <p:spPr>
          <a:xfrm>
            <a:off x="5178294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C40671-2140-0440-9078-B5D446E8C8BF}"/>
              </a:ext>
            </a:extLst>
          </p:cNvPr>
          <p:cNvSpPr txBox="1"/>
          <p:nvPr/>
        </p:nvSpPr>
        <p:spPr>
          <a:xfrm>
            <a:off x="5251432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AC3EC-C35D-3843-8628-1DEFCC3E5264}"/>
              </a:ext>
            </a:extLst>
          </p:cNvPr>
          <p:cNvSpPr txBox="1"/>
          <p:nvPr/>
        </p:nvSpPr>
        <p:spPr>
          <a:xfrm>
            <a:off x="8164206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81.11%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D6AA30-57D8-064D-9FF8-8DDCC5A25B3D}"/>
              </a:ext>
            </a:extLst>
          </p:cNvPr>
          <p:cNvSpPr txBox="1"/>
          <p:nvPr/>
        </p:nvSpPr>
        <p:spPr>
          <a:xfrm>
            <a:off x="5224506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86FA6A-3238-2146-A703-495E6A1AAEF6}"/>
              </a:ext>
            </a:extLst>
          </p:cNvPr>
          <p:cNvSpPr txBox="1"/>
          <p:nvPr/>
        </p:nvSpPr>
        <p:spPr>
          <a:xfrm>
            <a:off x="8130960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13.18%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A71574-F87E-3347-B106-1F66F2F0C5C1}"/>
              </a:ext>
            </a:extLst>
          </p:cNvPr>
          <p:cNvSpPr txBox="1"/>
          <p:nvPr/>
        </p:nvSpPr>
        <p:spPr>
          <a:xfrm>
            <a:off x="5224505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40A574-94B0-4C47-8B88-A2EB8AFA1C08}"/>
              </a:ext>
            </a:extLst>
          </p:cNvPr>
          <p:cNvSpPr txBox="1"/>
          <p:nvPr/>
        </p:nvSpPr>
        <p:spPr>
          <a:xfrm>
            <a:off x="8130960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CB6DC-2156-B842-8146-28F7365DC4FB}"/>
              </a:ext>
            </a:extLst>
          </p:cNvPr>
          <p:cNvSpPr txBox="1"/>
          <p:nvPr/>
        </p:nvSpPr>
        <p:spPr>
          <a:xfrm>
            <a:off x="5224505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3B3F0-8CA9-3349-9D52-413125A26E6F}"/>
              </a:ext>
            </a:extLst>
          </p:cNvPr>
          <p:cNvSpPr txBox="1"/>
          <p:nvPr/>
        </p:nvSpPr>
        <p:spPr>
          <a:xfrm>
            <a:off x="8130962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7872B4-C90E-FE47-B144-444B2325307D}"/>
              </a:ext>
            </a:extLst>
          </p:cNvPr>
          <p:cNvSpPr txBox="1"/>
          <p:nvPr/>
        </p:nvSpPr>
        <p:spPr>
          <a:xfrm>
            <a:off x="5224506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lynx, catamount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6379A7-EEB4-7C44-8BC0-CB3F283F9A55}"/>
              </a:ext>
            </a:extLst>
          </p:cNvPr>
          <p:cNvSpPr txBox="1"/>
          <p:nvPr/>
        </p:nvSpPr>
        <p:spPr>
          <a:xfrm>
            <a:off x="8130960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0.04%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2E895E-D2A5-214F-BBED-75095CAF2619}"/>
              </a:ext>
            </a:extLst>
          </p:cNvPr>
          <p:cNvSpPr txBox="1"/>
          <p:nvPr/>
        </p:nvSpPr>
        <p:spPr>
          <a:xfrm>
            <a:off x="6934850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193606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F44B5F-0934-AC41-B3F9-9990587A86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9A3D2A4-916E-F34F-B187-629F10C5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3972"/>
              </p:ext>
            </p:extLst>
          </p:nvPr>
        </p:nvGraphicFramePr>
        <p:xfrm>
          <a:off x="875060" y="907563"/>
          <a:ext cx="4036610" cy="403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05">
                  <a:extLst>
                    <a:ext uri="{9D8B030D-6E8A-4147-A177-3AD203B41FA5}">
                      <a16:colId xmlns:a16="http://schemas.microsoft.com/office/drawing/2014/main" val="2281385258"/>
                    </a:ext>
                  </a:extLst>
                </a:gridCol>
                <a:gridCol w="2018305">
                  <a:extLst>
                    <a:ext uri="{9D8B030D-6E8A-4147-A177-3AD203B41FA5}">
                      <a16:colId xmlns:a16="http://schemas.microsoft.com/office/drawing/2014/main" val="490979342"/>
                    </a:ext>
                  </a:extLst>
                </a:gridCol>
              </a:tblGrid>
              <a:tr h="20183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694369"/>
                  </a:ext>
                </a:extLst>
              </a:tr>
              <a:tr h="20183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4267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88478A1-CB06-9442-9FA1-6118B7EFE19B}"/>
              </a:ext>
            </a:extLst>
          </p:cNvPr>
          <p:cNvSpPr txBox="1"/>
          <p:nvPr/>
        </p:nvSpPr>
        <p:spPr>
          <a:xfrm>
            <a:off x="406617" y="5138166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Combinatorial Perturbation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454F291-4334-6846-B97E-176AF46877BE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01734-B189-B142-97B5-82F9F0AD7878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7259A9-BBC7-A948-A469-A056F074A3EA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77.73%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6C9125-DA38-AC47-882A-4DB7B090B17B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8DC0EF-CC35-424A-AA84-F60B989F7824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16.52%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4BCE77-9725-F94A-AE82-32219EFA007B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5569FA-4DC5-6142-BCD0-27616F5480C4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0.13%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2A1A97-271D-264C-BBED-93B1507B378B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64C50E-1439-5C4F-8E20-BA396F112F1D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0.06%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4D6BC-13C7-1041-B0C6-8C9E73C83EBB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lynx, catamount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40B129-8F15-C347-A45C-9C2840784EE2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0.03%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28BEE7-3B79-244C-B718-5E4F6E17017A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189703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0" y="907566"/>
            <a:ext cx="4036608" cy="40366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2C81EA-35C0-2F4C-9835-89EB312A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60" y="907566"/>
            <a:ext cx="4036608" cy="40366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346E88-B50C-AF43-9EB6-0CCDE59A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15204"/>
              </p:ext>
            </p:extLst>
          </p:nvPr>
        </p:nvGraphicFramePr>
        <p:xfrm>
          <a:off x="875059" y="907563"/>
          <a:ext cx="4036616" cy="403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54">
                  <a:extLst>
                    <a:ext uri="{9D8B030D-6E8A-4147-A177-3AD203B41FA5}">
                      <a16:colId xmlns:a16="http://schemas.microsoft.com/office/drawing/2014/main" val="494322576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2196172099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1794062358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765405998"/>
                    </a:ext>
                  </a:extLst>
                </a:gridCol>
              </a:tblGrid>
              <a:tr h="10091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07310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79014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99575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6689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8012942-0E65-A14F-9A7B-13D03EBF5087}"/>
              </a:ext>
            </a:extLst>
          </p:cNvPr>
          <p:cNvSpPr txBox="1"/>
          <p:nvPr/>
        </p:nvSpPr>
        <p:spPr>
          <a:xfrm>
            <a:off x="406616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Interpolation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BE0546F-C219-5D49-A7D0-A65A212A7D93}"/>
              </a:ext>
            </a:extLst>
          </p:cNvPr>
          <p:cNvSpPr/>
          <p:nvPr/>
        </p:nvSpPr>
        <p:spPr>
          <a:xfrm>
            <a:off x="5178289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AD7BBD-C15E-4B4F-854E-AE648CD30669}"/>
              </a:ext>
            </a:extLst>
          </p:cNvPr>
          <p:cNvSpPr txBox="1"/>
          <p:nvPr/>
        </p:nvSpPr>
        <p:spPr>
          <a:xfrm>
            <a:off x="5251427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224797-B219-1540-9301-823D36D1A88F}"/>
              </a:ext>
            </a:extLst>
          </p:cNvPr>
          <p:cNvSpPr txBox="1"/>
          <p:nvPr/>
        </p:nvSpPr>
        <p:spPr>
          <a:xfrm>
            <a:off x="8164201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77.73%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A31098-C409-2640-B7D2-8297330D3140}"/>
              </a:ext>
            </a:extLst>
          </p:cNvPr>
          <p:cNvSpPr txBox="1"/>
          <p:nvPr/>
        </p:nvSpPr>
        <p:spPr>
          <a:xfrm>
            <a:off x="5224501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1222B8-125D-0A44-91CF-8BCA59A955F0}"/>
              </a:ext>
            </a:extLst>
          </p:cNvPr>
          <p:cNvSpPr txBox="1"/>
          <p:nvPr/>
        </p:nvSpPr>
        <p:spPr>
          <a:xfrm>
            <a:off x="8130955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16.52%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4E6DF6-1C58-C646-9560-C081415D990B}"/>
              </a:ext>
            </a:extLst>
          </p:cNvPr>
          <p:cNvSpPr txBox="1"/>
          <p:nvPr/>
        </p:nvSpPr>
        <p:spPr>
          <a:xfrm>
            <a:off x="5224500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D02BED-B88F-5B4C-9A3C-670EC426DED3}"/>
              </a:ext>
            </a:extLst>
          </p:cNvPr>
          <p:cNvSpPr txBox="1"/>
          <p:nvPr/>
        </p:nvSpPr>
        <p:spPr>
          <a:xfrm>
            <a:off x="8130955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0.13%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6F9B24-D163-E14E-8CB5-0FA4B6A282BE}"/>
              </a:ext>
            </a:extLst>
          </p:cNvPr>
          <p:cNvSpPr txBox="1"/>
          <p:nvPr/>
        </p:nvSpPr>
        <p:spPr>
          <a:xfrm>
            <a:off x="5224500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37F21B-5BA8-3A45-A632-5AAE0D685A78}"/>
              </a:ext>
            </a:extLst>
          </p:cNvPr>
          <p:cNvSpPr txBox="1"/>
          <p:nvPr/>
        </p:nvSpPr>
        <p:spPr>
          <a:xfrm>
            <a:off x="8130957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0.06%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B8ADCC-8E72-0A42-929E-C76D38CD2AD5}"/>
              </a:ext>
            </a:extLst>
          </p:cNvPr>
          <p:cNvSpPr txBox="1"/>
          <p:nvPr/>
        </p:nvSpPr>
        <p:spPr>
          <a:xfrm>
            <a:off x="5224501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lynx, catamount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5877A8-AB34-2046-9F49-28B57E047914}"/>
              </a:ext>
            </a:extLst>
          </p:cNvPr>
          <p:cNvSpPr txBox="1"/>
          <p:nvPr/>
        </p:nvSpPr>
        <p:spPr>
          <a:xfrm>
            <a:off x="8130955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0.03%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771B16-476C-7746-9D13-0EC0433C594C}"/>
              </a:ext>
            </a:extLst>
          </p:cNvPr>
          <p:cNvSpPr txBox="1"/>
          <p:nvPr/>
        </p:nvSpPr>
        <p:spPr>
          <a:xfrm>
            <a:off x="6934845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152386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5" y="907566"/>
            <a:ext cx="4036608" cy="4036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36766-AF86-6844-855A-F362BB9B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68399" y="907566"/>
            <a:ext cx="4036608" cy="40366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346E88-B50C-AF43-9EB6-0CCDE59A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2116"/>
              </p:ext>
            </p:extLst>
          </p:nvPr>
        </p:nvGraphicFramePr>
        <p:xfrm>
          <a:off x="875064" y="907563"/>
          <a:ext cx="4036616" cy="403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54">
                  <a:extLst>
                    <a:ext uri="{9D8B030D-6E8A-4147-A177-3AD203B41FA5}">
                      <a16:colId xmlns:a16="http://schemas.microsoft.com/office/drawing/2014/main" val="494322576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2196172099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1794062358"/>
                    </a:ext>
                  </a:extLst>
                </a:gridCol>
                <a:gridCol w="1009154">
                  <a:extLst>
                    <a:ext uri="{9D8B030D-6E8A-4147-A177-3AD203B41FA5}">
                      <a16:colId xmlns:a16="http://schemas.microsoft.com/office/drawing/2014/main" val="765405998"/>
                    </a:ext>
                  </a:extLst>
                </a:gridCol>
              </a:tblGrid>
              <a:tr h="10091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07310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79014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99575"/>
                  </a:ext>
                </a:extLst>
              </a:tr>
              <a:tr h="10091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66899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08044FE-7800-F443-B1B1-19A259A766BF}"/>
              </a:ext>
            </a:extLst>
          </p:cNvPr>
          <p:cNvSpPr txBox="1"/>
          <p:nvPr/>
        </p:nvSpPr>
        <p:spPr>
          <a:xfrm>
            <a:off x="406621" y="5138166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Combinatorial Perturbation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7543E83-8436-2A42-A44A-63E8B78AAD7A}"/>
              </a:ext>
            </a:extLst>
          </p:cNvPr>
          <p:cNvSpPr/>
          <p:nvPr/>
        </p:nvSpPr>
        <p:spPr>
          <a:xfrm>
            <a:off x="5178294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1E070-F318-1749-891A-B21B1ED2223C}"/>
              </a:ext>
            </a:extLst>
          </p:cNvPr>
          <p:cNvSpPr txBox="1"/>
          <p:nvPr/>
        </p:nvSpPr>
        <p:spPr>
          <a:xfrm>
            <a:off x="5251432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101E55-2608-2D4E-AE70-EF8CDBD8A81D}"/>
              </a:ext>
            </a:extLst>
          </p:cNvPr>
          <p:cNvSpPr txBox="1"/>
          <p:nvPr/>
        </p:nvSpPr>
        <p:spPr>
          <a:xfrm>
            <a:off x="8164206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65.56%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8DB786-F6F9-4248-B0DA-412FE92115C6}"/>
              </a:ext>
            </a:extLst>
          </p:cNvPr>
          <p:cNvSpPr txBox="1"/>
          <p:nvPr/>
        </p:nvSpPr>
        <p:spPr>
          <a:xfrm>
            <a:off x="5224506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C509-EA5F-8148-A0BA-7A4687C0FBBE}"/>
              </a:ext>
            </a:extLst>
          </p:cNvPr>
          <p:cNvSpPr txBox="1"/>
          <p:nvPr/>
        </p:nvSpPr>
        <p:spPr>
          <a:xfrm>
            <a:off x="8130960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14.95%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1414FC-2C1A-2A4E-BC71-6B2C4F1769BA}"/>
              </a:ext>
            </a:extLst>
          </p:cNvPr>
          <p:cNvSpPr txBox="1"/>
          <p:nvPr/>
        </p:nvSpPr>
        <p:spPr>
          <a:xfrm>
            <a:off x="5224505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04D2B1-0D95-F841-BFD4-697D3D687D8E}"/>
              </a:ext>
            </a:extLst>
          </p:cNvPr>
          <p:cNvSpPr txBox="1"/>
          <p:nvPr/>
        </p:nvSpPr>
        <p:spPr>
          <a:xfrm>
            <a:off x="8130960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0.33%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64BAD3-E393-CF4A-96C2-3384061D0F24}"/>
              </a:ext>
            </a:extLst>
          </p:cNvPr>
          <p:cNvSpPr txBox="1"/>
          <p:nvPr/>
        </p:nvSpPr>
        <p:spPr>
          <a:xfrm>
            <a:off x="5224505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D7E9C-9393-C748-BEA3-6442662C4B1C}"/>
              </a:ext>
            </a:extLst>
          </p:cNvPr>
          <p:cNvSpPr txBox="1"/>
          <p:nvPr/>
        </p:nvSpPr>
        <p:spPr>
          <a:xfrm>
            <a:off x="8130962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0.19%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2DBDE-196B-324F-AE72-069653144697}"/>
              </a:ext>
            </a:extLst>
          </p:cNvPr>
          <p:cNvSpPr txBox="1"/>
          <p:nvPr/>
        </p:nvSpPr>
        <p:spPr>
          <a:xfrm>
            <a:off x="5224506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tabby, tabby cat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A909B2-3E40-0C4C-B9AC-720DD47B78B6}"/>
              </a:ext>
            </a:extLst>
          </p:cNvPr>
          <p:cNvSpPr txBox="1"/>
          <p:nvPr/>
        </p:nvSpPr>
        <p:spPr>
          <a:xfrm>
            <a:off x="8130960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0.17%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43613-909E-D144-9C43-F837E56B1B2D}"/>
              </a:ext>
            </a:extLst>
          </p:cNvPr>
          <p:cNvSpPr txBox="1"/>
          <p:nvPr/>
        </p:nvSpPr>
        <p:spPr>
          <a:xfrm>
            <a:off x="6934850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31937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780643-A836-2442-B118-16B51A3570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68395" y="907566"/>
            <a:ext cx="4036608" cy="403660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52BE09-35C6-0242-B510-C2D05ECEC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19640"/>
              </p:ext>
            </p:extLst>
          </p:nvPr>
        </p:nvGraphicFramePr>
        <p:xfrm>
          <a:off x="875061" y="907564"/>
          <a:ext cx="4036624" cy="40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78">
                  <a:extLst>
                    <a:ext uri="{9D8B030D-6E8A-4147-A177-3AD203B41FA5}">
                      <a16:colId xmlns:a16="http://schemas.microsoft.com/office/drawing/2014/main" val="3909298085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510520852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003727181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2803980147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543056991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058308644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4099498270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4242245674"/>
                    </a:ext>
                  </a:extLst>
                </a:gridCol>
              </a:tblGrid>
              <a:tr h="5045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085573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552432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91259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865922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18191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928804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81308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63899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50D34E3-77F8-1746-AD8C-CC75D5BC770B}"/>
              </a:ext>
            </a:extLst>
          </p:cNvPr>
          <p:cNvSpPr txBox="1"/>
          <p:nvPr/>
        </p:nvSpPr>
        <p:spPr>
          <a:xfrm>
            <a:off x="406617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Interpolation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6A60BCA-4D0D-544B-A44B-9971A32DFAAF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5CC00-9E5F-9A48-80AE-4E4D7FA0FB72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E906B4-A65C-2042-BF9E-4D5C7B3B801E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65.56%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5A8B1-2F66-3145-BFA5-FF52676B5430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A7ABD7-110B-D54C-9046-41D5D6B1E58C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14.95%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1CAD78-198A-5845-9AB7-760EF9B4B2A2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AFC6D3-E9E1-2944-AC92-E1820E81E500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0.33%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75DFF8-1138-264D-89BF-02682757DF20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space shuttle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4D6035-75DD-8F4A-9252-16F8BC455C39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0.19%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CC07EC-AE79-454C-B841-19982FB79544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tabby, tabby cat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322952-9A6D-EB4A-84F6-BD5B64FE9A8F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0.17%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E5BE7-E45F-7E44-9A94-B8CC857BB068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426990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0" y="907566"/>
            <a:ext cx="4036608" cy="4036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9D814-8BCA-4242-8E0E-2D5A3FFC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56" y="907566"/>
            <a:ext cx="4036608" cy="4036608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9105870-B970-A04F-9AA0-FE4C8DED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87144"/>
              </p:ext>
            </p:extLst>
          </p:nvPr>
        </p:nvGraphicFramePr>
        <p:xfrm>
          <a:off x="875060" y="907564"/>
          <a:ext cx="4036624" cy="40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78">
                  <a:extLst>
                    <a:ext uri="{9D8B030D-6E8A-4147-A177-3AD203B41FA5}">
                      <a16:colId xmlns:a16="http://schemas.microsoft.com/office/drawing/2014/main" val="3909298085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510520852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003727181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2803980147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543056991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3058308644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4099498270"/>
                    </a:ext>
                  </a:extLst>
                </a:gridCol>
                <a:gridCol w="504578">
                  <a:extLst>
                    <a:ext uri="{9D8B030D-6E8A-4147-A177-3AD203B41FA5}">
                      <a16:colId xmlns:a16="http://schemas.microsoft.com/office/drawing/2014/main" val="4242245674"/>
                    </a:ext>
                  </a:extLst>
                </a:gridCol>
              </a:tblGrid>
              <a:tr h="5045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085573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552432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91259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865922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18191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928804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81308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63899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D9813BC-B4B5-7D4A-BCE6-A2F1D3CD3B53}"/>
              </a:ext>
            </a:extLst>
          </p:cNvPr>
          <p:cNvSpPr txBox="1"/>
          <p:nvPr/>
        </p:nvSpPr>
        <p:spPr>
          <a:xfrm>
            <a:off x="406616" y="5138166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Combinatorial Perturbation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65D719-D3B1-184D-B0CC-C71FEAE71E5A}"/>
              </a:ext>
            </a:extLst>
          </p:cNvPr>
          <p:cNvSpPr/>
          <p:nvPr/>
        </p:nvSpPr>
        <p:spPr>
          <a:xfrm>
            <a:off x="5178289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8E338F-5E5E-6248-8E5A-76F99C940348}"/>
              </a:ext>
            </a:extLst>
          </p:cNvPr>
          <p:cNvSpPr txBox="1"/>
          <p:nvPr/>
        </p:nvSpPr>
        <p:spPr>
          <a:xfrm>
            <a:off x="5251427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CE6EB8-40D8-BE48-B328-21B09ABF32F9}"/>
              </a:ext>
            </a:extLst>
          </p:cNvPr>
          <p:cNvSpPr txBox="1"/>
          <p:nvPr/>
        </p:nvSpPr>
        <p:spPr>
          <a:xfrm>
            <a:off x="8164201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7.55%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31017C-4FCC-BF4D-9838-E7EE4A16CAAE}"/>
              </a:ext>
            </a:extLst>
          </p:cNvPr>
          <p:cNvSpPr txBox="1"/>
          <p:nvPr/>
        </p:nvSpPr>
        <p:spPr>
          <a:xfrm>
            <a:off x="5224501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60140-4C70-9E4C-AE2F-0FBB9E7317B0}"/>
              </a:ext>
            </a:extLst>
          </p:cNvPr>
          <p:cNvSpPr txBox="1"/>
          <p:nvPr/>
        </p:nvSpPr>
        <p:spPr>
          <a:xfrm>
            <a:off x="8130955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5.45%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88E9D7-95CB-3D49-8E8B-BEF6C030B950}"/>
              </a:ext>
            </a:extLst>
          </p:cNvPr>
          <p:cNvSpPr txBox="1"/>
          <p:nvPr/>
        </p:nvSpPr>
        <p:spPr>
          <a:xfrm>
            <a:off x="5224500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quilt, comforter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83F33-CF87-AB41-9E1C-03AE0E50C2B4}"/>
              </a:ext>
            </a:extLst>
          </p:cNvPr>
          <p:cNvSpPr txBox="1"/>
          <p:nvPr/>
        </p:nvSpPr>
        <p:spPr>
          <a:xfrm>
            <a:off x="8130955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4.90%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33E73-4DB9-6D47-B0AF-BBDEB9AB6E5C}"/>
              </a:ext>
            </a:extLst>
          </p:cNvPr>
          <p:cNvSpPr txBox="1"/>
          <p:nvPr/>
        </p:nvSpPr>
        <p:spPr>
          <a:xfrm>
            <a:off x="5224500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cougar, puma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1FE2E-FE5E-8342-B255-4A8CF4D691DE}"/>
              </a:ext>
            </a:extLst>
          </p:cNvPr>
          <p:cNvSpPr txBox="1"/>
          <p:nvPr/>
        </p:nvSpPr>
        <p:spPr>
          <a:xfrm>
            <a:off x="8130957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3.96%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602D83-25AA-944F-9300-C0102A4D0416}"/>
              </a:ext>
            </a:extLst>
          </p:cNvPr>
          <p:cNvSpPr txBox="1"/>
          <p:nvPr/>
        </p:nvSpPr>
        <p:spPr>
          <a:xfrm>
            <a:off x="5224501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90FE92-FB3C-FB40-BCFB-0F723136A078}"/>
              </a:ext>
            </a:extLst>
          </p:cNvPr>
          <p:cNvSpPr txBox="1"/>
          <p:nvPr/>
        </p:nvSpPr>
        <p:spPr>
          <a:xfrm>
            <a:off x="8130955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2.43%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D3F666-1ED9-6541-B01B-21705F7DF9F5}"/>
              </a:ext>
            </a:extLst>
          </p:cNvPr>
          <p:cNvSpPr txBox="1"/>
          <p:nvPr/>
        </p:nvSpPr>
        <p:spPr>
          <a:xfrm>
            <a:off x="6934845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32383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61" y="907566"/>
            <a:ext cx="4036608" cy="4036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27AEA9-4D21-D742-BAB0-198B59B5C2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5057" y="907566"/>
            <a:ext cx="4036608" cy="403660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184BEA-E61C-A04F-B11E-12604729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18291"/>
              </p:ext>
            </p:extLst>
          </p:nvPr>
        </p:nvGraphicFramePr>
        <p:xfrm>
          <a:off x="875057" y="907565"/>
          <a:ext cx="4036592" cy="40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7">
                  <a:extLst>
                    <a:ext uri="{9D8B030D-6E8A-4147-A177-3AD203B41FA5}">
                      <a16:colId xmlns:a16="http://schemas.microsoft.com/office/drawing/2014/main" val="2345901399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128155654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438501100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636099002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81069094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4003019497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339413519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05948197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3010492228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89747088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486346440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234727642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219681111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381293077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2519839985"/>
                    </a:ext>
                  </a:extLst>
                </a:gridCol>
                <a:gridCol w="252287">
                  <a:extLst>
                    <a:ext uri="{9D8B030D-6E8A-4147-A177-3AD203B41FA5}">
                      <a16:colId xmlns:a16="http://schemas.microsoft.com/office/drawing/2014/main" val="1866015536"/>
                    </a:ext>
                  </a:extLst>
                </a:gridCol>
              </a:tblGrid>
              <a:tr h="2522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64744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69830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900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366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50763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9922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875193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4311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10841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2144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48432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67496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0733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04685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49276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2" marR="97202" marT="48601" marB="48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1557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E2AAD15-2EB5-FD4D-9DE0-DEA99990666F}"/>
              </a:ext>
            </a:extLst>
          </p:cNvPr>
          <p:cNvSpPr txBox="1"/>
          <p:nvPr/>
        </p:nvSpPr>
        <p:spPr>
          <a:xfrm>
            <a:off x="406617" y="5138167"/>
            <a:ext cx="497349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/>
              <a:t>Interpolation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1F0941A-1A97-5546-B77E-01D26360DCF7}"/>
              </a:ext>
            </a:extLst>
          </p:cNvPr>
          <p:cNvSpPr/>
          <p:nvPr/>
        </p:nvSpPr>
        <p:spPr>
          <a:xfrm>
            <a:off x="5178290" y="1726929"/>
            <a:ext cx="5275984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42119-1DA1-044A-A3BF-3D83201B7E03}"/>
              </a:ext>
            </a:extLst>
          </p:cNvPr>
          <p:cNvSpPr txBox="1"/>
          <p:nvPr/>
        </p:nvSpPr>
        <p:spPr>
          <a:xfrm>
            <a:off x="5251428" y="1692454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tiger, Panthera tigris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C7A6F-A04A-3D44-B5B7-C53399B0D313}"/>
              </a:ext>
            </a:extLst>
          </p:cNvPr>
          <p:cNvSpPr txBox="1"/>
          <p:nvPr/>
        </p:nvSpPr>
        <p:spPr>
          <a:xfrm>
            <a:off x="8164202" y="1692454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7.55%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31074F-093A-4543-93E7-326FAD28B56C}"/>
              </a:ext>
            </a:extLst>
          </p:cNvPr>
          <p:cNvSpPr txBox="1"/>
          <p:nvPr/>
        </p:nvSpPr>
        <p:spPr>
          <a:xfrm>
            <a:off x="5224502" y="2337336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jaguar, panther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19DD9-CF1E-694A-B03B-53768416BED5}"/>
              </a:ext>
            </a:extLst>
          </p:cNvPr>
          <p:cNvSpPr txBox="1"/>
          <p:nvPr/>
        </p:nvSpPr>
        <p:spPr>
          <a:xfrm>
            <a:off x="8130956" y="2334726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5.45%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C2DAE-1FA1-E646-BD46-2C5A463E4940}"/>
              </a:ext>
            </a:extLst>
          </p:cNvPr>
          <p:cNvSpPr txBox="1"/>
          <p:nvPr/>
        </p:nvSpPr>
        <p:spPr>
          <a:xfrm>
            <a:off x="5224501" y="2979788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quilt, comforter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8A59F2-4BDA-C740-BB07-8039D10BABD6}"/>
              </a:ext>
            </a:extLst>
          </p:cNvPr>
          <p:cNvSpPr txBox="1"/>
          <p:nvPr/>
        </p:nvSpPr>
        <p:spPr>
          <a:xfrm>
            <a:off x="8130956" y="2979608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4.90%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557EF-FA00-9443-AE37-7FE5E64E1AD1}"/>
              </a:ext>
            </a:extLst>
          </p:cNvPr>
          <p:cNvSpPr txBox="1"/>
          <p:nvPr/>
        </p:nvSpPr>
        <p:spPr>
          <a:xfrm>
            <a:off x="5224501" y="3624849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cougar, puma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D33152-DAB0-B74B-88F3-F9B14A1D2604}"/>
              </a:ext>
            </a:extLst>
          </p:cNvPr>
          <p:cNvSpPr txBox="1"/>
          <p:nvPr/>
        </p:nvSpPr>
        <p:spPr>
          <a:xfrm>
            <a:off x="8130958" y="3622061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3.96%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F8B5A9-6F84-C64D-9369-513B69D47149}"/>
              </a:ext>
            </a:extLst>
          </p:cNvPr>
          <p:cNvSpPr txBox="1"/>
          <p:nvPr/>
        </p:nvSpPr>
        <p:spPr>
          <a:xfrm>
            <a:off x="5224502" y="4272521"/>
            <a:ext cx="4949826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/>
              <a:t>tiger cat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A76BBF-37F1-A146-88B6-13BBA50006D6}"/>
              </a:ext>
            </a:extLst>
          </p:cNvPr>
          <p:cNvSpPr txBox="1"/>
          <p:nvPr/>
        </p:nvSpPr>
        <p:spPr>
          <a:xfrm>
            <a:off x="8130956" y="4267122"/>
            <a:ext cx="223250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/>
              <a:t>2.43%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4838F2-D633-024C-8F4A-2981CEDAFD88}"/>
              </a:ext>
            </a:extLst>
          </p:cNvPr>
          <p:cNvSpPr txBox="1"/>
          <p:nvPr/>
        </p:nvSpPr>
        <p:spPr>
          <a:xfrm>
            <a:off x="6934846" y="907566"/>
            <a:ext cx="1641965" cy="56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/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262835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7035</TotalTime>
  <Words>277</Words>
  <Application>Microsoft Macintosh PowerPoint</Application>
  <PresentationFormat>사용자 지정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gaon0234@gmail.com</dc:creator>
  <cp:lastModifiedBy>문승용</cp:lastModifiedBy>
  <cp:revision>30</cp:revision>
  <dcterms:created xsi:type="dcterms:W3CDTF">2019-05-01T17:36:40Z</dcterms:created>
  <dcterms:modified xsi:type="dcterms:W3CDTF">2023-10-03T02:21:31Z</dcterms:modified>
</cp:coreProperties>
</file>