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60" r:id="rId2"/>
    <p:sldId id="368" r:id="rId3"/>
    <p:sldId id="366" r:id="rId4"/>
    <p:sldId id="367" r:id="rId5"/>
    <p:sldId id="364" r:id="rId6"/>
    <p:sldId id="365" r:id="rId7"/>
    <p:sldId id="350" r:id="rId8"/>
    <p:sldId id="351" r:id="rId9"/>
    <p:sldId id="357" r:id="rId10"/>
    <p:sldId id="358" r:id="rId11"/>
    <p:sldId id="359" r:id="rId12"/>
  </p:sldIdLst>
  <p:sldSz cx="6480175" cy="43195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4472C4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/>
    <p:restoredTop sz="96234"/>
  </p:normalViewPr>
  <p:slideViewPr>
    <p:cSldViewPr snapToGrid="0">
      <p:cViewPr varScale="1">
        <p:scale>
          <a:sx n="184" d="100"/>
          <a:sy n="184" d="100"/>
        </p:scale>
        <p:origin x="1304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3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1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6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1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80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1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12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03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8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9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8381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5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9972513-D6EF-2E2A-2E57-B4EDDB30562B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6313FD-AB8F-25CE-38F8-DA07F5D993DB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886A15-23A9-77AD-2CB1-E910C9A6CCEA}"/>
              </a:ext>
            </a:extLst>
          </p:cNvPr>
          <p:cNvSpPr>
            <a:spLocks noChangeAspect="1"/>
          </p:cNvSpPr>
          <p:nvPr/>
        </p:nvSpPr>
        <p:spPr>
          <a:xfrm>
            <a:off x="4742450" y="2335809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CA7822-BA7C-C7A0-2B88-4131E57DA93F}"/>
              </a:ext>
            </a:extLst>
          </p:cNvPr>
          <p:cNvSpPr>
            <a:spLocks noChangeAspect="1"/>
          </p:cNvSpPr>
          <p:nvPr/>
        </p:nvSpPr>
        <p:spPr>
          <a:xfrm>
            <a:off x="4840708" y="3241396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8EF378-3A01-FBC0-9050-DF07D7E96294}"/>
              </a:ext>
            </a:extLst>
          </p:cNvPr>
          <p:cNvCxnSpPr>
            <a:cxnSpLocks/>
            <a:stCxn id="22" idx="5"/>
            <a:endCxn id="24" idx="2"/>
          </p:cNvCxnSpPr>
          <p:nvPr/>
        </p:nvCxnSpPr>
        <p:spPr>
          <a:xfrm>
            <a:off x="3693670" y="3074850"/>
            <a:ext cx="1147038" cy="2745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FE69CF-833A-17DF-624A-6D799BBD7319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3693670" y="2520177"/>
            <a:ext cx="1080412" cy="4019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105C41-5CB4-D8CB-0D3C-774C067028F4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226BC-2B29-3CD2-AD78-C712ECB34AAC}"/>
              </a:ext>
            </a:extLst>
          </p:cNvPr>
          <p:cNvSpPr txBox="1"/>
          <p:nvPr/>
        </p:nvSpPr>
        <p:spPr>
          <a:xfrm>
            <a:off x="48504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87F2ED-9F49-7992-AC04-E989AEAE438C}"/>
              </a:ext>
            </a:extLst>
          </p:cNvPr>
          <p:cNvSpPr txBox="1"/>
          <p:nvPr/>
        </p:nvSpPr>
        <p:spPr>
          <a:xfrm>
            <a:off x="4898056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그림 38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359347E6-E39A-1A4D-FC0A-1653A1C3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40" name="그림 39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7BABA852-D3B0-123F-1E1A-D28E1A0FC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182" y="2159794"/>
            <a:ext cx="576000" cy="576000"/>
          </a:xfrm>
          <a:prstGeom prst="rect">
            <a:avLst/>
          </a:prstGeom>
        </p:spPr>
      </p:pic>
      <p:pic>
        <p:nvPicPr>
          <p:cNvPr id="42" name="그림 4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CC3DA8D-8EE3-096E-B580-C80903F72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074" y="3082625"/>
            <a:ext cx="576000" cy="576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1AB5BBA-411A-3D6E-1862-0B663D23625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38C411DD-5E7C-68D8-959D-2B146CDB718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41F98659-78E0-B687-236D-CC4B3A4EC6DC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DBB8E98-75F9-82A3-E666-B66050BE095F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267E776-EB72-B87F-B996-9786D9161CFA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A7AE61C-14AF-3AAA-E64F-6AE371021540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78D530-0EE0-B9C7-3210-3F73EAFCB8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92F359-E8C4-5AC8-EF0A-214A3868632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통[C] 6">
            <a:extLst>
              <a:ext uri="{FF2B5EF4-FFF2-40B4-BE49-F238E27FC236}">
                <a16:creationId xmlns:a16="http://schemas.microsoft.com/office/drawing/2014/main" id="{D1EC5A5D-7DEE-CEDF-F689-88DB6045073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450E5D96-4BBF-7923-4A81-BD93B2C46651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34D046-F0BF-4A39-2404-6FA0F2EF4C65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F2BD063-A187-8DCE-72D6-9E41ABD29B88}"/>
              </a:ext>
            </a:extLst>
          </p:cNvPr>
          <p:cNvSpPr>
            <a:spLocks noChangeAspect="1"/>
          </p:cNvSpPr>
          <p:nvPr/>
        </p:nvSpPr>
        <p:spPr>
          <a:xfrm>
            <a:off x="4441650" y="2335809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35389A0-826C-FB1F-4BAE-2BA618C0DBE9}"/>
              </a:ext>
            </a:extLst>
          </p:cNvPr>
          <p:cNvSpPr>
            <a:spLocks noChangeAspect="1"/>
          </p:cNvSpPr>
          <p:nvPr/>
        </p:nvSpPr>
        <p:spPr>
          <a:xfrm>
            <a:off x="5165570" y="3241396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7A1BF64-AC85-2D15-9BC6-E2B1C14C322D}"/>
              </a:ext>
            </a:extLst>
          </p:cNvPr>
          <p:cNvCxnSpPr>
            <a:cxnSpLocks/>
            <a:stCxn id="68" idx="5"/>
            <a:endCxn id="70" idx="2"/>
          </p:cNvCxnSpPr>
          <p:nvPr/>
        </p:nvCxnSpPr>
        <p:spPr>
          <a:xfrm>
            <a:off x="3693670" y="3074850"/>
            <a:ext cx="1471900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08DE35-A728-2FC9-1182-5C0326ED89C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3693670" y="2520177"/>
            <a:ext cx="7796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25D0B87-EFA9-4D12-355C-6BED6336C8E8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892235-D459-4503-0230-C3C8932AEF87}"/>
              </a:ext>
            </a:extLst>
          </p:cNvPr>
          <p:cNvSpPr txBox="1"/>
          <p:nvPr/>
        </p:nvSpPr>
        <p:spPr>
          <a:xfrm>
            <a:off x="45496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4A82F0-E59C-EF8A-0FD9-17629080F44D}"/>
              </a:ext>
            </a:extLst>
          </p:cNvPr>
          <p:cNvSpPr txBox="1"/>
          <p:nvPr/>
        </p:nvSpPr>
        <p:spPr>
          <a:xfrm>
            <a:off x="5222918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그림 75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8789ADA-4292-2F0B-22DB-4FE8E30B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77" name="그림 7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8DF5C860-A619-2A5C-6F13-6865A061C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382" y="2159794"/>
            <a:ext cx="576000" cy="576000"/>
          </a:xfrm>
          <a:prstGeom prst="rect">
            <a:avLst/>
          </a:prstGeom>
        </p:spPr>
      </p:pic>
      <p:pic>
        <p:nvPicPr>
          <p:cNvPr id="78" name="그림 7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4B59F91B-9408-653C-B2BF-766EA2B60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936" y="3082625"/>
            <a:ext cx="576000" cy="576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5648DF-2E82-89CF-F199-1DD67AAD66C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원통[C] 84">
            <a:extLst>
              <a:ext uri="{FF2B5EF4-FFF2-40B4-BE49-F238E27FC236}">
                <a16:creationId xmlns:a16="http://schemas.microsoft.com/office/drawing/2014/main" id="{8C177020-C68B-004C-B67E-A396773C0D8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오른쪽 화살표[R] 85">
            <a:extLst>
              <a:ext uri="{FF2B5EF4-FFF2-40B4-BE49-F238E27FC236}">
                <a16:creationId xmlns:a16="http://schemas.microsoft.com/office/drawing/2014/main" id="{71F950DB-7E02-4E54-4E25-E7D1B016D812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CBBA75CA-FE8D-672B-D5BE-D227015A8306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4B15F2F-082C-FD66-63CC-B14FDCBBFBAD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8BE8117-C9CA-14D0-15CF-5B8C779214E0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8C2E55B-FC01-4458-4F8A-691E1D204E24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8C2D80-4AA5-45DD-8F55-74E822558E1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0FAF56-5A0F-4E01-D210-A06A14C8BE8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6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5CCA7FF-CF81-13E4-D43B-598869412E2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FE0862-79C4-A430-BD45-BF084FF34F5A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688A8B-966A-3385-6F93-4734055D0015}"/>
              </a:ext>
            </a:extLst>
          </p:cNvPr>
          <p:cNvSpPr>
            <a:spLocks noChangeAspect="1"/>
          </p:cNvSpPr>
          <p:nvPr/>
        </p:nvSpPr>
        <p:spPr>
          <a:xfrm>
            <a:off x="3628796" y="2571236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D397D1-B2C7-4433-4B13-06819A3DF27B}"/>
              </a:ext>
            </a:extLst>
          </p:cNvPr>
          <p:cNvSpPr>
            <a:spLocks noChangeAspect="1"/>
          </p:cNvSpPr>
          <p:nvPr/>
        </p:nvSpPr>
        <p:spPr>
          <a:xfrm>
            <a:off x="3727054" y="3476823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05FD-C68C-8600-2257-2900A81ADAD3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2580016" y="3310277"/>
            <a:ext cx="1147038" cy="2745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2266F4-E05B-699E-A928-4D68C6F097BD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580016" y="2755604"/>
            <a:ext cx="1080412" cy="4019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A64018-DCD8-AEEB-DEAB-3761A69B67F3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142A5-F29F-431B-00D9-437DCBC16DB2}"/>
              </a:ext>
            </a:extLst>
          </p:cNvPr>
          <p:cNvSpPr txBox="1"/>
          <p:nvPr/>
        </p:nvSpPr>
        <p:spPr>
          <a:xfrm>
            <a:off x="37367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028A8A-0468-53CB-8AE6-1CC4EA315FFD}"/>
              </a:ext>
            </a:extLst>
          </p:cNvPr>
          <p:cNvSpPr txBox="1"/>
          <p:nvPr/>
        </p:nvSpPr>
        <p:spPr>
          <a:xfrm>
            <a:off x="37844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5B5F91A-1F16-3294-661D-D71DE05DB4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287BDD-4D45-FEB2-7222-444792AA98FE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15EF2C9-D9B4-9C03-B471-172757AE8A55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86494FC-91A4-47CF-97A6-2E2EAABA11F4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DC19F01-9E8D-7D20-A5AA-601EC621367E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029600-F56E-936F-05D2-A28CE5BB9E30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D3BFB0-D988-5B75-7E18-DE26E6F52A46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E9E7C87-A951-7FC7-87D3-7E5C679C75AA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963284-39C2-0E8C-A19B-A05E2AF58763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FB80A4B-E580-96E0-AEBB-2CCB0D53E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282" y="2947153"/>
            <a:ext cx="576000" cy="576000"/>
          </a:xfrm>
          <a:prstGeom prst="rect">
            <a:avLst/>
          </a:prstGeom>
        </p:spPr>
      </p:pic>
      <p:pic>
        <p:nvPicPr>
          <p:cNvPr id="46" name="그림 45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9EBFCA55-0088-8B8E-1407-E22195832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528" y="2391236"/>
            <a:ext cx="576000" cy="576000"/>
          </a:xfrm>
          <a:prstGeom prst="rect">
            <a:avLst/>
          </a:prstGeom>
        </p:spPr>
      </p:pic>
      <p:pic>
        <p:nvPicPr>
          <p:cNvPr id="47" name="그림 46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8C46EE97-80CA-687B-F1FF-ED4DA624F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098" y="3293951"/>
            <a:ext cx="584643" cy="5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3626045-104B-EF99-6F19-805BAB62C83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039DC9-F73A-C4B6-7991-8B0E3729CDA0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6A56035-A742-3DD7-1DE4-DBC6801398D8}"/>
              </a:ext>
            </a:extLst>
          </p:cNvPr>
          <p:cNvSpPr>
            <a:spLocks noChangeAspect="1"/>
          </p:cNvSpPr>
          <p:nvPr/>
        </p:nvSpPr>
        <p:spPr>
          <a:xfrm>
            <a:off x="3327996" y="2571236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31333C1-F541-25BD-6796-AC8AD95DEA0D}"/>
              </a:ext>
            </a:extLst>
          </p:cNvPr>
          <p:cNvSpPr>
            <a:spLocks noChangeAspect="1"/>
          </p:cNvSpPr>
          <p:nvPr/>
        </p:nvSpPr>
        <p:spPr>
          <a:xfrm>
            <a:off x="4027854" y="3476823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A04CA7-CDE3-7553-0B0C-6965F1EB51B7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2580016" y="3310277"/>
            <a:ext cx="1447838" cy="2745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6BBE85-BE21-FCFD-5471-F198DE8EB9AE}"/>
              </a:ext>
            </a:extLst>
          </p:cNvPr>
          <p:cNvCxnSpPr>
            <a:cxnSpLocks/>
            <a:stCxn id="51" idx="3"/>
            <a:endCxn id="50" idx="7"/>
          </p:cNvCxnSpPr>
          <p:nvPr/>
        </p:nvCxnSpPr>
        <p:spPr>
          <a:xfrm flipH="1">
            <a:off x="2580016" y="2755604"/>
            <a:ext cx="779612" cy="4019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D43EFF-3285-682F-F5E9-E71655546009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4B74-F343-D61C-B955-15A13792082F}"/>
              </a:ext>
            </a:extLst>
          </p:cNvPr>
          <p:cNvSpPr txBox="1"/>
          <p:nvPr/>
        </p:nvSpPr>
        <p:spPr>
          <a:xfrm>
            <a:off x="34359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352504-73D5-A3A3-6BF8-F64A083D7B72}"/>
              </a:ext>
            </a:extLst>
          </p:cNvPr>
          <p:cNvSpPr txBox="1"/>
          <p:nvPr/>
        </p:nvSpPr>
        <p:spPr>
          <a:xfrm>
            <a:off x="40852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원통[C] 61">
            <a:extLst>
              <a:ext uri="{FF2B5EF4-FFF2-40B4-BE49-F238E27FC236}">
                <a16:creationId xmlns:a16="http://schemas.microsoft.com/office/drawing/2014/main" id="{AD5B06F3-E464-8B7F-8F6C-62C72DAD59EE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오른쪽 화살표[R] 63">
            <a:extLst>
              <a:ext uri="{FF2B5EF4-FFF2-40B4-BE49-F238E27FC236}">
                <a16:creationId xmlns:a16="http://schemas.microsoft.com/office/drawing/2014/main" id="{E32D934B-D00C-FF15-21A4-7B158D1F176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A98018F-18B2-6D35-7E3F-8D9B71676683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7CAEA9-EEE8-2A6F-0D74-154130BDE892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64C7F-C09C-DACF-09D3-5825E6063964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30104D-92E6-F916-0DE7-4640C36F30CB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F8F6EE-905B-3FA9-94E1-254E3EFA4809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C80D198-3CE8-C0E1-6437-17431EE770D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E367BD-7512-ED88-8710-EBA9B9BA2837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B099B0-E920-C2F4-A5F9-251B0C8798A9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C08425-8712-E411-B426-0D792A4C6E0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08B02584-0306-3FE8-A7B1-7797DF14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282" y="2947153"/>
            <a:ext cx="576000" cy="576000"/>
          </a:xfrm>
          <a:prstGeom prst="rect">
            <a:avLst/>
          </a:prstGeom>
        </p:spPr>
      </p:pic>
      <p:pic>
        <p:nvPicPr>
          <p:cNvPr id="32" name="그림 3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531A1C1C-CB29-065F-EA9D-9175BF8DE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728" y="2391236"/>
            <a:ext cx="576000" cy="576000"/>
          </a:xfrm>
          <a:prstGeom prst="rect">
            <a:avLst/>
          </a:prstGeom>
        </p:spPr>
      </p:pic>
      <p:pic>
        <p:nvPicPr>
          <p:cNvPr id="33" name="그림 32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28D894B0-B58A-922D-A7B1-21CD97DC1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588" y="3292501"/>
            <a:ext cx="584643" cy="5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C4EC53A-93B7-7F22-9706-027CA183D23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67EE04-3477-EA3C-2767-FE8992B20857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[C] 7">
            <a:extLst>
              <a:ext uri="{FF2B5EF4-FFF2-40B4-BE49-F238E27FC236}">
                <a16:creationId xmlns:a16="http://schemas.microsoft.com/office/drawing/2014/main" id="{E1238D8B-15D3-0308-711F-7EF348E0679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표 16">
            <a:extLst>
              <a:ext uri="{FF2B5EF4-FFF2-40B4-BE49-F238E27FC236}">
                <a16:creationId xmlns:a16="http://schemas.microsoft.com/office/drawing/2014/main" id="{4CAD5387-9D47-338E-CB05-D1D83F2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93019"/>
              </p:ext>
            </p:extLst>
          </p:nvPr>
        </p:nvGraphicFramePr>
        <p:xfrm>
          <a:off x="2461340" y="2132357"/>
          <a:ext cx="3604812" cy="174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3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45D87-3A42-4F79-7125-8DAD8B2E32BC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DCE203-38E7-61AD-E391-E3E283B053C6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AF06FCA-ECD6-5D0A-597C-6DB06C59FB8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FB6BFA7-07B6-9A3C-5297-7F69F23D3096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AEE9A3-669C-A997-E09E-9A03B769D6E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A7E226B-9002-0434-DEF2-26E4068A6077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EBE054-E754-94C1-B407-9496D316FF2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9A6AB5-B8C2-B579-1B5A-89F9281C282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[C] 19">
            <a:extLst>
              <a:ext uri="{FF2B5EF4-FFF2-40B4-BE49-F238E27FC236}">
                <a16:creationId xmlns:a16="http://schemas.microsoft.com/office/drawing/2014/main" id="{E09A4B43-13C5-68A1-9C34-CB093E39131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0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13C79AE2-B083-9E2F-264D-7005E39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95990"/>
              </p:ext>
            </p:extLst>
          </p:nvPr>
        </p:nvGraphicFramePr>
        <p:xfrm>
          <a:off x="2461340" y="2118154"/>
          <a:ext cx="3604808" cy="175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Partial Optimal Transport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A99-7FC7-5974-30CC-37749CF5473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4CECA175-082B-EE1C-F6F9-70309C41AB87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B9204B2C-8022-0AD0-758E-C9050697149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72A5DE3-4094-452B-BFD2-F4FAA5D0B7C2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EA25DFE-704E-628F-A41C-25D0A7B1C29C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07CAC3-C8B4-62E7-995D-D80452FE9E09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D314E7-0C2E-C697-A8AC-52586A9DFAC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8D74DE-1CAD-3602-1DCD-6A28C6E168E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[C] 13">
            <a:extLst>
              <a:ext uri="{FF2B5EF4-FFF2-40B4-BE49-F238E27FC236}">
                <a16:creationId xmlns:a16="http://schemas.microsoft.com/office/drawing/2014/main" id="{0F04A2A0-609E-516F-D85C-4DC020C80E4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Thresholding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63373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2DFAA-404B-408F-3EA1-9E731A1A750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DBB656F5-15D6-DF13-0AFA-A30899A662A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1912137A-4FCC-9FB1-D73B-F498F743F6F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475517F-29CA-EE2A-C056-B3B35D7BFD64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B63378D-6F78-1F05-39B3-53DF3C9B3374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5F4AFC-A716-ED2F-CD26-E6F691AD1CB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AB9382-9FB7-78D5-0D71-0E63CEEA212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2E7D63-EDFC-E068-8C99-A63281B4FF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[C] 13">
            <a:extLst>
              <a:ext uri="{FF2B5EF4-FFF2-40B4-BE49-F238E27FC236}">
                <a16:creationId xmlns:a16="http://schemas.microsoft.com/office/drawing/2014/main" id="{15A9F282-A80A-A099-64A4-4382A8F7B34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5491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7F654B-CE21-366C-EB29-446BDDB2970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634434EB-F0BE-907A-2085-A99DD048967E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E01B5EC-04DE-62BF-749F-7226F9C22694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D569ACB-795B-2C01-4345-DB07883A34FB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A986C08-09DD-1311-4C96-8C9960CAEA59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3EB3EEA-0FE4-EAD8-3F66-EC013F2C0BFC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926B76-A19F-169B-F309-A21DF225295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936975-BFC7-E1C7-6E27-6BF1AC2597F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BE8D7CA0-CDA2-B029-FECF-A6B8F4335131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582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219</Words>
  <Application>Microsoft Macintosh PowerPoint</Application>
  <PresentationFormat>사용자 지정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597</cp:revision>
  <cp:lastPrinted>2023-09-18T02:16:55Z</cp:lastPrinted>
  <dcterms:modified xsi:type="dcterms:W3CDTF">2023-10-03T02:11:00Z</dcterms:modified>
</cp:coreProperties>
</file>