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7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</p:sldIdLst>
  <p:sldSz cx="6480175" cy="4319588"/>
  <p:notesSz cx="6858000" cy="9144000"/>
  <p:embeddedFontLs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6685"/>
  </p:normalViewPr>
  <p:slideViewPr>
    <p:cSldViewPr snapToGrid="0">
      <p:cViewPr>
        <p:scale>
          <a:sx n="206" d="100"/>
          <a:sy n="206" d="100"/>
        </p:scale>
        <p:origin x="2088" y="552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755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96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6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48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6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84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3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08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35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9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54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85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BA91BD95-E5EE-298A-1E22-5C78E788EE2E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80436-5CE1-96A9-58AB-690EBF3462F8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87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6F55BCEB-3F7A-83CC-DB45-ED54423E3F00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45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AEFCA15-F50E-A98B-4FED-5F6A74BC0B52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057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490A400B-6878-2682-5D5C-B09DAFA53F47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8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0997AE67-FCEF-5AF9-561D-39EECC58C91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17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8658D8C4-D667-16FB-BF5A-6AF6541688B8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894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CD8AA5F-8E9D-92C9-25E0-254DE231FA54}"/>
              </a:ext>
            </a:extLst>
          </p:cNvPr>
          <p:cNvSpPr/>
          <p:nvPr/>
        </p:nvSpPr>
        <p:spPr>
          <a:xfrm rot="16200000">
            <a:off x="2667659" y="3251538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4728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140</Words>
  <Application>Microsoft Macintosh PowerPoint</Application>
  <PresentationFormat>사용자 지정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Source Sans Pro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440</cp:revision>
  <cp:lastPrinted>2023-09-18T02:16:55Z</cp:lastPrinted>
  <dcterms:modified xsi:type="dcterms:W3CDTF">2023-09-18T04:45:34Z</dcterms:modified>
</cp:coreProperties>
</file>