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93E3"/>
    <a:srgbClr val="262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/>
    <p:restoredTop sz="94694"/>
  </p:normalViewPr>
  <p:slideViewPr>
    <p:cSldViewPr snapToGrid="0">
      <p:cViewPr varScale="1">
        <p:scale>
          <a:sx n="123" d="100"/>
          <a:sy n="123" d="100"/>
        </p:scale>
        <p:origin x="2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BEA24-B565-C447-AE47-410E68C5E678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7F449-0C68-4945-A7D7-992AE64840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10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7F449-0C68-4945-A7D7-992AE648401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57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60529"/>
            <a:ext cx="734464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403592"/>
            <a:ext cx="6480572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810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35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45009"/>
            <a:ext cx="1863165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45009"/>
            <a:ext cx="5481484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25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97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615546"/>
            <a:ext cx="7452658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336619"/>
            <a:ext cx="7452658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04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725046"/>
            <a:ext cx="3672324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725046"/>
            <a:ext cx="3672324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07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5011"/>
            <a:ext cx="7452658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88543"/>
            <a:ext cx="365544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367064"/>
            <a:ext cx="3655447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88543"/>
            <a:ext cx="367345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367064"/>
            <a:ext cx="3673450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06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380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64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33027"/>
            <a:ext cx="4374386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35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33027"/>
            <a:ext cx="4374386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3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45011"/>
            <a:ext cx="745265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725046"/>
            <a:ext cx="745265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5C5F-1968-C548-BCA6-08B3013B6F1B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006164"/>
            <a:ext cx="29162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CB3E-B40E-0540-A3A3-438B6C3185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24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3D8084F7-4327-A723-59F6-0E648B498732}"/>
              </a:ext>
            </a:extLst>
          </p:cNvPr>
          <p:cNvSpPr>
            <a:spLocks noChangeAspect="1"/>
          </p:cNvSpPr>
          <p:nvPr/>
        </p:nvSpPr>
        <p:spPr>
          <a:xfrm>
            <a:off x="5433268" y="239086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133C88-37AA-5B6F-03B2-AB0FBC75F4BA}"/>
              </a:ext>
            </a:extLst>
          </p:cNvPr>
          <p:cNvSpPr>
            <a:spLocks noChangeAspect="1"/>
          </p:cNvSpPr>
          <p:nvPr/>
        </p:nvSpPr>
        <p:spPr>
          <a:xfrm>
            <a:off x="4861419" y="294873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3165A5-493E-8220-16C7-DCBD1371F7EF}"/>
              </a:ext>
            </a:extLst>
          </p:cNvPr>
          <p:cNvSpPr/>
          <p:nvPr/>
        </p:nvSpPr>
        <p:spPr>
          <a:xfrm>
            <a:off x="-1" y="0"/>
            <a:ext cx="8640763" cy="6480175"/>
          </a:xfrm>
          <a:custGeom>
            <a:avLst/>
            <a:gdLst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0 w 8640763"/>
              <a:gd name="connsiteY3" fmla="*/ 6480175 h 6480175"/>
              <a:gd name="connsiteX4" fmla="*/ 0 w 8640763"/>
              <a:gd name="connsiteY4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0 w 8640763"/>
              <a:gd name="connsiteY4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0 w 8640763"/>
              <a:gd name="connsiteY4" fmla="*/ 0 h 6480175"/>
              <a:gd name="connsiteX0" fmla="*/ 335614 w 8976377"/>
              <a:gd name="connsiteY0" fmla="*/ 0 h 6480175"/>
              <a:gd name="connsiteX1" fmla="*/ 8976377 w 8976377"/>
              <a:gd name="connsiteY1" fmla="*/ 0 h 6480175"/>
              <a:gd name="connsiteX2" fmla="*/ 8976377 w 8976377"/>
              <a:gd name="connsiteY2" fmla="*/ 6480175 h 6480175"/>
              <a:gd name="connsiteX3" fmla="*/ 4530109 w 8976377"/>
              <a:gd name="connsiteY3" fmla="*/ 2352791 h 6480175"/>
              <a:gd name="connsiteX4" fmla="*/ 2030190 w 8976377"/>
              <a:gd name="connsiteY4" fmla="*/ 1216404 h 6480175"/>
              <a:gd name="connsiteX5" fmla="*/ 335614 w 8976377"/>
              <a:gd name="connsiteY5" fmla="*/ 0 h 6480175"/>
              <a:gd name="connsiteX0" fmla="*/ 243843 w 8884606"/>
              <a:gd name="connsiteY0" fmla="*/ 0 h 6480175"/>
              <a:gd name="connsiteX1" fmla="*/ 8884606 w 8884606"/>
              <a:gd name="connsiteY1" fmla="*/ 0 h 6480175"/>
              <a:gd name="connsiteX2" fmla="*/ 8884606 w 8884606"/>
              <a:gd name="connsiteY2" fmla="*/ 6480175 h 6480175"/>
              <a:gd name="connsiteX3" fmla="*/ 4438338 w 8884606"/>
              <a:gd name="connsiteY3" fmla="*/ 2352791 h 6480175"/>
              <a:gd name="connsiteX4" fmla="*/ 3087711 w 8884606"/>
              <a:gd name="connsiteY4" fmla="*/ 1543574 h 6480175"/>
              <a:gd name="connsiteX5" fmla="*/ 243843 w 8884606"/>
              <a:gd name="connsiteY5" fmla="*/ 0 h 6480175"/>
              <a:gd name="connsiteX0" fmla="*/ 312579 w 8953342"/>
              <a:gd name="connsiteY0" fmla="*/ 0 h 6480175"/>
              <a:gd name="connsiteX1" fmla="*/ 8953342 w 8953342"/>
              <a:gd name="connsiteY1" fmla="*/ 0 h 6480175"/>
              <a:gd name="connsiteX2" fmla="*/ 8953342 w 8953342"/>
              <a:gd name="connsiteY2" fmla="*/ 6480175 h 6480175"/>
              <a:gd name="connsiteX3" fmla="*/ 4507074 w 8953342"/>
              <a:gd name="connsiteY3" fmla="*/ 2352791 h 6480175"/>
              <a:gd name="connsiteX4" fmla="*/ 2233658 w 8953342"/>
              <a:gd name="connsiteY4" fmla="*/ 1174459 h 6480175"/>
              <a:gd name="connsiteX5" fmla="*/ 312579 w 8953342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1921079 w 8640763"/>
              <a:gd name="connsiteY4" fmla="*/ 1174459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1921079 w 8640763"/>
              <a:gd name="connsiteY4" fmla="*/ 1174459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2214694 w 8640763"/>
              <a:gd name="connsiteY4" fmla="*/ 1216404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2583809 w 8640763"/>
              <a:gd name="connsiteY4" fmla="*/ 1157681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2583809 w 8640763"/>
              <a:gd name="connsiteY4" fmla="*/ 1157681 h 6480175"/>
              <a:gd name="connsiteX5" fmla="*/ 0 w 8640763"/>
              <a:gd name="connsiteY5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4194495 w 8640763"/>
              <a:gd name="connsiteY3" fmla="*/ 2352791 h 6480175"/>
              <a:gd name="connsiteX4" fmla="*/ 2583809 w 8640763"/>
              <a:gd name="connsiteY4" fmla="*/ 1157681 h 6480175"/>
              <a:gd name="connsiteX5" fmla="*/ 0 w 8640763"/>
              <a:gd name="connsiteY5" fmla="*/ 0 h 6480175"/>
              <a:gd name="connsiteX0" fmla="*/ 0 w 8640763"/>
              <a:gd name="connsiteY0" fmla="*/ 0 h 6509119"/>
              <a:gd name="connsiteX1" fmla="*/ 8640763 w 8640763"/>
              <a:gd name="connsiteY1" fmla="*/ 0 h 6509119"/>
              <a:gd name="connsiteX2" fmla="*/ 8640763 w 8640763"/>
              <a:gd name="connsiteY2" fmla="*/ 6480175 h 6509119"/>
              <a:gd name="connsiteX3" fmla="*/ 4194495 w 8640763"/>
              <a:gd name="connsiteY3" fmla="*/ 2352791 h 6509119"/>
              <a:gd name="connsiteX4" fmla="*/ 2583809 w 8640763"/>
              <a:gd name="connsiteY4" fmla="*/ 1157681 h 6509119"/>
              <a:gd name="connsiteX5" fmla="*/ 0 w 8640763"/>
              <a:gd name="connsiteY5" fmla="*/ 0 h 6509119"/>
              <a:gd name="connsiteX0" fmla="*/ 0 w 8640763"/>
              <a:gd name="connsiteY0" fmla="*/ 0 h 6560757"/>
              <a:gd name="connsiteX1" fmla="*/ 8640763 w 8640763"/>
              <a:gd name="connsiteY1" fmla="*/ 0 h 6560757"/>
              <a:gd name="connsiteX2" fmla="*/ 8640763 w 8640763"/>
              <a:gd name="connsiteY2" fmla="*/ 6480175 h 6560757"/>
              <a:gd name="connsiteX3" fmla="*/ 5368953 w 8640763"/>
              <a:gd name="connsiteY3" fmla="*/ 3548543 h 6560757"/>
              <a:gd name="connsiteX4" fmla="*/ 4194495 w 8640763"/>
              <a:gd name="connsiteY4" fmla="*/ 2352791 h 6560757"/>
              <a:gd name="connsiteX5" fmla="*/ 2583809 w 8640763"/>
              <a:gd name="connsiteY5" fmla="*/ 1157681 h 6560757"/>
              <a:gd name="connsiteX6" fmla="*/ 0 w 8640763"/>
              <a:gd name="connsiteY6" fmla="*/ 0 h 6560757"/>
              <a:gd name="connsiteX0" fmla="*/ 0 w 8640763"/>
              <a:gd name="connsiteY0" fmla="*/ 0 h 6632818"/>
              <a:gd name="connsiteX1" fmla="*/ 8640763 w 8640763"/>
              <a:gd name="connsiteY1" fmla="*/ 0 h 6632818"/>
              <a:gd name="connsiteX2" fmla="*/ 8640763 w 8640763"/>
              <a:gd name="connsiteY2" fmla="*/ 6480175 h 6632818"/>
              <a:gd name="connsiteX3" fmla="*/ 6216241 w 8640763"/>
              <a:gd name="connsiteY3" fmla="*/ 4504888 h 6632818"/>
              <a:gd name="connsiteX4" fmla="*/ 5368953 w 8640763"/>
              <a:gd name="connsiteY4" fmla="*/ 3548543 h 6632818"/>
              <a:gd name="connsiteX5" fmla="*/ 4194495 w 8640763"/>
              <a:gd name="connsiteY5" fmla="*/ 2352791 h 6632818"/>
              <a:gd name="connsiteX6" fmla="*/ 2583809 w 8640763"/>
              <a:gd name="connsiteY6" fmla="*/ 1157681 h 6632818"/>
              <a:gd name="connsiteX7" fmla="*/ 0 w 8640763"/>
              <a:gd name="connsiteY7" fmla="*/ 0 h 6632818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2583809 w 8640763"/>
              <a:gd name="connsiteY7" fmla="*/ 1157681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2164360 w 8640763"/>
              <a:gd name="connsiteY7" fmla="*/ 1031846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2164360 w 8640763"/>
              <a:gd name="connsiteY7" fmla="*/ 1031846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2164360 w 8640763"/>
              <a:gd name="connsiteY7" fmla="*/ 1031846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694576 w 8640763"/>
              <a:gd name="connsiteY7" fmla="*/ 939567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694576 w 8640763"/>
              <a:gd name="connsiteY7" fmla="*/ 939567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744910 w 8640763"/>
              <a:gd name="connsiteY7" fmla="*/ 855677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870745 w 8640763"/>
              <a:gd name="connsiteY7" fmla="*/ 662730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870745 w 8640763"/>
              <a:gd name="connsiteY7" fmla="*/ 662730 h 6731376"/>
              <a:gd name="connsiteX8" fmla="*/ 0 w 8640763"/>
              <a:gd name="connsiteY8" fmla="*/ 0 h 6731376"/>
              <a:gd name="connsiteX0" fmla="*/ 0 w 8640763"/>
              <a:gd name="connsiteY0" fmla="*/ 0 h 6731376"/>
              <a:gd name="connsiteX1" fmla="*/ 8640763 w 8640763"/>
              <a:gd name="connsiteY1" fmla="*/ 0 h 6731376"/>
              <a:gd name="connsiteX2" fmla="*/ 8640763 w 8640763"/>
              <a:gd name="connsiteY2" fmla="*/ 6480175 h 6731376"/>
              <a:gd name="connsiteX3" fmla="*/ 6929305 w 8640763"/>
              <a:gd name="connsiteY3" fmla="*/ 5318619 h 6731376"/>
              <a:gd name="connsiteX4" fmla="*/ 6216241 w 8640763"/>
              <a:gd name="connsiteY4" fmla="*/ 4504888 h 6731376"/>
              <a:gd name="connsiteX5" fmla="*/ 5368953 w 8640763"/>
              <a:gd name="connsiteY5" fmla="*/ 3548543 h 6731376"/>
              <a:gd name="connsiteX6" fmla="*/ 4194495 w 8640763"/>
              <a:gd name="connsiteY6" fmla="*/ 2352791 h 6731376"/>
              <a:gd name="connsiteX7" fmla="*/ 1853967 w 8640763"/>
              <a:gd name="connsiteY7" fmla="*/ 713064 h 6731376"/>
              <a:gd name="connsiteX8" fmla="*/ 0 w 8640763"/>
              <a:gd name="connsiteY8" fmla="*/ 0 h 6731376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1853967 w 8640763"/>
              <a:gd name="connsiteY7" fmla="*/ 713064 h 6480175"/>
              <a:gd name="connsiteX8" fmla="*/ 0 w 8640763"/>
              <a:gd name="connsiteY8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2063692 w 8640763"/>
              <a:gd name="connsiteY7" fmla="*/ 838899 h 6480175"/>
              <a:gd name="connsiteX8" fmla="*/ 0 w 8640763"/>
              <a:gd name="connsiteY8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3582098 w 8640763"/>
              <a:gd name="connsiteY7" fmla="*/ 1820411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194495 w 8640763"/>
              <a:gd name="connsiteY6" fmla="*/ 2352791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368953 w 8640763"/>
              <a:gd name="connsiteY5" fmla="*/ 3548543 h 6480175"/>
              <a:gd name="connsiteX6" fmla="*/ 4974672 w 8640763"/>
              <a:gd name="connsiteY6" fmla="*/ 1899786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216241 w 8640763"/>
              <a:gd name="connsiteY4" fmla="*/ 4504888 h 6480175"/>
              <a:gd name="connsiteX5" fmla="*/ 5729680 w 8640763"/>
              <a:gd name="connsiteY5" fmla="*/ 3338818 h 6480175"/>
              <a:gd name="connsiteX6" fmla="*/ 4974672 w 8640763"/>
              <a:gd name="connsiteY6" fmla="*/ 1899786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6929305 w 8640763"/>
              <a:gd name="connsiteY3" fmla="*/ 5318619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4974672 w 8640763"/>
              <a:gd name="connsiteY6" fmla="*/ 1899786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4974672 w 8640763"/>
              <a:gd name="connsiteY6" fmla="*/ 1899786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523375 w 8640763"/>
              <a:gd name="connsiteY7" fmla="*/ 1057013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063692 w 8640763"/>
              <a:gd name="connsiteY8" fmla="*/ 838899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021747 w 8640763"/>
              <a:gd name="connsiteY8" fmla="*/ 738231 h 6480175"/>
              <a:gd name="connsiteX9" fmla="*/ 0 w 8640763"/>
              <a:gd name="connsiteY9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759977 w 8640763"/>
              <a:gd name="connsiteY8" fmla="*/ 1090569 h 6480175"/>
              <a:gd name="connsiteX9" fmla="*/ 2021747 w 8640763"/>
              <a:gd name="connsiteY9" fmla="*/ 738231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759977 w 8640763"/>
              <a:gd name="connsiteY8" fmla="*/ 1090569 h 6480175"/>
              <a:gd name="connsiteX9" fmla="*/ 1786855 w 8640763"/>
              <a:gd name="connsiteY9" fmla="*/ 721453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759977 w 8640763"/>
              <a:gd name="connsiteY8" fmla="*/ 1090569 h 6480175"/>
              <a:gd name="connsiteX9" fmla="*/ 1786855 w 8640763"/>
              <a:gd name="connsiteY9" fmla="*/ 721453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473041 w 8640763"/>
              <a:gd name="connsiteY7" fmla="*/ 1342239 h 6480175"/>
              <a:gd name="connsiteX8" fmla="*/ 2759977 w 8640763"/>
              <a:gd name="connsiteY8" fmla="*/ 1090569 h 6480175"/>
              <a:gd name="connsiteX9" fmla="*/ 1870745 w 8640763"/>
              <a:gd name="connsiteY9" fmla="*/ 679508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870745 w 8640763"/>
              <a:gd name="connsiteY9" fmla="*/ 679508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870745 w 8640763"/>
              <a:gd name="connsiteY9" fmla="*/ 679508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535185 w 8640763"/>
              <a:gd name="connsiteY9" fmla="*/ 1208015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535185 w 8640763"/>
              <a:gd name="connsiteY9" fmla="*/ 1208015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939567 w 8640763"/>
              <a:gd name="connsiteY9" fmla="*/ 1006679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939567 w 8640763"/>
              <a:gd name="connsiteY9" fmla="*/ 1006679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065402 w 8640763"/>
              <a:gd name="connsiteY9" fmla="*/ 973123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635853 w 8640763"/>
              <a:gd name="connsiteY9" fmla="*/ 805343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2332139 w 8640763"/>
              <a:gd name="connsiteY9" fmla="*/ 1258349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308683 w 8640763"/>
              <a:gd name="connsiteY9" fmla="*/ 788565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308683 w 8640763"/>
              <a:gd name="connsiteY9" fmla="*/ 788565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59977 w 8640763"/>
              <a:gd name="connsiteY8" fmla="*/ 1090569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592197 w 8640763"/>
              <a:gd name="connsiteY8" fmla="*/ 922789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09350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442906 w 8640763"/>
              <a:gd name="connsiteY9" fmla="*/ 1098958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9603 w 8640763"/>
              <a:gd name="connsiteY7" fmla="*/ 13674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1214 w 8640763"/>
              <a:gd name="connsiteY7" fmla="*/ 14429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51214 w 8640763"/>
              <a:gd name="connsiteY7" fmla="*/ 1442906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79347 w 8640763"/>
              <a:gd name="connsiteY6" fmla="*/ 1555837 h 6480175"/>
              <a:gd name="connsiteX7" fmla="*/ 3917658 w 8640763"/>
              <a:gd name="connsiteY7" fmla="*/ 1476462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29013 w 8640763"/>
              <a:gd name="connsiteY6" fmla="*/ 1748784 h 6480175"/>
              <a:gd name="connsiteX7" fmla="*/ 3917658 w 8640763"/>
              <a:gd name="connsiteY7" fmla="*/ 1476462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629013 w 8640763"/>
              <a:gd name="connsiteY6" fmla="*/ 174878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6006517 w 8640763"/>
              <a:gd name="connsiteY6" fmla="*/ 1639727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914239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5729680 w 8640763"/>
              <a:gd name="connsiteY5" fmla="*/ 3338818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342076 w 8640763"/>
              <a:gd name="connsiteY5" fmla="*/ 3087149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954472 w 8640763"/>
              <a:gd name="connsiteY5" fmla="*/ 2390862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434355 w 8640763"/>
              <a:gd name="connsiteY5" fmla="*/ 2894202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914239 w 8640763"/>
              <a:gd name="connsiteY6" fmla="*/ 1874619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931017 w 8640763"/>
              <a:gd name="connsiteY6" fmla="*/ 1740395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535023 w 8640763"/>
              <a:gd name="connsiteY5" fmla="*/ 3867325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24630 w 8640763"/>
              <a:gd name="connsiteY5" fmla="*/ 3053593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24630 w 8640763"/>
              <a:gd name="connsiteY5" fmla="*/ 3053593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24630 w 8640763"/>
              <a:gd name="connsiteY5" fmla="*/ 3053593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375632 w 8640763"/>
              <a:gd name="connsiteY5" fmla="*/ 2961314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33019 w 8640763"/>
              <a:gd name="connsiteY5" fmla="*/ 3011648 h 6480175"/>
              <a:gd name="connsiteX6" fmla="*/ 5872294 w 8640763"/>
              <a:gd name="connsiteY6" fmla="*/ 1832674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33019 w 8640763"/>
              <a:gd name="connsiteY5" fmla="*/ 3011648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325298 w 8640763"/>
              <a:gd name="connsiteY5" fmla="*/ 2944536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325298 w 8640763"/>
              <a:gd name="connsiteY5" fmla="*/ 2944536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795082 w 8640763"/>
              <a:gd name="connsiteY4" fmla="*/ 4429387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60272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593746 w 8640763"/>
              <a:gd name="connsiteY4" fmla="*/ 3951215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67911 w 8640763"/>
              <a:gd name="connsiteY4" fmla="*/ 4043494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551801 w 8640763"/>
              <a:gd name="connsiteY4" fmla="*/ 3976382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49797 w 8640763"/>
              <a:gd name="connsiteY5" fmla="*/ 2952925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74964 w 8640763"/>
              <a:gd name="connsiteY5" fmla="*/ 2843868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74964 w 8640763"/>
              <a:gd name="connsiteY5" fmla="*/ 2843868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97461 w 8640763"/>
              <a:gd name="connsiteY6" fmla="*/ 1849452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33019 w 8640763"/>
              <a:gd name="connsiteY5" fmla="*/ 2852257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541702 w 8640763"/>
              <a:gd name="connsiteY3" fmla="*/ 5259896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466201 w 8640763"/>
              <a:gd name="connsiteY3" fmla="*/ 494111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441034 w 8640763"/>
              <a:gd name="connsiteY3" fmla="*/ 4404219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85519 w 8640763"/>
              <a:gd name="connsiteY9" fmla="*/ 1233182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434517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434517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434517 w 8640763"/>
              <a:gd name="connsiteY9" fmla="*/ 1216404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01629 w 8640763"/>
              <a:gd name="connsiteY9" fmla="*/ 1241571 h 6480175"/>
              <a:gd name="connsiteX10" fmla="*/ 0 w 8640763"/>
              <a:gd name="connsiteY10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399089 w 8640763"/>
              <a:gd name="connsiteY3" fmla="*/ 4437775 h 6480175"/>
              <a:gd name="connsiteX4" fmla="*/ 6434355 w 8640763"/>
              <a:gd name="connsiteY4" fmla="*/ 3892492 h 6480175"/>
              <a:gd name="connsiteX5" fmla="*/ 6258186 w 8640763"/>
              <a:gd name="connsiteY5" fmla="*/ 2885813 h 6480175"/>
              <a:gd name="connsiteX6" fmla="*/ 5872294 w 8640763"/>
              <a:gd name="connsiteY6" fmla="*/ 1857841 h 6480175"/>
              <a:gd name="connsiteX7" fmla="*/ 4479720 w 8640763"/>
              <a:gd name="connsiteY7" fmla="*/ 1711354 h 6480175"/>
              <a:gd name="connsiteX8" fmla="*/ 2768366 w 8640763"/>
              <a:gd name="connsiteY8" fmla="*/ 1065402 h 6480175"/>
              <a:gd name="connsiteX9" fmla="*/ 1501629 w 8640763"/>
              <a:gd name="connsiteY9" fmla="*/ 1241571 h 6480175"/>
              <a:gd name="connsiteX10" fmla="*/ 0 w 8640763"/>
              <a:gd name="connsiteY10" fmla="*/ 0 h 6480175"/>
              <a:gd name="connsiteX0" fmla="*/ 0 w 8640763"/>
              <a:gd name="connsiteY0" fmla="*/ 0 h 6744162"/>
              <a:gd name="connsiteX1" fmla="*/ 8640763 w 8640763"/>
              <a:gd name="connsiteY1" fmla="*/ 0 h 6744162"/>
              <a:gd name="connsiteX2" fmla="*/ 8640763 w 8640763"/>
              <a:gd name="connsiteY2" fmla="*/ 6480175 h 6744162"/>
              <a:gd name="connsiteX3" fmla="*/ 8019874 w 8640763"/>
              <a:gd name="connsiteY3" fmla="*/ 5385732 h 6744162"/>
              <a:gd name="connsiteX4" fmla="*/ 7399089 w 8640763"/>
              <a:gd name="connsiteY4" fmla="*/ 4437775 h 6744162"/>
              <a:gd name="connsiteX5" fmla="*/ 6434355 w 8640763"/>
              <a:gd name="connsiteY5" fmla="*/ 3892492 h 6744162"/>
              <a:gd name="connsiteX6" fmla="*/ 6258186 w 8640763"/>
              <a:gd name="connsiteY6" fmla="*/ 2885813 h 6744162"/>
              <a:gd name="connsiteX7" fmla="*/ 5872294 w 8640763"/>
              <a:gd name="connsiteY7" fmla="*/ 1857841 h 6744162"/>
              <a:gd name="connsiteX8" fmla="*/ 4479720 w 8640763"/>
              <a:gd name="connsiteY8" fmla="*/ 1711354 h 6744162"/>
              <a:gd name="connsiteX9" fmla="*/ 2768366 w 8640763"/>
              <a:gd name="connsiteY9" fmla="*/ 1065402 h 6744162"/>
              <a:gd name="connsiteX10" fmla="*/ 1501629 w 8640763"/>
              <a:gd name="connsiteY10" fmla="*/ 1241571 h 6744162"/>
              <a:gd name="connsiteX11" fmla="*/ 0 w 8640763"/>
              <a:gd name="connsiteY11" fmla="*/ 0 h 6744162"/>
              <a:gd name="connsiteX0" fmla="*/ 0 w 8640763"/>
              <a:gd name="connsiteY0" fmla="*/ 0 h 6747035"/>
              <a:gd name="connsiteX1" fmla="*/ 8640763 w 8640763"/>
              <a:gd name="connsiteY1" fmla="*/ 0 h 6747035"/>
              <a:gd name="connsiteX2" fmla="*/ 8640763 w 8640763"/>
              <a:gd name="connsiteY2" fmla="*/ 6480175 h 6747035"/>
              <a:gd name="connsiteX3" fmla="*/ 7877261 w 8640763"/>
              <a:gd name="connsiteY3" fmla="*/ 5410899 h 6747035"/>
              <a:gd name="connsiteX4" fmla="*/ 7399089 w 8640763"/>
              <a:gd name="connsiteY4" fmla="*/ 4437775 h 6747035"/>
              <a:gd name="connsiteX5" fmla="*/ 6434355 w 8640763"/>
              <a:gd name="connsiteY5" fmla="*/ 3892492 h 6747035"/>
              <a:gd name="connsiteX6" fmla="*/ 6258186 w 8640763"/>
              <a:gd name="connsiteY6" fmla="*/ 2885813 h 6747035"/>
              <a:gd name="connsiteX7" fmla="*/ 5872294 w 8640763"/>
              <a:gd name="connsiteY7" fmla="*/ 1857841 h 6747035"/>
              <a:gd name="connsiteX8" fmla="*/ 4479720 w 8640763"/>
              <a:gd name="connsiteY8" fmla="*/ 1711354 h 6747035"/>
              <a:gd name="connsiteX9" fmla="*/ 2768366 w 8640763"/>
              <a:gd name="connsiteY9" fmla="*/ 1065402 h 6747035"/>
              <a:gd name="connsiteX10" fmla="*/ 1501629 w 8640763"/>
              <a:gd name="connsiteY10" fmla="*/ 1241571 h 6747035"/>
              <a:gd name="connsiteX11" fmla="*/ 0 w 8640763"/>
              <a:gd name="connsiteY11" fmla="*/ 0 h 6747035"/>
              <a:gd name="connsiteX0" fmla="*/ 0 w 8640763"/>
              <a:gd name="connsiteY0" fmla="*/ 0 h 6747035"/>
              <a:gd name="connsiteX1" fmla="*/ 8640763 w 8640763"/>
              <a:gd name="connsiteY1" fmla="*/ 0 h 6747035"/>
              <a:gd name="connsiteX2" fmla="*/ 8640763 w 8640763"/>
              <a:gd name="connsiteY2" fmla="*/ 6480175 h 6747035"/>
              <a:gd name="connsiteX3" fmla="*/ 7877261 w 8640763"/>
              <a:gd name="connsiteY3" fmla="*/ 5410899 h 6747035"/>
              <a:gd name="connsiteX4" fmla="*/ 7399089 w 8640763"/>
              <a:gd name="connsiteY4" fmla="*/ 4437775 h 6747035"/>
              <a:gd name="connsiteX5" fmla="*/ 6434355 w 8640763"/>
              <a:gd name="connsiteY5" fmla="*/ 3892492 h 6747035"/>
              <a:gd name="connsiteX6" fmla="*/ 6258186 w 8640763"/>
              <a:gd name="connsiteY6" fmla="*/ 2885813 h 6747035"/>
              <a:gd name="connsiteX7" fmla="*/ 5872294 w 8640763"/>
              <a:gd name="connsiteY7" fmla="*/ 1857841 h 6747035"/>
              <a:gd name="connsiteX8" fmla="*/ 4479720 w 8640763"/>
              <a:gd name="connsiteY8" fmla="*/ 1711354 h 6747035"/>
              <a:gd name="connsiteX9" fmla="*/ 2768366 w 8640763"/>
              <a:gd name="connsiteY9" fmla="*/ 1065402 h 6747035"/>
              <a:gd name="connsiteX10" fmla="*/ 1501629 w 8640763"/>
              <a:gd name="connsiteY10" fmla="*/ 1241571 h 6747035"/>
              <a:gd name="connsiteX11" fmla="*/ 0 w 8640763"/>
              <a:gd name="connsiteY11" fmla="*/ 0 h 6747035"/>
              <a:gd name="connsiteX0" fmla="*/ 0 w 8640763"/>
              <a:gd name="connsiteY0" fmla="*/ 0 h 6754951"/>
              <a:gd name="connsiteX1" fmla="*/ 8640763 w 8640763"/>
              <a:gd name="connsiteY1" fmla="*/ 0 h 6754951"/>
              <a:gd name="connsiteX2" fmla="*/ 8640763 w 8640763"/>
              <a:gd name="connsiteY2" fmla="*/ 6480175 h 6754951"/>
              <a:gd name="connsiteX3" fmla="*/ 7877261 w 8640763"/>
              <a:gd name="connsiteY3" fmla="*/ 5410899 h 6754951"/>
              <a:gd name="connsiteX4" fmla="*/ 7399089 w 8640763"/>
              <a:gd name="connsiteY4" fmla="*/ 4437775 h 6754951"/>
              <a:gd name="connsiteX5" fmla="*/ 6434355 w 8640763"/>
              <a:gd name="connsiteY5" fmla="*/ 3892492 h 6754951"/>
              <a:gd name="connsiteX6" fmla="*/ 6258186 w 8640763"/>
              <a:gd name="connsiteY6" fmla="*/ 2885813 h 6754951"/>
              <a:gd name="connsiteX7" fmla="*/ 5872294 w 8640763"/>
              <a:gd name="connsiteY7" fmla="*/ 1857841 h 6754951"/>
              <a:gd name="connsiteX8" fmla="*/ 4479720 w 8640763"/>
              <a:gd name="connsiteY8" fmla="*/ 1711354 h 6754951"/>
              <a:gd name="connsiteX9" fmla="*/ 2768366 w 8640763"/>
              <a:gd name="connsiteY9" fmla="*/ 1065402 h 6754951"/>
              <a:gd name="connsiteX10" fmla="*/ 1501629 w 8640763"/>
              <a:gd name="connsiteY10" fmla="*/ 1241571 h 6754951"/>
              <a:gd name="connsiteX11" fmla="*/ 0 w 8640763"/>
              <a:gd name="connsiteY11" fmla="*/ 0 h 6754951"/>
              <a:gd name="connsiteX0" fmla="*/ 0 w 8640763"/>
              <a:gd name="connsiteY0" fmla="*/ 0 h 6755967"/>
              <a:gd name="connsiteX1" fmla="*/ 8640763 w 8640763"/>
              <a:gd name="connsiteY1" fmla="*/ 0 h 6755967"/>
              <a:gd name="connsiteX2" fmla="*/ 8640763 w 8640763"/>
              <a:gd name="connsiteY2" fmla="*/ 6480175 h 6755967"/>
              <a:gd name="connsiteX3" fmla="*/ 7801760 w 8640763"/>
              <a:gd name="connsiteY3" fmla="*/ 5419288 h 6755967"/>
              <a:gd name="connsiteX4" fmla="*/ 7399089 w 8640763"/>
              <a:gd name="connsiteY4" fmla="*/ 4437775 h 6755967"/>
              <a:gd name="connsiteX5" fmla="*/ 6434355 w 8640763"/>
              <a:gd name="connsiteY5" fmla="*/ 3892492 h 6755967"/>
              <a:gd name="connsiteX6" fmla="*/ 6258186 w 8640763"/>
              <a:gd name="connsiteY6" fmla="*/ 2885813 h 6755967"/>
              <a:gd name="connsiteX7" fmla="*/ 5872294 w 8640763"/>
              <a:gd name="connsiteY7" fmla="*/ 1857841 h 6755967"/>
              <a:gd name="connsiteX8" fmla="*/ 4479720 w 8640763"/>
              <a:gd name="connsiteY8" fmla="*/ 1711354 h 6755967"/>
              <a:gd name="connsiteX9" fmla="*/ 2768366 w 8640763"/>
              <a:gd name="connsiteY9" fmla="*/ 1065402 h 6755967"/>
              <a:gd name="connsiteX10" fmla="*/ 1501629 w 8640763"/>
              <a:gd name="connsiteY10" fmla="*/ 1241571 h 6755967"/>
              <a:gd name="connsiteX11" fmla="*/ 0 w 8640763"/>
              <a:gd name="connsiteY11" fmla="*/ 0 h 6755967"/>
              <a:gd name="connsiteX0" fmla="*/ 0 w 8640763"/>
              <a:gd name="connsiteY0" fmla="*/ 0 h 6753191"/>
              <a:gd name="connsiteX1" fmla="*/ 8640763 w 8640763"/>
              <a:gd name="connsiteY1" fmla="*/ 0 h 6753191"/>
              <a:gd name="connsiteX2" fmla="*/ 8640763 w 8640763"/>
              <a:gd name="connsiteY2" fmla="*/ 6480175 h 6753191"/>
              <a:gd name="connsiteX3" fmla="*/ 7801760 w 8640763"/>
              <a:gd name="connsiteY3" fmla="*/ 5419288 h 6753191"/>
              <a:gd name="connsiteX4" fmla="*/ 7399089 w 8640763"/>
              <a:gd name="connsiteY4" fmla="*/ 4437775 h 6753191"/>
              <a:gd name="connsiteX5" fmla="*/ 6434355 w 8640763"/>
              <a:gd name="connsiteY5" fmla="*/ 3892492 h 6753191"/>
              <a:gd name="connsiteX6" fmla="*/ 6258186 w 8640763"/>
              <a:gd name="connsiteY6" fmla="*/ 2885813 h 6753191"/>
              <a:gd name="connsiteX7" fmla="*/ 5872294 w 8640763"/>
              <a:gd name="connsiteY7" fmla="*/ 1857841 h 6753191"/>
              <a:gd name="connsiteX8" fmla="*/ 4479720 w 8640763"/>
              <a:gd name="connsiteY8" fmla="*/ 1711354 h 6753191"/>
              <a:gd name="connsiteX9" fmla="*/ 2768366 w 8640763"/>
              <a:gd name="connsiteY9" fmla="*/ 1065402 h 6753191"/>
              <a:gd name="connsiteX10" fmla="*/ 1501629 w 8640763"/>
              <a:gd name="connsiteY10" fmla="*/ 1241571 h 6753191"/>
              <a:gd name="connsiteX11" fmla="*/ 0 w 8640763"/>
              <a:gd name="connsiteY11" fmla="*/ 0 h 6753191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801760 w 8640763"/>
              <a:gd name="connsiteY3" fmla="*/ 5419288 h 6480175"/>
              <a:gd name="connsiteX4" fmla="*/ 7399089 w 8640763"/>
              <a:gd name="connsiteY4" fmla="*/ 4437775 h 6480175"/>
              <a:gd name="connsiteX5" fmla="*/ 6434355 w 8640763"/>
              <a:gd name="connsiteY5" fmla="*/ 3892492 h 6480175"/>
              <a:gd name="connsiteX6" fmla="*/ 6258186 w 8640763"/>
              <a:gd name="connsiteY6" fmla="*/ 2885813 h 6480175"/>
              <a:gd name="connsiteX7" fmla="*/ 5872294 w 8640763"/>
              <a:gd name="connsiteY7" fmla="*/ 1857841 h 6480175"/>
              <a:gd name="connsiteX8" fmla="*/ 4479720 w 8640763"/>
              <a:gd name="connsiteY8" fmla="*/ 1711354 h 6480175"/>
              <a:gd name="connsiteX9" fmla="*/ 2768366 w 8640763"/>
              <a:gd name="connsiteY9" fmla="*/ 1065402 h 6480175"/>
              <a:gd name="connsiteX10" fmla="*/ 1501629 w 8640763"/>
              <a:gd name="connsiteY10" fmla="*/ 1241571 h 6480175"/>
              <a:gd name="connsiteX11" fmla="*/ 0 w 8640763"/>
              <a:gd name="connsiteY11" fmla="*/ 0 h 6480175"/>
              <a:gd name="connsiteX0" fmla="*/ 0 w 8640763"/>
              <a:gd name="connsiteY0" fmla="*/ 0 h 6480175"/>
              <a:gd name="connsiteX1" fmla="*/ 8640763 w 8640763"/>
              <a:gd name="connsiteY1" fmla="*/ 0 h 6480175"/>
              <a:gd name="connsiteX2" fmla="*/ 8640763 w 8640763"/>
              <a:gd name="connsiteY2" fmla="*/ 6480175 h 6480175"/>
              <a:gd name="connsiteX3" fmla="*/ 7801760 w 8640763"/>
              <a:gd name="connsiteY3" fmla="*/ 5419288 h 6480175"/>
              <a:gd name="connsiteX4" fmla="*/ 7399089 w 8640763"/>
              <a:gd name="connsiteY4" fmla="*/ 4437775 h 6480175"/>
              <a:gd name="connsiteX5" fmla="*/ 6434355 w 8640763"/>
              <a:gd name="connsiteY5" fmla="*/ 3892492 h 6480175"/>
              <a:gd name="connsiteX6" fmla="*/ 6258186 w 8640763"/>
              <a:gd name="connsiteY6" fmla="*/ 2885813 h 6480175"/>
              <a:gd name="connsiteX7" fmla="*/ 5872294 w 8640763"/>
              <a:gd name="connsiteY7" fmla="*/ 1857841 h 6480175"/>
              <a:gd name="connsiteX8" fmla="*/ 4479720 w 8640763"/>
              <a:gd name="connsiteY8" fmla="*/ 1711354 h 6480175"/>
              <a:gd name="connsiteX9" fmla="*/ 2768366 w 8640763"/>
              <a:gd name="connsiteY9" fmla="*/ 1065402 h 6480175"/>
              <a:gd name="connsiteX10" fmla="*/ 1501629 w 8640763"/>
              <a:gd name="connsiteY10" fmla="*/ 1241571 h 6480175"/>
              <a:gd name="connsiteX11" fmla="*/ 0 w 8640763"/>
              <a:gd name="connsiteY11" fmla="*/ 0 h 64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40763" h="6480175">
                <a:moveTo>
                  <a:pt x="0" y="0"/>
                </a:moveTo>
                <a:lnTo>
                  <a:pt x="8640763" y="0"/>
                </a:lnTo>
                <a:lnTo>
                  <a:pt x="8640763" y="6480175"/>
                </a:lnTo>
                <a:cubicBezTo>
                  <a:pt x="8060507" y="6148810"/>
                  <a:pt x="7847719" y="5792298"/>
                  <a:pt x="7801760" y="5419288"/>
                </a:cubicBezTo>
                <a:cubicBezTo>
                  <a:pt x="7746771" y="4972989"/>
                  <a:pt x="7663342" y="4686648"/>
                  <a:pt x="7399089" y="4437775"/>
                </a:cubicBezTo>
                <a:cubicBezTo>
                  <a:pt x="7134836" y="4188902"/>
                  <a:pt x="6624505" y="4151152"/>
                  <a:pt x="6434355" y="3892492"/>
                </a:cubicBezTo>
                <a:cubicBezTo>
                  <a:pt x="6244205" y="3633832"/>
                  <a:pt x="6243998" y="3237337"/>
                  <a:pt x="6258186" y="2885813"/>
                </a:cubicBezTo>
                <a:cubicBezTo>
                  <a:pt x="6273566" y="2504760"/>
                  <a:pt x="6168705" y="2053584"/>
                  <a:pt x="5872294" y="1857841"/>
                </a:cubicBezTo>
                <a:cubicBezTo>
                  <a:pt x="5575883" y="1662098"/>
                  <a:pt x="4997041" y="1843427"/>
                  <a:pt x="4479720" y="1711354"/>
                </a:cubicBezTo>
                <a:cubicBezTo>
                  <a:pt x="3962399" y="1579281"/>
                  <a:pt x="3264714" y="1143699"/>
                  <a:pt x="2768366" y="1065402"/>
                </a:cubicBezTo>
                <a:cubicBezTo>
                  <a:pt x="2272018" y="987105"/>
                  <a:pt x="1971045" y="1229119"/>
                  <a:pt x="1501629" y="1241571"/>
                </a:cubicBezTo>
                <a:cubicBezTo>
                  <a:pt x="990378" y="1255133"/>
                  <a:pt x="343932" y="1033244"/>
                  <a:pt x="0" y="0"/>
                </a:cubicBezTo>
                <a:close/>
              </a:path>
            </a:pathLst>
          </a:custGeom>
          <a:solidFill>
            <a:srgbClr val="949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7043D9-8E0D-6F76-697A-0CFFA06C9F3E}"/>
              </a:ext>
            </a:extLst>
          </p:cNvPr>
          <p:cNvSpPr/>
          <p:nvPr/>
        </p:nvSpPr>
        <p:spPr>
          <a:xfrm>
            <a:off x="2961314" y="1031847"/>
            <a:ext cx="4051881" cy="4085438"/>
          </a:xfrm>
          <a:prstGeom prst="ellipse">
            <a:avLst/>
          </a:prstGeom>
          <a:noFill/>
          <a:ln w="762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2BB01A-0DD8-D408-D020-BB892A83E358}"/>
              </a:ext>
            </a:extLst>
          </p:cNvPr>
          <p:cNvSpPr/>
          <p:nvPr/>
        </p:nvSpPr>
        <p:spPr>
          <a:xfrm>
            <a:off x="3533163" y="473979"/>
            <a:ext cx="4051881" cy="4085438"/>
          </a:xfrm>
          <a:prstGeom prst="ellipse">
            <a:avLst/>
          </a:prstGeom>
          <a:noFill/>
          <a:ln w="762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A952A3-2AA4-8691-51F1-E893E9D4BB80}"/>
              </a:ext>
            </a:extLst>
          </p:cNvPr>
          <p:cNvSpPr>
            <a:spLocks noChangeAspect="1"/>
          </p:cNvSpPr>
          <p:nvPr/>
        </p:nvSpPr>
        <p:spPr>
          <a:xfrm>
            <a:off x="4032381" y="1268468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A08FDC-C314-B739-647B-2525F75EBFF9}"/>
              </a:ext>
            </a:extLst>
          </p:cNvPr>
          <p:cNvSpPr>
            <a:spLocks noChangeAspect="1"/>
          </p:cNvSpPr>
          <p:nvPr/>
        </p:nvSpPr>
        <p:spPr>
          <a:xfrm>
            <a:off x="6349403" y="193613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DE230B-E813-A891-48F2-06007EC68316}"/>
              </a:ext>
            </a:extLst>
          </p:cNvPr>
          <p:cNvSpPr>
            <a:spLocks noChangeAspect="1"/>
          </p:cNvSpPr>
          <p:nvPr/>
        </p:nvSpPr>
        <p:spPr>
          <a:xfrm>
            <a:off x="6531706" y="3581136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1" name="자유형 30">
            <a:extLst>
              <a:ext uri="{FF2B5EF4-FFF2-40B4-BE49-F238E27FC236}">
                <a16:creationId xmlns:a16="http://schemas.microsoft.com/office/drawing/2014/main" id="{BCD1145E-1928-3224-4720-522292D6FC5D}"/>
              </a:ext>
            </a:extLst>
          </p:cNvPr>
          <p:cNvSpPr/>
          <p:nvPr/>
        </p:nvSpPr>
        <p:spPr>
          <a:xfrm>
            <a:off x="4151118" y="1574432"/>
            <a:ext cx="674962" cy="1455227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22374 w 722374"/>
              <a:gd name="connsiteY0" fmla="*/ 1510121 h 1510121"/>
              <a:gd name="connsiteX1" fmla="*/ 287673 w 722374"/>
              <a:gd name="connsiteY1" fmla="*/ 870569 h 1510121"/>
              <a:gd name="connsiteX2" fmla="*/ 9412 w 722374"/>
              <a:gd name="connsiteY2" fmla="*/ 0 h 1510121"/>
              <a:gd name="connsiteX0" fmla="*/ 677938 w 677938"/>
              <a:gd name="connsiteY0" fmla="*/ 1474893 h 1474893"/>
              <a:gd name="connsiteX1" fmla="*/ 285977 w 677938"/>
              <a:gd name="connsiteY1" fmla="*/ 870569 h 1474893"/>
              <a:gd name="connsiteX2" fmla="*/ 7716 w 677938"/>
              <a:gd name="connsiteY2" fmla="*/ 0 h 1474893"/>
              <a:gd name="connsiteX0" fmla="*/ 679093 w 679093"/>
              <a:gd name="connsiteY0" fmla="*/ 1474893 h 1474893"/>
              <a:gd name="connsiteX1" fmla="*/ 252940 w 679093"/>
              <a:gd name="connsiteY1" fmla="*/ 861762 h 1474893"/>
              <a:gd name="connsiteX2" fmla="*/ 8871 w 679093"/>
              <a:gd name="connsiteY2" fmla="*/ 0 h 1474893"/>
              <a:gd name="connsiteX0" fmla="*/ 677938 w 677938"/>
              <a:gd name="connsiteY0" fmla="*/ 1474893 h 1474893"/>
              <a:gd name="connsiteX1" fmla="*/ 285977 w 677938"/>
              <a:gd name="connsiteY1" fmla="*/ 852955 h 1474893"/>
              <a:gd name="connsiteX2" fmla="*/ 7716 w 677938"/>
              <a:gd name="connsiteY2" fmla="*/ 0 h 1474893"/>
              <a:gd name="connsiteX0" fmla="*/ 678188 w 678188"/>
              <a:gd name="connsiteY0" fmla="*/ 1474893 h 1474893"/>
              <a:gd name="connsiteX1" fmla="*/ 286227 w 678188"/>
              <a:gd name="connsiteY1" fmla="*/ 852955 h 1474893"/>
              <a:gd name="connsiteX2" fmla="*/ 7966 w 678188"/>
              <a:gd name="connsiteY2" fmla="*/ 0 h 1474893"/>
              <a:gd name="connsiteX0" fmla="*/ 679080 w 679080"/>
              <a:gd name="connsiteY0" fmla="*/ 1474893 h 1474893"/>
              <a:gd name="connsiteX1" fmla="*/ 261475 w 679080"/>
              <a:gd name="connsiteY1" fmla="*/ 870569 h 1474893"/>
              <a:gd name="connsiteX2" fmla="*/ 8858 w 679080"/>
              <a:gd name="connsiteY2" fmla="*/ 0 h 1474893"/>
              <a:gd name="connsiteX0" fmla="*/ 670178 w 670178"/>
              <a:gd name="connsiteY0" fmla="*/ 1501314 h 1501314"/>
              <a:gd name="connsiteX1" fmla="*/ 261121 w 670178"/>
              <a:gd name="connsiteY1" fmla="*/ 870569 h 1501314"/>
              <a:gd name="connsiteX2" fmla="*/ 8504 w 670178"/>
              <a:gd name="connsiteY2" fmla="*/ 0 h 1501314"/>
              <a:gd name="connsiteX0" fmla="*/ 671199 w 671199"/>
              <a:gd name="connsiteY0" fmla="*/ 1501314 h 1501314"/>
              <a:gd name="connsiteX1" fmla="*/ 236498 w 671199"/>
              <a:gd name="connsiteY1" fmla="*/ 861762 h 1501314"/>
              <a:gd name="connsiteX2" fmla="*/ 9525 w 671199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52955 h 1501314"/>
              <a:gd name="connsiteX2" fmla="*/ 9490 w 67116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61762 h 1501314"/>
              <a:gd name="connsiteX2" fmla="*/ 9490 w 671164"/>
              <a:gd name="connsiteY2" fmla="*/ 0 h 1501314"/>
              <a:gd name="connsiteX0" fmla="*/ 671555 w 671555"/>
              <a:gd name="connsiteY0" fmla="*/ 1501314 h 1501314"/>
              <a:gd name="connsiteX1" fmla="*/ 245402 w 671555"/>
              <a:gd name="connsiteY1" fmla="*/ 861762 h 1501314"/>
              <a:gd name="connsiteX2" fmla="*/ 9881 w 671555"/>
              <a:gd name="connsiteY2" fmla="*/ 0 h 1501314"/>
              <a:gd name="connsiteX0" fmla="*/ 672852 w 672852"/>
              <a:gd name="connsiteY0" fmla="*/ 1501314 h 1501314"/>
              <a:gd name="connsiteX1" fmla="*/ 246699 w 672852"/>
              <a:gd name="connsiteY1" fmla="*/ 861762 h 1501314"/>
              <a:gd name="connsiteX2" fmla="*/ 11178 w 672852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2364 w 672364"/>
              <a:gd name="connsiteY0" fmla="*/ 1501314 h 1501314"/>
              <a:gd name="connsiteX1" fmla="*/ 254759 w 672364"/>
              <a:gd name="connsiteY1" fmla="*/ 861762 h 1501314"/>
              <a:gd name="connsiteX2" fmla="*/ 10690 w 67236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852955 h 1501314"/>
              <a:gd name="connsiteX2" fmla="*/ 11710 w 673384"/>
              <a:gd name="connsiteY2" fmla="*/ 0 h 1501314"/>
              <a:gd name="connsiteX0" fmla="*/ 661674 w 661674"/>
              <a:gd name="connsiteY0" fmla="*/ 1501314 h 1501314"/>
              <a:gd name="connsiteX1" fmla="*/ 226973 w 661674"/>
              <a:gd name="connsiteY1" fmla="*/ 852955 h 1501314"/>
              <a:gd name="connsiteX2" fmla="*/ 0 w 661674"/>
              <a:gd name="connsiteY2" fmla="*/ 0 h 1501314"/>
              <a:gd name="connsiteX0" fmla="*/ 662290 w 662290"/>
              <a:gd name="connsiteY0" fmla="*/ 1501314 h 1501314"/>
              <a:gd name="connsiteX1" fmla="*/ 227589 w 662290"/>
              <a:gd name="connsiteY1" fmla="*/ 852955 h 1501314"/>
              <a:gd name="connsiteX2" fmla="*/ 616 w 662290"/>
              <a:gd name="connsiteY2" fmla="*/ 0 h 1501314"/>
              <a:gd name="connsiteX0" fmla="*/ 696308 w 696308"/>
              <a:gd name="connsiteY0" fmla="*/ 1501314 h 1501314"/>
              <a:gd name="connsiteX1" fmla="*/ 227415 w 696308"/>
              <a:gd name="connsiteY1" fmla="*/ 852955 h 1501314"/>
              <a:gd name="connsiteX2" fmla="*/ 442 w 696308"/>
              <a:gd name="connsiteY2" fmla="*/ 0 h 1501314"/>
              <a:gd name="connsiteX0" fmla="*/ 687756 w 687756"/>
              <a:gd name="connsiteY0" fmla="*/ 1527735 h 1527735"/>
              <a:gd name="connsiteX1" fmla="*/ 227411 w 687756"/>
              <a:gd name="connsiteY1" fmla="*/ 852955 h 1527735"/>
              <a:gd name="connsiteX2" fmla="*/ 438 w 687756"/>
              <a:gd name="connsiteY2" fmla="*/ 0 h 152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756" h="1527735">
                <a:moveTo>
                  <a:pt x="687756" y="1527735"/>
                </a:moveTo>
                <a:cubicBezTo>
                  <a:pt x="453722" y="1213284"/>
                  <a:pt x="341964" y="1107577"/>
                  <a:pt x="227411" y="852955"/>
                </a:cubicBezTo>
                <a:cubicBezTo>
                  <a:pt x="112858" y="598333"/>
                  <a:pt x="-8205" y="362467"/>
                  <a:pt x="438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자유형 31">
            <a:extLst>
              <a:ext uri="{FF2B5EF4-FFF2-40B4-BE49-F238E27FC236}">
                <a16:creationId xmlns:a16="http://schemas.microsoft.com/office/drawing/2014/main" id="{29B13505-6DB9-4080-8E73-E48098FCE45C}"/>
              </a:ext>
            </a:extLst>
          </p:cNvPr>
          <p:cNvSpPr/>
          <p:nvPr/>
        </p:nvSpPr>
        <p:spPr>
          <a:xfrm rot="10800000">
            <a:off x="4284700" y="1560673"/>
            <a:ext cx="691309" cy="1362948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18090 w 718090"/>
              <a:gd name="connsiteY0" fmla="*/ 1510121 h 1510121"/>
              <a:gd name="connsiteX1" fmla="*/ 462898 w 718090"/>
              <a:gd name="connsiteY1" fmla="*/ 764885 h 1510121"/>
              <a:gd name="connsiteX2" fmla="*/ 5128 w 718090"/>
              <a:gd name="connsiteY2" fmla="*/ 0 h 1510121"/>
              <a:gd name="connsiteX0" fmla="*/ 614847 w 614846"/>
              <a:gd name="connsiteY0" fmla="*/ 1474893 h 1474893"/>
              <a:gd name="connsiteX1" fmla="*/ 462231 w 614846"/>
              <a:gd name="connsiteY1" fmla="*/ 764885 h 1474893"/>
              <a:gd name="connsiteX2" fmla="*/ 4461 w 614846"/>
              <a:gd name="connsiteY2" fmla="*/ 0 h 1474893"/>
              <a:gd name="connsiteX0" fmla="*/ 614847 w 614847"/>
              <a:gd name="connsiteY0" fmla="*/ 1474893 h 1474893"/>
              <a:gd name="connsiteX1" fmla="*/ 462231 w 614847"/>
              <a:gd name="connsiteY1" fmla="*/ 764885 h 1474893"/>
              <a:gd name="connsiteX2" fmla="*/ 4461 w 614847"/>
              <a:gd name="connsiteY2" fmla="*/ 0 h 1474893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683843 w 683843"/>
              <a:gd name="connsiteY0" fmla="*/ 1413244 h 1413244"/>
              <a:gd name="connsiteX1" fmla="*/ 420103 w 683843"/>
              <a:gd name="connsiteY1" fmla="*/ 668008 h 1413244"/>
              <a:gd name="connsiteX2" fmla="*/ 5073 w 683843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59201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72290 w 653126"/>
              <a:gd name="connsiteY1" fmla="*/ 641587 h 1351595"/>
              <a:gd name="connsiteX2" fmla="*/ 0 w 653126"/>
              <a:gd name="connsiteY2" fmla="*/ 0 h 1351595"/>
              <a:gd name="connsiteX0" fmla="*/ 704414 w 704414"/>
              <a:gd name="connsiteY0" fmla="*/ 1404437 h 1404437"/>
              <a:gd name="connsiteX1" fmla="*/ 423578 w 704414"/>
              <a:gd name="connsiteY1" fmla="*/ 694429 h 1404437"/>
              <a:gd name="connsiteX2" fmla="*/ 0 w 704414"/>
              <a:gd name="connsiteY2" fmla="*/ 0 h 1404437"/>
              <a:gd name="connsiteX0" fmla="*/ 712962 w 712962"/>
              <a:gd name="connsiteY0" fmla="*/ 1413244 h 1413244"/>
              <a:gd name="connsiteX1" fmla="*/ 423578 w 712962"/>
              <a:gd name="connsiteY1" fmla="*/ 694429 h 1413244"/>
              <a:gd name="connsiteX2" fmla="*/ 0 w 712962"/>
              <a:gd name="connsiteY2" fmla="*/ 0 h 1413244"/>
              <a:gd name="connsiteX0" fmla="*/ 704414 w 704414"/>
              <a:gd name="connsiteY0" fmla="*/ 1430858 h 1430858"/>
              <a:gd name="connsiteX1" fmla="*/ 423578 w 704414"/>
              <a:gd name="connsiteY1" fmla="*/ 694429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414" h="1430858">
                <a:moveTo>
                  <a:pt x="704414" y="1430858"/>
                </a:moveTo>
                <a:cubicBezTo>
                  <a:pt x="564410" y="1019530"/>
                  <a:pt x="532432" y="941712"/>
                  <a:pt x="415030" y="703236"/>
                </a:cubicBezTo>
                <a:cubicBezTo>
                  <a:pt x="297628" y="464760"/>
                  <a:pt x="170868" y="300818"/>
                  <a:pt x="0" y="0"/>
                </a:cubicBezTo>
              </a:path>
            </a:pathLst>
          </a:custGeom>
          <a:noFill/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F6527C02-4161-FB87-1A34-C22D602E0E69}"/>
              </a:ext>
            </a:extLst>
          </p:cNvPr>
          <p:cNvSpPr/>
          <p:nvPr/>
        </p:nvSpPr>
        <p:spPr>
          <a:xfrm rot="5400000">
            <a:off x="5373226" y="2076263"/>
            <a:ext cx="819512" cy="1132843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22374 w 722374"/>
              <a:gd name="connsiteY0" fmla="*/ 1510121 h 1510121"/>
              <a:gd name="connsiteX1" fmla="*/ 287673 w 722374"/>
              <a:gd name="connsiteY1" fmla="*/ 870569 h 1510121"/>
              <a:gd name="connsiteX2" fmla="*/ 9412 w 722374"/>
              <a:gd name="connsiteY2" fmla="*/ 0 h 1510121"/>
              <a:gd name="connsiteX0" fmla="*/ 677938 w 677938"/>
              <a:gd name="connsiteY0" fmla="*/ 1474893 h 1474893"/>
              <a:gd name="connsiteX1" fmla="*/ 285977 w 677938"/>
              <a:gd name="connsiteY1" fmla="*/ 870569 h 1474893"/>
              <a:gd name="connsiteX2" fmla="*/ 7716 w 677938"/>
              <a:gd name="connsiteY2" fmla="*/ 0 h 1474893"/>
              <a:gd name="connsiteX0" fmla="*/ 679093 w 679093"/>
              <a:gd name="connsiteY0" fmla="*/ 1474893 h 1474893"/>
              <a:gd name="connsiteX1" fmla="*/ 252940 w 679093"/>
              <a:gd name="connsiteY1" fmla="*/ 861762 h 1474893"/>
              <a:gd name="connsiteX2" fmla="*/ 8871 w 679093"/>
              <a:gd name="connsiteY2" fmla="*/ 0 h 1474893"/>
              <a:gd name="connsiteX0" fmla="*/ 677938 w 677938"/>
              <a:gd name="connsiteY0" fmla="*/ 1474893 h 1474893"/>
              <a:gd name="connsiteX1" fmla="*/ 285977 w 677938"/>
              <a:gd name="connsiteY1" fmla="*/ 852955 h 1474893"/>
              <a:gd name="connsiteX2" fmla="*/ 7716 w 677938"/>
              <a:gd name="connsiteY2" fmla="*/ 0 h 1474893"/>
              <a:gd name="connsiteX0" fmla="*/ 678188 w 678188"/>
              <a:gd name="connsiteY0" fmla="*/ 1474893 h 1474893"/>
              <a:gd name="connsiteX1" fmla="*/ 286227 w 678188"/>
              <a:gd name="connsiteY1" fmla="*/ 852955 h 1474893"/>
              <a:gd name="connsiteX2" fmla="*/ 7966 w 678188"/>
              <a:gd name="connsiteY2" fmla="*/ 0 h 1474893"/>
              <a:gd name="connsiteX0" fmla="*/ 679080 w 679080"/>
              <a:gd name="connsiteY0" fmla="*/ 1474893 h 1474893"/>
              <a:gd name="connsiteX1" fmla="*/ 261475 w 679080"/>
              <a:gd name="connsiteY1" fmla="*/ 870569 h 1474893"/>
              <a:gd name="connsiteX2" fmla="*/ 8858 w 679080"/>
              <a:gd name="connsiteY2" fmla="*/ 0 h 1474893"/>
              <a:gd name="connsiteX0" fmla="*/ 670178 w 670178"/>
              <a:gd name="connsiteY0" fmla="*/ 1501314 h 1501314"/>
              <a:gd name="connsiteX1" fmla="*/ 261121 w 670178"/>
              <a:gd name="connsiteY1" fmla="*/ 870569 h 1501314"/>
              <a:gd name="connsiteX2" fmla="*/ 8504 w 670178"/>
              <a:gd name="connsiteY2" fmla="*/ 0 h 1501314"/>
              <a:gd name="connsiteX0" fmla="*/ 671199 w 671199"/>
              <a:gd name="connsiteY0" fmla="*/ 1501314 h 1501314"/>
              <a:gd name="connsiteX1" fmla="*/ 236498 w 671199"/>
              <a:gd name="connsiteY1" fmla="*/ 861762 h 1501314"/>
              <a:gd name="connsiteX2" fmla="*/ 9525 w 671199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52955 h 1501314"/>
              <a:gd name="connsiteX2" fmla="*/ 9490 w 67116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61762 h 1501314"/>
              <a:gd name="connsiteX2" fmla="*/ 9490 w 671164"/>
              <a:gd name="connsiteY2" fmla="*/ 0 h 1501314"/>
              <a:gd name="connsiteX0" fmla="*/ 671555 w 671555"/>
              <a:gd name="connsiteY0" fmla="*/ 1501314 h 1501314"/>
              <a:gd name="connsiteX1" fmla="*/ 245402 w 671555"/>
              <a:gd name="connsiteY1" fmla="*/ 861762 h 1501314"/>
              <a:gd name="connsiteX2" fmla="*/ 9881 w 671555"/>
              <a:gd name="connsiteY2" fmla="*/ 0 h 1501314"/>
              <a:gd name="connsiteX0" fmla="*/ 672852 w 672852"/>
              <a:gd name="connsiteY0" fmla="*/ 1501314 h 1501314"/>
              <a:gd name="connsiteX1" fmla="*/ 246699 w 672852"/>
              <a:gd name="connsiteY1" fmla="*/ 861762 h 1501314"/>
              <a:gd name="connsiteX2" fmla="*/ 11178 w 672852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2364 w 672364"/>
              <a:gd name="connsiteY0" fmla="*/ 1501314 h 1501314"/>
              <a:gd name="connsiteX1" fmla="*/ 254759 w 672364"/>
              <a:gd name="connsiteY1" fmla="*/ 861762 h 1501314"/>
              <a:gd name="connsiteX2" fmla="*/ 10690 w 67236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852955 h 1501314"/>
              <a:gd name="connsiteX2" fmla="*/ 11710 w 673384"/>
              <a:gd name="connsiteY2" fmla="*/ 0 h 1501314"/>
              <a:gd name="connsiteX0" fmla="*/ 661674 w 661674"/>
              <a:gd name="connsiteY0" fmla="*/ 1501314 h 1501314"/>
              <a:gd name="connsiteX1" fmla="*/ 226973 w 661674"/>
              <a:gd name="connsiteY1" fmla="*/ 852955 h 1501314"/>
              <a:gd name="connsiteX2" fmla="*/ 0 w 661674"/>
              <a:gd name="connsiteY2" fmla="*/ 0 h 1501314"/>
              <a:gd name="connsiteX0" fmla="*/ 662290 w 662290"/>
              <a:gd name="connsiteY0" fmla="*/ 1501314 h 1501314"/>
              <a:gd name="connsiteX1" fmla="*/ 227589 w 662290"/>
              <a:gd name="connsiteY1" fmla="*/ 852955 h 1501314"/>
              <a:gd name="connsiteX2" fmla="*/ 616 w 662290"/>
              <a:gd name="connsiteY2" fmla="*/ 0 h 1501314"/>
              <a:gd name="connsiteX0" fmla="*/ 696308 w 696308"/>
              <a:gd name="connsiteY0" fmla="*/ 1501314 h 1501314"/>
              <a:gd name="connsiteX1" fmla="*/ 227415 w 696308"/>
              <a:gd name="connsiteY1" fmla="*/ 852955 h 1501314"/>
              <a:gd name="connsiteX2" fmla="*/ 442 w 696308"/>
              <a:gd name="connsiteY2" fmla="*/ 0 h 1501314"/>
              <a:gd name="connsiteX0" fmla="*/ 687756 w 687756"/>
              <a:gd name="connsiteY0" fmla="*/ 1527735 h 1527735"/>
              <a:gd name="connsiteX1" fmla="*/ 227411 w 687756"/>
              <a:gd name="connsiteY1" fmla="*/ 852955 h 1527735"/>
              <a:gd name="connsiteX2" fmla="*/ 438 w 687756"/>
              <a:gd name="connsiteY2" fmla="*/ 0 h 1527735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7898 w 567898"/>
              <a:gd name="connsiteY0" fmla="*/ 1633418 h 1633418"/>
              <a:gd name="connsiteX1" fmla="*/ 304158 w 567898"/>
              <a:gd name="connsiteY1" fmla="*/ 800114 h 1633418"/>
              <a:gd name="connsiteX2" fmla="*/ 250 w 567898"/>
              <a:gd name="connsiteY2" fmla="*/ 0 h 1633418"/>
              <a:gd name="connsiteX0" fmla="*/ 567970 w 567970"/>
              <a:gd name="connsiteY0" fmla="*/ 1633418 h 1633418"/>
              <a:gd name="connsiteX1" fmla="*/ 304230 w 567970"/>
              <a:gd name="connsiteY1" fmla="*/ 800114 h 1633418"/>
              <a:gd name="connsiteX2" fmla="*/ 322 w 567970"/>
              <a:gd name="connsiteY2" fmla="*/ 0 h 1633418"/>
              <a:gd name="connsiteX0" fmla="*/ 858400 w 858400"/>
              <a:gd name="connsiteY0" fmla="*/ 1237103 h 1237103"/>
              <a:gd name="connsiteX1" fmla="*/ 594660 w 858400"/>
              <a:gd name="connsiteY1" fmla="*/ 403799 h 1237103"/>
              <a:gd name="connsiteX2" fmla="*/ 120 w 858400"/>
              <a:gd name="connsiteY2" fmla="*/ 0 h 1237103"/>
              <a:gd name="connsiteX0" fmla="*/ 858280 w 858280"/>
              <a:gd name="connsiteY0" fmla="*/ 1237103 h 1237103"/>
              <a:gd name="connsiteX1" fmla="*/ 594540 w 858280"/>
              <a:gd name="connsiteY1" fmla="*/ 403799 h 1237103"/>
              <a:gd name="connsiteX2" fmla="*/ 0 w 858280"/>
              <a:gd name="connsiteY2" fmla="*/ 0 h 1237103"/>
              <a:gd name="connsiteX0" fmla="*/ 858280 w 858280"/>
              <a:gd name="connsiteY0" fmla="*/ 1237103 h 1237103"/>
              <a:gd name="connsiteX1" fmla="*/ 611637 w 858280"/>
              <a:gd name="connsiteY1" fmla="*/ 535902 h 1237103"/>
              <a:gd name="connsiteX2" fmla="*/ 0 w 858280"/>
              <a:gd name="connsiteY2" fmla="*/ 0 h 1237103"/>
              <a:gd name="connsiteX0" fmla="*/ 858280 w 858280"/>
              <a:gd name="connsiteY0" fmla="*/ 1237103 h 1237103"/>
              <a:gd name="connsiteX1" fmla="*/ 611637 w 858280"/>
              <a:gd name="connsiteY1" fmla="*/ 535902 h 1237103"/>
              <a:gd name="connsiteX2" fmla="*/ 0 w 858280"/>
              <a:gd name="connsiteY2" fmla="*/ 0 h 1237103"/>
              <a:gd name="connsiteX0" fmla="*/ 806992 w 806992"/>
              <a:gd name="connsiteY0" fmla="*/ 1245910 h 1245910"/>
              <a:gd name="connsiteX1" fmla="*/ 560349 w 806992"/>
              <a:gd name="connsiteY1" fmla="*/ 544709 h 1245910"/>
              <a:gd name="connsiteX2" fmla="*/ 0 w 806992"/>
              <a:gd name="connsiteY2" fmla="*/ 0 h 124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992" h="1245910">
                <a:moveTo>
                  <a:pt x="806992" y="1245910"/>
                </a:moveTo>
                <a:cubicBezTo>
                  <a:pt x="709732" y="816966"/>
                  <a:pt x="694848" y="752361"/>
                  <a:pt x="560349" y="544709"/>
                </a:cubicBezTo>
                <a:cubicBezTo>
                  <a:pt x="425850" y="337057"/>
                  <a:pt x="239249" y="195134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id="{84D1B4C3-34B2-08F0-D4BD-9B69A0F8C787}"/>
              </a:ext>
            </a:extLst>
          </p:cNvPr>
          <p:cNvSpPr/>
          <p:nvPr/>
        </p:nvSpPr>
        <p:spPr>
          <a:xfrm rot="16200000">
            <a:off x="5413303" y="2151816"/>
            <a:ext cx="904143" cy="1275351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18090 w 718090"/>
              <a:gd name="connsiteY0" fmla="*/ 1510121 h 1510121"/>
              <a:gd name="connsiteX1" fmla="*/ 462898 w 718090"/>
              <a:gd name="connsiteY1" fmla="*/ 764885 h 1510121"/>
              <a:gd name="connsiteX2" fmla="*/ 5128 w 718090"/>
              <a:gd name="connsiteY2" fmla="*/ 0 h 1510121"/>
              <a:gd name="connsiteX0" fmla="*/ 614847 w 614846"/>
              <a:gd name="connsiteY0" fmla="*/ 1474893 h 1474893"/>
              <a:gd name="connsiteX1" fmla="*/ 462231 w 614846"/>
              <a:gd name="connsiteY1" fmla="*/ 764885 h 1474893"/>
              <a:gd name="connsiteX2" fmla="*/ 4461 w 614846"/>
              <a:gd name="connsiteY2" fmla="*/ 0 h 1474893"/>
              <a:gd name="connsiteX0" fmla="*/ 614847 w 614847"/>
              <a:gd name="connsiteY0" fmla="*/ 1474893 h 1474893"/>
              <a:gd name="connsiteX1" fmla="*/ 462231 w 614847"/>
              <a:gd name="connsiteY1" fmla="*/ 764885 h 1474893"/>
              <a:gd name="connsiteX2" fmla="*/ 4461 w 614847"/>
              <a:gd name="connsiteY2" fmla="*/ 0 h 1474893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683843 w 683843"/>
              <a:gd name="connsiteY0" fmla="*/ 1413244 h 1413244"/>
              <a:gd name="connsiteX1" fmla="*/ 420103 w 683843"/>
              <a:gd name="connsiteY1" fmla="*/ 668008 h 1413244"/>
              <a:gd name="connsiteX2" fmla="*/ 5073 w 683843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59201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72290 w 653126"/>
              <a:gd name="connsiteY1" fmla="*/ 641587 h 1351595"/>
              <a:gd name="connsiteX2" fmla="*/ 0 w 653126"/>
              <a:gd name="connsiteY2" fmla="*/ 0 h 1351595"/>
              <a:gd name="connsiteX0" fmla="*/ 704414 w 704414"/>
              <a:gd name="connsiteY0" fmla="*/ 1404437 h 1404437"/>
              <a:gd name="connsiteX1" fmla="*/ 423578 w 704414"/>
              <a:gd name="connsiteY1" fmla="*/ 694429 h 1404437"/>
              <a:gd name="connsiteX2" fmla="*/ 0 w 704414"/>
              <a:gd name="connsiteY2" fmla="*/ 0 h 1404437"/>
              <a:gd name="connsiteX0" fmla="*/ 712962 w 712962"/>
              <a:gd name="connsiteY0" fmla="*/ 1413244 h 1413244"/>
              <a:gd name="connsiteX1" fmla="*/ 423578 w 712962"/>
              <a:gd name="connsiteY1" fmla="*/ 694429 h 1413244"/>
              <a:gd name="connsiteX2" fmla="*/ 0 w 712962"/>
              <a:gd name="connsiteY2" fmla="*/ 0 h 1413244"/>
              <a:gd name="connsiteX0" fmla="*/ 704414 w 704414"/>
              <a:gd name="connsiteY0" fmla="*/ 1430858 h 1430858"/>
              <a:gd name="connsiteX1" fmla="*/ 423578 w 704414"/>
              <a:gd name="connsiteY1" fmla="*/ 694429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47155 w 747155"/>
              <a:gd name="connsiteY0" fmla="*/ 1430855 h 1430855"/>
              <a:gd name="connsiteX1" fmla="*/ 457771 w 747155"/>
              <a:gd name="connsiteY1" fmla="*/ 703233 h 1430855"/>
              <a:gd name="connsiteX2" fmla="*/ 0 w 747155"/>
              <a:gd name="connsiteY2" fmla="*/ 0 h 1430855"/>
              <a:gd name="connsiteX0" fmla="*/ 747155 w 747155"/>
              <a:gd name="connsiteY0" fmla="*/ 1430855 h 1430855"/>
              <a:gd name="connsiteX1" fmla="*/ 355195 w 747155"/>
              <a:gd name="connsiteY1" fmla="*/ 747267 h 1430855"/>
              <a:gd name="connsiteX2" fmla="*/ 0 w 747155"/>
              <a:gd name="connsiteY2" fmla="*/ 0 h 1430855"/>
              <a:gd name="connsiteX0" fmla="*/ 747155 w 747155"/>
              <a:gd name="connsiteY0" fmla="*/ 1430855 h 1430855"/>
              <a:gd name="connsiteX1" fmla="*/ 278263 w 747155"/>
              <a:gd name="connsiteY1" fmla="*/ 764881 h 1430855"/>
              <a:gd name="connsiteX2" fmla="*/ 0 w 747155"/>
              <a:gd name="connsiteY2" fmla="*/ 0 h 1430855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58279 w 858279"/>
              <a:gd name="connsiteY0" fmla="*/ 1351595 h 1351595"/>
              <a:gd name="connsiteX1" fmla="*/ 278263 w 858279"/>
              <a:gd name="connsiteY1" fmla="*/ 764881 h 1351595"/>
              <a:gd name="connsiteX2" fmla="*/ 0 w 858279"/>
              <a:gd name="connsiteY2" fmla="*/ 0 h 1351595"/>
              <a:gd name="connsiteX0" fmla="*/ 858279 w 858279"/>
              <a:gd name="connsiteY0" fmla="*/ 1351595 h 1351595"/>
              <a:gd name="connsiteX1" fmla="*/ 312454 w 858279"/>
              <a:gd name="connsiteY1" fmla="*/ 764884 h 1351595"/>
              <a:gd name="connsiteX2" fmla="*/ 0 w 858279"/>
              <a:gd name="connsiteY2" fmla="*/ 0 h 1351595"/>
              <a:gd name="connsiteX0" fmla="*/ 858279 w 858279"/>
              <a:gd name="connsiteY0" fmla="*/ 1351595 h 1351595"/>
              <a:gd name="connsiteX1" fmla="*/ 312454 w 858279"/>
              <a:gd name="connsiteY1" fmla="*/ 764884 h 1351595"/>
              <a:gd name="connsiteX2" fmla="*/ 0 w 858279"/>
              <a:gd name="connsiteY2" fmla="*/ 0 h 1351595"/>
              <a:gd name="connsiteX0" fmla="*/ 849731 w 849731"/>
              <a:gd name="connsiteY0" fmla="*/ 1386820 h 1386820"/>
              <a:gd name="connsiteX1" fmla="*/ 303906 w 849731"/>
              <a:gd name="connsiteY1" fmla="*/ 800109 h 1386820"/>
              <a:gd name="connsiteX2" fmla="*/ 0 w 849731"/>
              <a:gd name="connsiteY2" fmla="*/ 0 h 138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31" h="1386820">
                <a:moveTo>
                  <a:pt x="849731" y="1386820"/>
                </a:moveTo>
                <a:cubicBezTo>
                  <a:pt x="607151" y="1151636"/>
                  <a:pt x="445528" y="1031246"/>
                  <a:pt x="303906" y="800109"/>
                </a:cubicBezTo>
                <a:cubicBezTo>
                  <a:pt x="162284" y="568972"/>
                  <a:pt x="102483" y="318435"/>
                  <a:pt x="0" y="0"/>
                </a:cubicBezTo>
              </a:path>
            </a:pathLst>
          </a:custGeom>
          <a:noFill/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5" name="자유형 34">
            <a:extLst>
              <a:ext uri="{FF2B5EF4-FFF2-40B4-BE49-F238E27FC236}">
                <a16:creationId xmlns:a16="http://schemas.microsoft.com/office/drawing/2014/main" id="{5A81D8CC-D3BE-3F92-F1A2-17512551383F}"/>
              </a:ext>
            </a:extLst>
          </p:cNvPr>
          <p:cNvSpPr/>
          <p:nvPr/>
        </p:nvSpPr>
        <p:spPr>
          <a:xfrm rot="10800000">
            <a:off x="5157395" y="3296063"/>
            <a:ext cx="1345653" cy="356268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22374 w 722374"/>
              <a:gd name="connsiteY0" fmla="*/ 1510121 h 1510121"/>
              <a:gd name="connsiteX1" fmla="*/ 287673 w 722374"/>
              <a:gd name="connsiteY1" fmla="*/ 870569 h 1510121"/>
              <a:gd name="connsiteX2" fmla="*/ 9412 w 722374"/>
              <a:gd name="connsiteY2" fmla="*/ 0 h 1510121"/>
              <a:gd name="connsiteX0" fmla="*/ 677938 w 677938"/>
              <a:gd name="connsiteY0" fmla="*/ 1474893 h 1474893"/>
              <a:gd name="connsiteX1" fmla="*/ 285977 w 677938"/>
              <a:gd name="connsiteY1" fmla="*/ 870569 h 1474893"/>
              <a:gd name="connsiteX2" fmla="*/ 7716 w 677938"/>
              <a:gd name="connsiteY2" fmla="*/ 0 h 1474893"/>
              <a:gd name="connsiteX0" fmla="*/ 679093 w 679093"/>
              <a:gd name="connsiteY0" fmla="*/ 1474893 h 1474893"/>
              <a:gd name="connsiteX1" fmla="*/ 252940 w 679093"/>
              <a:gd name="connsiteY1" fmla="*/ 861762 h 1474893"/>
              <a:gd name="connsiteX2" fmla="*/ 8871 w 679093"/>
              <a:gd name="connsiteY2" fmla="*/ 0 h 1474893"/>
              <a:gd name="connsiteX0" fmla="*/ 677938 w 677938"/>
              <a:gd name="connsiteY0" fmla="*/ 1474893 h 1474893"/>
              <a:gd name="connsiteX1" fmla="*/ 285977 w 677938"/>
              <a:gd name="connsiteY1" fmla="*/ 852955 h 1474893"/>
              <a:gd name="connsiteX2" fmla="*/ 7716 w 677938"/>
              <a:gd name="connsiteY2" fmla="*/ 0 h 1474893"/>
              <a:gd name="connsiteX0" fmla="*/ 678188 w 678188"/>
              <a:gd name="connsiteY0" fmla="*/ 1474893 h 1474893"/>
              <a:gd name="connsiteX1" fmla="*/ 286227 w 678188"/>
              <a:gd name="connsiteY1" fmla="*/ 852955 h 1474893"/>
              <a:gd name="connsiteX2" fmla="*/ 7966 w 678188"/>
              <a:gd name="connsiteY2" fmla="*/ 0 h 1474893"/>
              <a:gd name="connsiteX0" fmla="*/ 679080 w 679080"/>
              <a:gd name="connsiteY0" fmla="*/ 1474893 h 1474893"/>
              <a:gd name="connsiteX1" fmla="*/ 261475 w 679080"/>
              <a:gd name="connsiteY1" fmla="*/ 870569 h 1474893"/>
              <a:gd name="connsiteX2" fmla="*/ 8858 w 679080"/>
              <a:gd name="connsiteY2" fmla="*/ 0 h 1474893"/>
              <a:gd name="connsiteX0" fmla="*/ 670178 w 670178"/>
              <a:gd name="connsiteY0" fmla="*/ 1501314 h 1501314"/>
              <a:gd name="connsiteX1" fmla="*/ 261121 w 670178"/>
              <a:gd name="connsiteY1" fmla="*/ 870569 h 1501314"/>
              <a:gd name="connsiteX2" fmla="*/ 8504 w 670178"/>
              <a:gd name="connsiteY2" fmla="*/ 0 h 1501314"/>
              <a:gd name="connsiteX0" fmla="*/ 671199 w 671199"/>
              <a:gd name="connsiteY0" fmla="*/ 1501314 h 1501314"/>
              <a:gd name="connsiteX1" fmla="*/ 236498 w 671199"/>
              <a:gd name="connsiteY1" fmla="*/ 861762 h 1501314"/>
              <a:gd name="connsiteX2" fmla="*/ 9525 w 671199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0494 w 670494"/>
              <a:gd name="connsiteY0" fmla="*/ 1501314 h 1501314"/>
              <a:gd name="connsiteX1" fmla="*/ 252889 w 670494"/>
              <a:gd name="connsiteY1" fmla="*/ 852955 h 1501314"/>
              <a:gd name="connsiteX2" fmla="*/ 8820 w 67049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52955 h 1501314"/>
              <a:gd name="connsiteX2" fmla="*/ 9490 w 671164"/>
              <a:gd name="connsiteY2" fmla="*/ 0 h 1501314"/>
              <a:gd name="connsiteX0" fmla="*/ 671164 w 671164"/>
              <a:gd name="connsiteY0" fmla="*/ 1501314 h 1501314"/>
              <a:gd name="connsiteX1" fmla="*/ 253559 w 671164"/>
              <a:gd name="connsiteY1" fmla="*/ 861762 h 1501314"/>
              <a:gd name="connsiteX2" fmla="*/ 9490 w 671164"/>
              <a:gd name="connsiteY2" fmla="*/ 0 h 1501314"/>
              <a:gd name="connsiteX0" fmla="*/ 671555 w 671555"/>
              <a:gd name="connsiteY0" fmla="*/ 1501314 h 1501314"/>
              <a:gd name="connsiteX1" fmla="*/ 245402 w 671555"/>
              <a:gd name="connsiteY1" fmla="*/ 861762 h 1501314"/>
              <a:gd name="connsiteX2" fmla="*/ 9881 w 671555"/>
              <a:gd name="connsiteY2" fmla="*/ 0 h 1501314"/>
              <a:gd name="connsiteX0" fmla="*/ 672852 w 672852"/>
              <a:gd name="connsiteY0" fmla="*/ 1501314 h 1501314"/>
              <a:gd name="connsiteX1" fmla="*/ 246699 w 672852"/>
              <a:gd name="connsiteY1" fmla="*/ 861762 h 1501314"/>
              <a:gd name="connsiteX2" fmla="*/ 11178 w 672852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905797 h 1501314"/>
              <a:gd name="connsiteX2" fmla="*/ 11710 w 673384"/>
              <a:gd name="connsiteY2" fmla="*/ 0 h 1501314"/>
              <a:gd name="connsiteX0" fmla="*/ 672364 w 672364"/>
              <a:gd name="connsiteY0" fmla="*/ 1501314 h 1501314"/>
              <a:gd name="connsiteX1" fmla="*/ 254759 w 672364"/>
              <a:gd name="connsiteY1" fmla="*/ 861762 h 1501314"/>
              <a:gd name="connsiteX2" fmla="*/ 10690 w 672364"/>
              <a:gd name="connsiteY2" fmla="*/ 0 h 1501314"/>
              <a:gd name="connsiteX0" fmla="*/ 673384 w 673384"/>
              <a:gd name="connsiteY0" fmla="*/ 1501314 h 1501314"/>
              <a:gd name="connsiteX1" fmla="*/ 238683 w 673384"/>
              <a:gd name="connsiteY1" fmla="*/ 852955 h 1501314"/>
              <a:gd name="connsiteX2" fmla="*/ 11710 w 673384"/>
              <a:gd name="connsiteY2" fmla="*/ 0 h 1501314"/>
              <a:gd name="connsiteX0" fmla="*/ 661674 w 661674"/>
              <a:gd name="connsiteY0" fmla="*/ 1501314 h 1501314"/>
              <a:gd name="connsiteX1" fmla="*/ 226973 w 661674"/>
              <a:gd name="connsiteY1" fmla="*/ 852955 h 1501314"/>
              <a:gd name="connsiteX2" fmla="*/ 0 w 661674"/>
              <a:gd name="connsiteY2" fmla="*/ 0 h 1501314"/>
              <a:gd name="connsiteX0" fmla="*/ 662290 w 662290"/>
              <a:gd name="connsiteY0" fmla="*/ 1501314 h 1501314"/>
              <a:gd name="connsiteX1" fmla="*/ 227589 w 662290"/>
              <a:gd name="connsiteY1" fmla="*/ 852955 h 1501314"/>
              <a:gd name="connsiteX2" fmla="*/ 616 w 662290"/>
              <a:gd name="connsiteY2" fmla="*/ 0 h 1501314"/>
              <a:gd name="connsiteX0" fmla="*/ 696308 w 696308"/>
              <a:gd name="connsiteY0" fmla="*/ 1501314 h 1501314"/>
              <a:gd name="connsiteX1" fmla="*/ 227415 w 696308"/>
              <a:gd name="connsiteY1" fmla="*/ 852955 h 1501314"/>
              <a:gd name="connsiteX2" fmla="*/ 442 w 696308"/>
              <a:gd name="connsiteY2" fmla="*/ 0 h 1501314"/>
              <a:gd name="connsiteX0" fmla="*/ 687756 w 687756"/>
              <a:gd name="connsiteY0" fmla="*/ 1527735 h 1527735"/>
              <a:gd name="connsiteX1" fmla="*/ 227411 w 687756"/>
              <a:gd name="connsiteY1" fmla="*/ 852955 h 1527735"/>
              <a:gd name="connsiteX2" fmla="*/ 438 w 687756"/>
              <a:gd name="connsiteY2" fmla="*/ 0 h 1527735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8028 w 568028"/>
              <a:gd name="connsiteY0" fmla="*/ 1633418 h 1633418"/>
              <a:gd name="connsiteX1" fmla="*/ 227353 w 568028"/>
              <a:gd name="connsiteY1" fmla="*/ 852955 h 1633418"/>
              <a:gd name="connsiteX2" fmla="*/ 380 w 568028"/>
              <a:gd name="connsiteY2" fmla="*/ 0 h 1633418"/>
              <a:gd name="connsiteX0" fmla="*/ 567898 w 567898"/>
              <a:gd name="connsiteY0" fmla="*/ 1633418 h 1633418"/>
              <a:gd name="connsiteX1" fmla="*/ 304158 w 567898"/>
              <a:gd name="connsiteY1" fmla="*/ 800114 h 1633418"/>
              <a:gd name="connsiteX2" fmla="*/ 250 w 567898"/>
              <a:gd name="connsiteY2" fmla="*/ 0 h 1633418"/>
              <a:gd name="connsiteX0" fmla="*/ 567970 w 567970"/>
              <a:gd name="connsiteY0" fmla="*/ 1633418 h 1633418"/>
              <a:gd name="connsiteX1" fmla="*/ 304230 w 567970"/>
              <a:gd name="connsiteY1" fmla="*/ 800114 h 1633418"/>
              <a:gd name="connsiteX2" fmla="*/ 322 w 567970"/>
              <a:gd name="connsiteY2" fmla="*/ 0 h 1633418"/>
              <a:gd name="connsiteX0" fmla="*/ 858400 w 858400"/>
              <a:gd name="connsiteY0" fmla="*/ 1237103 h 1237103"/>
              <a:gd name="connsiteX1" fmla="*/ 594660 w 858400"/>
              <a:gd name="connsiteY1" fmla="*/ 403799 h 1237103"/>
              <a:gd name="connsiteX2" fmla="*/ 120 w 858400"/>
              <a:gd name="connsiteY2" fmla="*/ 0 h 1237103"/>
              <a:gd name="connsiteX0" fmla="*/ 858280 w 858280"/>
              <a:gd name="connsiteY0" fmla="*/ 1237103 h 1237103"/>
              <a:gd name="connsiteX1" fmla="*/ 594540 w 858280"/>
              <a:gd name="connsiteY1" fmla="*/ 403799 h 1237103"/>
              <a:gd name="connsiteX2" fmla="*/ 0 w 858280"/>
              <a:gd name="connsiteY2" fmla="*/ 0 h 1237103"/>
              <a:gd name="connsiteX0" fmla="*/ 858280 w 858280"/>
              <a:gd name="connsiteY0" fmla="*/ 1237103 h 1237103"/>
              <a:gd name="connsiteX1" fmla="*/ 611637 w 858280"/>
              <a:gd name="connsiteY1" fmla="*/ 535902 h 1237103"/>
              <a:gd name="connsiteX2" fmla="*/ 0 w 858280"/>
              <a:gd name="connsiteY2" fmla="*/ 0 h 1237103"/>
              <a:gd name="connsiteX0" fmla="*/ 858280 w 858280"/>
              <a:gd name="connsiteY0" fmla="*/ 1237103 h 1237103"/>
              <a:gd name="connsiteX1" fmla="*/ 611637 w 858280"/>
              <a:gd name="connsiteY1" fmla="*/ 535902 h 1237103"/>
              <a:gd name="connsiteX2" fmla="*/ 0 w 858280"/>
              <a:gd name="connsiteY2" fmla="*/ 0 h 1237103"/>
              <a:gd name="connsiteX0" fmla="*/ 806992 w 806992"/>
              <a:gd name="connsiteY0" fmla="*/ 1245910 h 1245910"/>
              <a:gd name="connsiteX1" fmla="*/ 560349 w 806992"/>
              <a:gd name="connsiteY1" fmla="*/ 544709 h 1245910"/>
              <a:gd name="connsiteX2" fmla="*/ 0 w 806992"/>
              <a:gd name="connsiteY2" fmla="*/ 0 h 1245910"/>
              <a:gd name="connsiteX0" fmla="*/ 909568 w 909568"/>
              <a:gd name="connsiteY0" fmla="*/ 1281138 h 1281138"/>
              <a:gd name="connsiteX1" fmla="*/ 560349 w 909568"/>
              <a:gd name="connsiteY1" fmla="*/ 544709 h 1281138"/>
              <a:gd name="connsiteX2" fmla="*/ 0 w 909568"/>
              <a:gd name="connsiteY2" fmla="*/ 0 h 1281138"/>
              <a:gd name="connsiteX0" fmla="*/ 909568 w 909568"/>
              <a:gd name="connsiteY0" fmla="*/ 1281138 h 1281138"/>
              <a:gd name="connsiteX1" fmla="*/ 372293 w 909568"/>
              <a:gd name="connsiteY1" fmla="*/ 852954 h 1281138"/>
              <a:gd name="connsiteX2" fmla="*/ 0 w 909568"/>
              <a:gd name="connsiteY2" fmla="*/ 0 h 1281138"/>
              <a:gd name="connsiteX0" fmla="*/ 1379709 w 1379709"/>
              <a:gd name="connsiteY0" fmla="*/ 439076 h 439076"/>
              <a:gd name="connsiteX1" fmla="*/ 842434 w 1379709"/>
              <a:gd name="connsiteY1" fmla="*/ 10892 h 439076"/>
              <a:gd name="connsiteX2" fmla="*/ 0 w 1379709"/>
              <a:gd name="connsiteY2" fmla="*/ 29829 h 439076"/>
              <a:gd name="connsiteX0" fmla="*/ 1379709 w 1379709"/>
              <a:gd name="connsiteY0" fmla="*/ 409247 h 409247"/>
              <a:gd name="connsiteX1" fmla="*/ 774050 w 1379709"/>
              <a:gd name="connsiteY1" fmla="*/ 104361 h 409247"/>
              <a:gd name="connsiteX2" fmla="*/ 0 w 1379709"/>
              <a:gd name="connsiteY2" fmla="*/ 0 h 409247"/>
              <a:gd name="connsiteX0" fmla="*/ 1379709 w 1379709"/>
              <a:gd name="connsiteY0" fmla="*/ 409247 h 409247"/>
              <a:gd name="connsiteX1" fmla="*/ 774050 w 1379709"/>
              <a:gd name="connsiteY1" fmla="*/ 104361 h 409247"/>
              <a:gd name="connsiteX2" fmla="*/ 0 w 1379709"/>
              <a:gd name="connsiteY2" fmla="*/ 0 h 409247"/>
              <a:gd name="connsiteX0" fmla="*/ 1379709 w 1379709"/>
              <a:gd name="connsiteY0" fmla="*/ 409247 h 409247"/>
              <a:gd name="connsiteX1" fmla="*/ 748406 w 1379709"/>
              <a:gd name="connsiteY1" fmla="*/ 157203 h 409247"/>
              <a:gd name="connsiteX2" fmla="*/ 0 w 1379709"/>
              <a:gd name="connsiteY2" fmla="*/ 0 h 409247"/>
              <a:gd name="connsiteX0" fmla="*/ 1379709 w 1379709"/>
              <a:gd name="connsiteY0" fmla="*/ 409247 h 409247"/>
              <a:gd name="connsiteX1" fmla="*/ 748406 w 1379709"/>
              <a:gd name="connsiteY1" fmla="*/ 157203 h 409247"/>
              <a:gd name="connsiteX2" fmla="*/ 0 w 1379709"/>
              <a:gd name="connsiteY2" fmla="*/ 0 h 409247"/>
              <a:gd name="connsiteX0" fmla="*/ 1379709 w 1379709"/>
              <a:gd name="connsiteY0" fmla="*/ 409247 h 409247"/>
              <a:gd name="connsiteX1" fmla="*/ 688570 w 1379709"/>
              <a:gd name="connsiteY1" fmla="*/ 174817 h 409247"/>
              <a:gd name="connsiteX2" fmla="*/ 0 w 1379709"/>
              <a:gd name="connsiteY2" fmla="*/ 0 h 409247"/>
              <a:gd name="connsiteX0" fmla="*/ 1396805 w 1396805"/>
              <a:gd name="connsiteY0" fmla="*/ 365212 h 365212"/>
              <a:gd name="connsiteX1" fmla="*/ 705666 w 1396805"/>
              <a:gd name="connsiteY1" fmla="*/ 130782 h 365212"/>
              <a:gd name="connsiteX2" fmla="*/ 0 w 1396805"/>
              <a:gd name="connsiteY2" fmla="*/ 0 h 365212"/>
              <a:gd name="connsiteX0" fmla="*/ 1396805 w 1396805"/>
              <a:gd name="connsiteY0" fmla="*/ 365212 h 365212"/>
              <a:gd name="connsiteX1" fmla="*/ 705666 w 1396805"/>
              <a:gd name="connsiteY1" fmla="*/ 130782 h 365212"/>
              <a:gd name="connsiteX2" fmla="*/ 0 w 1396805"/>
              <a:gd name="connsiteY2" fmla="*/ 0 h 365212"/>
              <a:gd name="connsiteX0" fmla="*/ 1371161 w 1371161"/>
              <a:gd name="connsiteY0" fmla="*/ 374019 h 374019"/>
              <a:gd name="connsiteX1" fmla="*/ 680022 w 1371161"/>
              <a:gd name="connsiteY1" fmla="*/ 139589 h 374019"/>
              <a:gd name="connsiteX2" fmla="*/ 0 w 1371161"/>
              <a:gd name="connsiteY2" fmla="*/ 0 h 37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161" h="374019">
                <a:moveTo>
                  <a:pt x="1371161" y="374019"/>
                </a:moveTo>
                <a:cubicBezTo>
                  <a:pt x="1145680" y="174057"/>
                  <a:pt x="908549" y="201926"/>
                  <a:pt x="680022" y="139589"/>
                </a:cubicBezTo>
                <a:cubicBezTo>
                  <a:pt x="451495" y="77253"/>
                  <a:pt x="273441" y="1158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90C52297-CCC5-D6A3-19FE-26604388A9A7}"/>
              </a:ext>
            </a:extLst>
          </p:cNvPr>
          <p:cNvSpPr/>
          <p:nvPr/>
        </p:nvSpPr>
        <p:spPr>
          <a:xfrm>
            <a:off x="5001185" y="3350019"/>
            <a:ext cx="1481357" cy="439643"/>
          </a:xfrm>
          <a:custGeom>
            <a:avLst/>
            <a:gdLst>
              <a:gd name="connsiteX0" fmla="*/ 0 w 732419"/>
              <a:gd name="connsiteY0" fmla="*/ 2676089 h 2676089"/>
              <a:gd name="connsiteX1" fmla="*/ 729842 w 732419"/>
              <a:gd name="connsiteY1" fmla="*/ 1023457 h 2676089"/>
              <a:gd name="connsiteX2" fmla="*/ 243281 w 732419"/>
              <a:gd name="connsiteY2" fmla="*/ 771788 h 2676089"/>
              <a:gd name="connsiteX3" fmla="*/ 268448 w 732419"/>
              <a:gd name="connsiteY3" fmla="*/ 0 h 2676089"/>
              <a:gd name="connsiteX0" fmla="*/ 0 w 402721"/>
              <a:gd name="connsiteY0" fmla="*/ 2676089 h 2676089"/>
              <a:gd name="connsiteX1" fmla="*/ 394283 w 402721"/>
              <a:gd name="connsiteY1" fmla="*/ 1409351 h 2676089"/>
              <a:gd name="connsiteX2" fmla="*/ 243281 w 402721"/>
              <a:gd name="connsiteY2" fmla="*/ 771788 h 2676089"/>
              <a:gd name="connsiteX3" fmla="*/ 268448 w 402721"/>
              <a:gd name="connsiteY3" fmla="*/ 0 h 2676089"/>
              <a:gd name="connsiteX0" fmla="*/ 240633 w 388472"/>
              <a:gd name="connsiteY0" fmla="*/ 2550254 h 2550254"/>
              <a:gd name="connsiteX1" fmla="*/ 190299 w 388472"/>
              <a:gd name="connsiteY1" fmla="*/ 1409351 h 2550254"/>
              <a:gd name="connsiteX2" fmla="*/ 39297 w 388472"/>
              <a:gd name="connsiteY2" fmla="*/ 771788 h 2550254"/>
              <a:gd name="connsiteX3" fmla="*/ 64464 w 388472"/>
              <a:gd name="connsiteY3" fmla="*/ 0 h 2550254"/>
              <a:gd name="connsiteX0" fmla="*/ 349690 w 478135"/>
              <a:gd name="connsiteY0" fmla="*/ 2541865 h 2541865"/>
              <a:gd name="connsiteX1" fmla="*/ 190299 w 478135"/>
              <a:gd name="connsiteY1" fmla="*/ 1409351 h 2541865"/>
              <a:gd name="connsiteX2" fmla="*/ 39297 w 478135"/>
              <a:gd name="connsiteY2" fmla="*/ 771788 h 2541865"/>
              <a:gd name="connsiteX3" fmla="*/ 64464 w 478135"/>
              <a:gd name="connsiteY3" fmla="*/ 0 h 2541865"/>
              <a:gd name="connsiteX0" fmla="*/ 349690 w 349690"/>
              <a:gd name="connsiteY0" fmla="*/ 2541865 h 2541865"/>
              <a:gd name="connsiteX1" fmla="*/ 190299 w 349690"/>
              <a:gd name="connsiteY1" fmla="*/ 1409351 h 2541865"/>
              <a:gd name="connsiteX2" fmla="*/ 39297 w 349690"/>
              <a:gd name="connsiteY2" fmla="*/ 771788 h 2541865"/>
              <a:gd name="connsiteX3" fmla="*/ 64464 w 349690"/>
              <a:gd name="connsiteY3" fmla="*/ 0 h 2541865"/>
              <a:gd name="connsiteX0" fmla="*/ 726093 w 726093"/>
              <a:gd name="connsiteY0" fmla="*/ 1795203 h 1795203"/>
              <a:gd name="connsiteX1" fmla="*/ 566702 w 726093"/>
              <a:gd name="connsiteY1" fmla="*/ 662689 h 1795203"/>
              <a:gd name="connsiteX2" fmla="*/ 415700 w 726093"/>
              <a:gd name="connsiteY2" fmla="*/ 25126 h 1795203"/>
              <a:gd name="connsiteX3" fmla="*/ 4639 w 726093"/>
              <a:gd name="connsiteY3" fmla="*/ 318740 h 1795203"/>
              <a:gd name="connsiteX0" fmla="*/ 798063 w 798063"/>
              <a:gd name="connsiteY0" fmla="*/ 1476463 h 1476463"/>
              <a:gd name="connsiteX1" fmla="*/ 638672 w 798063"/>
              <a:gd name="connsiteY1" fmla="*/ 343949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98063 w 798063"/>
              <a:gd name="connsiteY0" fmla="*/ 1476463 h 1476463"/>
              <a:gd name="connsiteX1" fmla="*/ 353446 w 798063"/>
              <a:gd name="connsiteY1" fmla="*/ 964734 h 1476463"/>
              <a:gd name="connsiteX2" fmla="*/ 34665 w 798063"/>
              <a:gd name="connsiteY2" fmla="*/ 578841 h 1476463"/>
              <a:gd name="connsiteX3" fmla="*/ 76609 w 798063"/>
              <a:gd name="connsiteY3" fmla="*/ 0 h 1476463"/>
              <a:gd name="connsiteX0" fmla="*/ 733955 w 733955"/>
              <a:gd name="connsiteY0" fmla="*/ 1476463 h 1476463"/>
              <a:gd name="connsiteX1" fmla="*/ 289338 w 733955"/>
              <a:gd name="connsiteY1" fmla="*/ 964734 h 1476463"/>
              <a:gd name="connsiteX2" fmla="*/ 155115 w 733955"/>
              <a:gd name="connsiteY2" fmla="*/ 503340 h 1476463"/>
              <a:gd name="connsiteX3" fmla="*/ 12501 w 733955"/>
              <a:gd name="connsiteY3" fmla="*/ 0 h 1476463"/>
              <a:gd name="connsiteX0" fmla="*/ 721454 w 721454"/>
              <a:gd name="connsiteY0" fmla="*/ 1476463 h 1476463"/>
              <a:gd name="connsiteX1" fmla="*/ 276837 w 721454"/>
              <a:gd name="connsiteY1" fmla="*/ 96473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385894 w 721454"/>
              <a:gd name="connsiteY1" fmla="*/ 796954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21454 w 721454"/>
              <a:gd name="connsiteY0" fmla="*/ 1476463 h 1476463"/>
              <a:gd name="connsiteX1" fmla="*/ 117446 w 721454"/>
              <a:gd name="connsiteY1" fmla="*/ 763399 h 1476463"/>
              <a:gd name="connsiteX2" fmla="*/ 0 w 721454"/>
              <a:gd name="connsiteY2" fmla="*/ 0 h 1476463"/>
              <a:gd name="connsiteX0" fmla="*/ 780079 w 780079"/>
              <a:gd name="connsiteY0" fmla="*/ 1476463 h 1476463"/>
              <a:gd name="connsiteX1" fmla="*/ 176071 w 780079"/>
              <a:gd name="connsiteY1" fmla="*/ 763399 h 1476463"/>
              <a:gd name="connsiteX2" fmla="*/ 58625 w 780079"/>
              <a:gd name="connsiteY2" fmla="*/ 0 h 1476463"/>
              <a:gd name="connsiteX0" fmla="*/ 743146 w 743146"/>
              <a:gd name="connsiteY0" fmla="*/ 1476463 h 1476463"/>
              <a:gd name="connsiteX1" fmla="*/ 139138 w 743146"/>
              <a:gd name="connsiteY1" fmla="*/ 763399 h 1476463"/>
              <a:gd name="connsiteX2" fmla="*/ 21692 w 743146"/>
              <a:gd name="connsiteY2" fmla="*/ 0 h 1476463"/>
              <a:gd name="connsiteX0" fmla="*/ 731846 w 731846"/>
              <a:gd name="connsiteY0" fmla="*/ 1476463 h 1476463"/>
              <a:gd name="connsiteX1" fmla="*/ 236895 w 731846"/>
              <a:gd name="connsiteY1" fmla="*/ 889233 h 1476463"/>
              <a:gd name="connsiteX2" fmla="*/ 10392 w 731846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37232 w 737232"/>
              <a:gd name="connsiteY0" fmla="*/ 1476463 h 1476463"/>
              <a:gd name="connsiteX1" fmla="*/ 242281 w 737232"/>
              <a:gd name="connsiteY1" fmla="*/ 889233 h 1476463"/>
              <a:gd name="connsiteX2" fmla="*/ 15778 w 737232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55246 w 755246"/>
              <a:gd name="connsiteY0" fmla="*/ 1476463 h 1476463"/>
              <a:gd name="connsiteX1" fmla="*/ 260295 w 755246"/>
              <a:gd name="connsiteY1" fmla="*/ 889233 h 1476463"/>
              <a:gd name="connsiteX2" fmla="*/ 33792 w 755246"/>
              <a:gd name="connsiteY2" fmla="*/ 0 h 1476463"/>
              <a:gd name="connsiteX0" fmla="*/ 787004 w 787004"/>
              <a:gd name="connsiteY0" fmla="*/ 1476463 h 1476463"/>
              <a:gd name="connsiteX1" fmla="*/ 208163 w 787004"/>
              <a:gd name="connsiteY1" fmla="*/ 805343 h 1476463"/>
              <a:gd name="connsiteX2" fmla="*/ 65550 w 787004"/>
              <a:gd name="connsiteY2" fmla="*/ 0 h 1476463"/>
              <a:gd name="connsiteX0" fmla="*/ 765943 w 765943"/>
              <a:gd name="connsiteY0" fmla="*/ 1476463 h 1476463"/>
              <a:gd name="connsiteX1" fmla="*/ 237436 w 765943"/>
              <a:gd name="connsiteY1" fmla="*/ 847288 h 1476463"/>
              <a:gd name="connsiteX2" fmla="*/ 44489 w 765943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697 w 741697"/>
              <a:gd name="connsiteY0" fmla="*/ 1476463 h 1476463"/>
              <a:gd name="connsiteX1" fmla="*/ 213190 w 741697"/>
              <a:gd name="connsiteY1" fmla="*/ 847288 h 1476463"/>
              <a:gd name="connsiteX2" fmla="*/ 20243 w 741697"/>
              <a:gd name="connsiteY2" fmla="*/ 0 h 1476463"/>
              <a:gd name="connsiteX0" fmla="*/ 741400 w 741400"/>
              <a:gd name="connsiteY0" fmla="*/ 1409148 h 1409148"/>
              <a:gd name="connsiteX1" fmla="*/ 212893 w 741400"/>
              <a:gd name="connsiteY1" fmla="*/ 779973 h 1409148"/>
              <a:gd name="connsiteX2" fmla="*/ 11453 w 741400"/>
              <a:gd name="connsiteY2" fmla="*/ 0 h 1409148"/>
              <a:gd name="connsiteX0" fmla="*/ 741400 w 741400"/>
              <a:gd name="connsiteY0" fmla="*/ 1442806 h 1442806"/>
              <a:gd name="connsiteX1" fmla="*/ 212893 w 741400"/>
              <a:gd name="connsiteY1" fmla="*/ 813631 h 1442806"/>
              <a:gd name="connsiteX2" fmla="*/ 11453 w 741400"/>
              <a:gd name="connsiteY2" fmla="*/ 0 h 1442806"/>
              <a:gd name="connsiteX0" fmla="*/ 740416 w 740416"/>
              <a:gd name="connsiteY0" fmla="*/ 1442806 h 1442806"/>
              <a:gd name="connsiteX1" fmla="*/ 228894 w 740416"/>
              <a:gd name="connsiteY1" fmla="*/ 796802 h 1442806"/>
              <a:gd name="connsiteX2" fmla="*/ 10469 w 740416"/>
              <a:gd name="connsiteY2" fmla="*/ 0 h 1442806"/>
              <a:gd name="connsiteX0" fmla="*/ 746913 w 746913"/>
              <a:gd name="connsiteY0" fmla="*/ 1442806 h 1442806"/>
              <a:gd name="connsiteX1" fmla="*/ 235391 w 746913"/>
              <a:gd name="connsiteY1" fmla="*/ 796802 h 1442806"/>
              <a:gd name="connsiteX2" fmla="*/ 16966 w 746913"/>
              <a:gd name="connsiteY2" fmla="*/ 0 h 1442806"/>
              <a:gd name="connsiteX0" fmla="*/ 723290 w 723290"/>
              <a:gd name="connsiteY0" fmla="*/ 1510121 h 1510121"/>
              <a:gd name="connsiteX1" fmla="*/ 228753 w 723290"/>
              <a:gd name="connsiteY1" fmla="*/ 796802 h 1510121"/>
              <a:gd name="connsiteX2" fmla="*/ 10328 w 723290"/>
              <a:gd name="connsiteY2" fmla="*/ 0 h 1510121"/>
              <a:gd name="connsiteX0" fmla="*/ 727574 w 727574"/>
              <a:gd name="connsiteY0" fmla="*/ 1510121 h 1510121"/>
              <a:gd name="connsiteX1" fmla="*/ 173590 w 727574"/>
              <a:gd name="connsiteY1" fmla="*/ 847288 h 1510121"/>
              <a:gd name="connsiteX2" fmla="*/ 14612 w 727574"/>
              <a:gd name="connsiteY2" fmla="*/ 0 h 1510121"/>
              <a:gd name="connsiteX0" fmla="*/ 730569 w 730569"/>
              <a:gd name="connsiteY0" fmla="*/ 1510121 h 1510121"/>
              <a:gd name="connsiteX1" fmla="*/ 151108 w 730569"/>
              <a:gd name="connsiteY1" fmla="*/ 838874 h 1510121"/>
              <a:gd name="connsiteX2" fmla="*/ 17607 w 730569"/>
              <a:gd name="connsiteY2" fmla="*/ 0 h 1510121"/>
              <a:gd name="connsiteX0" fmla="*/ 737273 w 737273"/>
              <a:gd name="connsiteY0" fmla="*/ 1510121 h 1510121"/>
              <a:gd name="connsiteX1" fmla="*/ 157812 w 737273"/>
              <a:gd name="connsiteY1" fmla="*/ 838874 h 1510121"/>
              <a:gd name="connsiteX2" fmla="*/ 24311 w 737273"/>
              <a:gd name="connsiteY2" fmla="*/ 0 h 1510121"/>
              <a:gd name="connsiteX0" fmla="*/ 725830 w 725830"/>
              <a:gd name="connsiteY0" fmla="*/ 1510121 h 1510121"/>
              <a:gd name="connsiteX1" fmla="*/ 231293 w 725830"/>
              <a:gd name="connsiteY1" fmla="*/ 914604 h 1510121"/>
              <a:gd name="connsiteX2" fmla="*/ 12868 w 725830"/>
              <a:gd name="connsiteY2" fmla="*/ 0 h 1510121"/>
              <a:gd name="connsiteX0" fmla="*/ 718090 w 718090"/>
              <a:gd name="connsiteY0" fmla="*/ 1510121 h 1510121"/>
              <a:gd name="connsiteX1" fmla="*/ 462898 w 718090"/>
              <a:gd name="connsiteY1" fmla="*/ 764885 h 1510121"/>
              <a:gd name="connsiteX2" fmla="*/ 5128 w 718090"/>
              <a:gd name="connsiteY2" fmla="*/ 0 h 1510121"/>
              <a:gd name="connsiteX0" fmla="*/ 614847 w 614846"/>
              <a:gd name="connsiteY0" fmla="*/ 1474893 h 1474893"/>
              <a:gd name="connsiteX1" fmla="*/ 462231 w 614846"/>
              <a:gd name="connsiteY1" fmla="*/ 764885 h 1474893"/>
              <a:gd name="connsiteX2" fmla="*/ 4461 w 614846"/>
              <a:gd name="connsiteY2" fmla="*/ 0 h 1474893"/>
              <a:gd name="connsiteX0" fmla="*/ 614847 w 614847"/>
              <a:gd name="connsiteY0" fmla="*/ 1474893 h 1474893"/>
              <a:gd name="connsiteX1" fmla="*/ 462231 w 614847"/>
              <a:gd name="connsiteY1" fmla="*/ 764885 h 1474893"/>
              <a:gd name="connsiteX2" fmla="*/ 4461 w 614847"/>
              <a:gd name="connsiteY2" fmla="*/ 0 h 1474893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726160 w 726160"/>
              <a:gd name="connsiteY0" fmla="*/ 1510121 h 1510121"/>
              <a:gd name="connsiteX1" fmla="*/ 462420 w 726160"/>
              <a:gd name="connsiteY1" fmla="*/ 764885 h 1510121"/>
              <a:gd name="connsiteX2" fmla="*/ 4650 w 726160"/>
              <a:gd name="connsiteY2" fmla="*/ 0 h 1510121"/>
              <a:gd name="connsiteX0" fmla="*/ 683843 w 683843"/>
              <a:gd name="connsiteY0" fmla="*/ 1413244 h 1413244"/>
              <a:gd name="connsiteX1" fmla="*/ 420103 w 683843"/>
              <a:gd name="connsiteY1" fmla="*/ 668008 h 1413244"/>
              <a:gd name="connsiteX2" fmla="*/ 5073 w 683843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78770 w 678770"/>
              <a:gd name="connsiteY0" fmla="*/ 1413244 h 1413244"/>
              <a:gd name="connsiteX1" fmla="*/ 415030 w 678770"/>
              <a:gd name="connsiteY1" fmla="*/ 668008 h 1413244"/>
              <a:gd name="connsiteX2" fmla="*/ 0 w 678770"/>
              <a:gd name="connsiteY2" fmla="*/ 0 h 1413244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06359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89386 w 653126"/>
              <a:gd name="connsiteY1" fmla="*/ 659201 h 1351595"/>
              <a:gd name="connsiteX2" fmla="*/ 0 w 653126"/>
              <a:gd name="connsiteY2" fmla="*/ 0 h 1351595"/>
              <a:gd name="connsiteX0" fmla="*/ 653126 w 653126"/>
              <a:gd name="connsiteY0" fmla="*/ 1351595 h 1351595"/>
              <a:gd name="connsiteX1" fmla="*/ 372290 w 653126"/>
              <a:gd name="connsiteY1" fmla="*/ 641587 h 1351595"/>
              <a:gd name="connsiteX2" fmla="*/ 0 w 653126"/>
              <a:gd name="connsiteY2" fmla="*/ 0 h 1351595"/>
              <a:gd name="connsiteX0" fmla="*/ 704414 w 704414"/>
              <a:gd name="connsiteY0" fmla="*/ 1404437 h 1404437"/>
              <a:gd name="connsiteX1" fmla="*/ 423578 w 704414"/>
              <a:gd name="connsiteY1" fmla="*/ 694429 h 1404437"/>
              <a:gd name="connsiteX2" fmla="*/ 0 w 704414"/>
              <a:gd name="connsiteY2" fmla="*/ 0 h 1404437"/>
              <a:gd name="connsiteX0" fmla="*/ 712962 w 712962"/>
              <a:gd name="connsiteY0" fmla="*/ 1413244 h 1413244"/>
              <a:gd name="connsiteX1" fmla="*/ 423578 w 712962"/>
              <a:gd name="connsiteY1" fmla="*/ 694429 h 1413244"/>
              <a:gd name="connsiteX2" fmla="*/ 0 w 712962"/>
              <a:gd name="connsiteY2" fmla="*/ 0 h 1413244"/>
              <a:gd name="connsiteX0" fmla="*/ 704414 w 704414"/>
              <a:gd name="connsiteY0" fmla="*/ 1430858 h 1430858"/>
              <a:gd name="connsiteX1" fmla="*/ 423578 w 704414"/>
              <a:gd name="connsiteY1" fmla="*/ 694429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04414 w 704414"/>
              <a:gd name="connsiteY0" fmla="*/ 1430858 h 1430858"/>
              <a:gd name="connsiteX1" fmla="*/ 415030 w 704414"/>
              <a:gd name="connsiteY1" fmla="*/ 703236 h 1430858"/>
              <a:gd name="connsiteX2" fmla="*/ 0 w 704414"/>
              <a:gd name="connsiteY2" fmla="*/ 0 h 1430858"/>
              <a:gd name="connsiteX0" fmla="*/ 747155 w 747155"/>
              <a:gd name="connsiteY0" fmla="*/ 1430855 h 1430855"/>
              <a:gd name="connsiteX1" fmla="*/ 457771 w 747155"/>
              <a:gd name="connsiteY1" fmla="*/ 703233 h 1430855"/>
              <a:gd name="connsiteX2" fmla="*/ 0 w 747155"/>
              <a:gd name="connsiteY2" fmla="*/ 0 h 1430855"/>
              <a:gd name="connsiteX0" fmla="*/ 747155 w 747155"/>
              <a:gd name="connsiteY0" fmla="*/ 1430855 h 1430855"/>
              <a:gd name="connsiteX1" fmla="*/ 355195 w 747155"/>
              <a:gd name="connsiteY1" fmla="*/ 747267 h 1430855"/>
              <a:gd name="connsiteX2" fmla="*/ 0 w 747155"/>
              <a:gd name="connsiteY2" fmla="*/ 0 h 1430855"/>
              <a:gd name="connsiteX0" fmla="*/ 747155 w 747155"/>
              <a:gd name="connsiteY0" fmla="*/ 1430855 h 1430855"/>
              <a:gd name="connsiteX1" fmla="*/ 278263 w 747155"/>
              <a:gd name="connsiteY1" fmla="*/ 764881 h 1430855"/>
              <a:gd name="connsiteX2" fmla="*/ 0 w 747155"/>
              <a:gd name="connsiteY2" fmla="*/ 0 h 1430855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15539 w 815539"/>
              <a:gd name="connsiteY0" fmla="*/ 1404434 h 1404434"/>
              <a:gd name="connsiteX1" fmla="*/ 278263 w 815539"/>
              <a:gd name="connsiteY1" fmla="*/ 764881 h 1404434"/>
              <a:gd name="connsiteX2" fmla="*/ 0 w 815539"/>
              <a:gd name="connsiteY2" fmla="*/ 0 h 1404434"/>
              <a:gd name="connsiteX0" fmla="*/ 858279 w 858279"/>
              <a:gd name="connsiteY0" fmla="*/ 1351595 h 1351595"/>
              <a:gd name="connsiteX1" fmla="*/ 278263 w 858279"/>
              <a:gd name="connsiteY1" fmla="*/ 764881 h 1351595"/>
              <a:gd name="connsiteX2" fmla="*/ 0 w 858279"/>
              <a:gd name="connsiteY2" fmla="*/ 0 h 1351595"/>
              <a:gd name="connsiteX0" fmla="*/ 858279 w 858279"/>
              <a:gd name="connsiteY0" fmla="*/ 1351595 h 1351595"/>
              <a:gd name="connsiteX1" fmla="*/ 312454 w 858279"/>
              <a:gd name="connsiteY1" fmla="*/ 764884 h 1351595"/>
              <a:gd name="connsiteX2" fmla="*/ 0 w 858279"/>
              <a:gd name="connsiteY2" fmla="*/ 0 h 1351595"/>
              <a:gd name="connsiteX0" fmla="*/ 858279 w 858279"/>
              <a:gd name="connsiteY0" fmla="*/ 1351595 h 1351595"/>
              <a:gd name="connsiteX1" fmla="*/ 312454 w 858279"/>
              <a:gd name="connsiteY1" fmla="*/ 764884 h 1351595"/>
              <a:gd name="connsiteX2" fmla="*/ 0 w 858279"/>
              <a:gd name="connsiteY2" fmla="*/ 0 h 1351595"/>
              <a:gd name="connsiteX0" fmla="*/ 849731 w 849731"/>
              <a:gd name="connsiteY0" fmla="*/ 1386820 h 1386820"/>
              <a:gd name="connsiteX1" fmla="*/ 303906 w 849731"/>
              <a:gd name="connsiteY1" fmla="*/ 800109 h 1386820"/>
              <a:gd name="connsiteX2" fmla="*/ 0 w 849731"/>
              <a:gd name="connsiteY2" fmla="*/ 0 h 1386820"/>
              <a:gd name="connsiteX0" fmla="*/ 1052109 w 1052109"/>
              <a:gd name="connsiteY0" fmla="*/ 1369529 h 1369529"/>
              <a:gd name="connsiteX1" fmla="*/ 506284 w 1052109"/>
              <a:gd name="connsiteY1" fmla="*/ 782818 h 1369529"/>
              <a:gd name="connsiteX2" fmla="*/ 0 w 1052109"/>
              <a:gd name="connsiteY2" fmla="*/ 0 h 1369529"/>
              <a:gd name="connsiteX0" fmla="*/ 1052109 w 1052109"/>
              <a:gd name="connsiteY0" fmla="*/ 1369529 h 1369529"/>
              <a:gd name="connsiteX1" fmla="*/ 506284 w 1052109"/>
              <a:gd name="connsiteY1" fmla="*/ 782818 h 1369529"/>
              <a:gd name="connsiteX2" fmla="*/ 1009391 w 1052109"/>
              <a:gd name="connsiteY2" fmla="*/ 420735 h 1369529"/>
              <a:gd name="connsiteX3" fmla="*/ 0 w 1052109"/>
              <a:gd name="connsiteY3" fmla="*/ 0 h 1369529"/>
              <a:gd name="connsiteX0" fmla="*/ 2624429 w 2624429"/>
              <a:gd name="connsiteY0" fmla="*/ 470384 h 782909"/>
              <a:gd name="connsiteX1" fmla="*/ 506284 w 2624429"/>
              <a:gd name="connsiteY1" fmla="*/ 782818 h 782909"/>
              <a:gd name="connsiteX2" fmla="*/ 1009391 w 2624429"/>
              <a:gd name="connsiteY2" fmla="*/ 420735 h 782909"/>
              <a:gd name="connsiteX3" fmla="*/ 0 w 2624429"/>
              <a:gd name="connsiteY3" fmla="*/ 0 h 782909"/>
              <a:gd name="connsiteX0" fmla="*/ 2624429 w 2624429"/>
              <a:gd name="connsiteY0" fmla="*/ 470384 h 500629"/>
              <a:gd name="connsiteX1" fmla="*/ 1424769 w 2624429"/>
              <a:gd name="connsiteY1" fmla="*/ 488868 h 500629"/>
              <a:gd name="connsiteX2" fmla="*/ 1009391 w 2624429"/>
              <a:gd name="connsiteY2" fmla="*/ 420735 h 500629"/>
              <a:gd name="connsiteX3" fmla="*/ 0 w 2624429"/>
              <a:gd name="connsiteY3" fmla="*/ 0 h 500629"/>
              <a:gd name="connsiteX0" fmla="*/ 2624429 w 2624429"/>
              <a:gd name="connsiteY0" fmla="*/ 470384 h 470384"/>
              <a:gd name="connsiteX1" fmla="*/ 1009391 w 2624429"/>
              <a:gd name="connsiteY1" fmla="*/ 420735 h 470384"/>
              <a:gd name="connsiteX2" fmla="*/ 0 w 2624429"/>
              <a:gd name="connsiteY2" fmla="*/ 0 h 470384"/>
              <a:gd name="connsiteX0" fmla="*/ 2624429 w 2624429"/>
              <a:gd name="connsiteY0" fmla="*/ 470384 h 470384"/>
              <a:gd name="connsiteX1" fmla="*/ 1258471 w 2624429"/>
              <a:gd name="connsiteY1" fmla="*/ 386153 h 470384"/>
              <a:gd name="connsiteX2" fmla="*/ 0 w 2624429"/>
              <a:gd name="connsiteY2" fmla="*/ 0 h 470384"/>
              <a:gd name="connsiteX0" fmla="*/ 2624429 w 2624429"/>
              <a:gd name="connsiteY0" fmla="*/ 470384 h 470384"/>
              <a:gd name="connsiteX1" fmla="*/ 1258471 w 2624429"/>
              <a:gd name="connsiteY1" fmla="*/ 386153 h 470384"/>
              <a:gd name="connsiteX2" fmla="*/ 0 w 2624429"/>
              <a:gd name="connsiteY2" fmla="*/ 0 h 470384"/>
              <a:gd name="connsiteX0" fmla="*/ 2608861 w 2608861"/>
              <a:gd name="connsiteY0" fmla="*/ 418510 h 424800"/>
              <a:gd name="connsiteX1" fmla="*/ 1258471 w 2608861"/>
              <a:gd name="connsiteY1" fmla="*/ 386153 h 424800"/>
              <a:gd name="connsiteX2" fmla="*/ 0 w 2608861"/>
              <a:gd name="connsiteY2" fmla="*/ 0 h 424800"/>
              <a:gd name="connsiteX0" fmla="*/ 2608861 w 2608861"/>
              <a:gd name="connsiteY0" fmla="*/ 418510 h 424800"/>
              <a:gd name="connsiteX1" fmla="*/ 1258471 w 2608861"/>
              <a:gd name="connsiteY1" fmla="*/ 386153 h 424800"/>
              <a:gd name="connsiteX2" fmla="*/ 0 w 2608861"/>
              <a:gd name="connsiteY2" fmla="*/ 0 h 424800"/>
              <a:gd name="connsiteX0" fmla="*/ 2608861 w 2608861"/>
              <a:gd name="connsiteY0" fmla="*/ 418510 h 424800"/>
              <a:gd name="connsiteX1" fmla="*/ 1258471 w 2608861"/>
              <a:gd name="connsiteY1" fmla="*/ 386153 h 424800"/>
              <a:gd name="connsiteX2" fmla="*/ 0 w 2608861"/>
              <a:gd name="connsiteY2" fmla="*/ 0 h 424800"/>
              <a:gd name="connsiteX0" fmla="*/ 2748967 w 2748967"/>
              <a:gd name="connsiteY0" fmla="*/ 453093 h 461778"/>
              <a:gd name="connsiteX1" fmla="*/ 1398577 w 2748967"/>
              <a:gd name="connsiteY1" fmla="*/ 420736 h 461778"/>
              <a:gd name="connsiteX2" fmla="*/ 0 w 2748967"/>
              <a:gd name="connsiteY2" fmla="*/ 0 h 461778"/>
              <a:gd name="connsiteX0" fmla="*/ 2748967 w 2748967"/>
              <a:gd name="connsiteY0" fmla="*/ 453093 h 461778"/>
              <a:gd name="connsiteX1" fmla="*/ 1398577 w 2748967"/>
              <a:gd name="connsiteY1" fmla="*/ 420736 h 461778"/>
              <a:gd name="connsiteX2" fmla="*/ 0 w 2748967"/>
              <a:gd name="connsiteY2" fmla="*/ 0 h 461778"/>
              <a:gd name="connsiteX0" fmla="*/ 2748967 w 2748967"/>
              <a:gd name="connsiteY0" fmla="*/ 453093 h 453093"/>
              <a:gd name="connsiteX1" fmla="*/ 1274037 w 2748967"/>
              <a:gd name="connsiteY1" fmla="*/ 403444 h 453093"/>
              <a:gd name="connsiteX2" fmla="*/ 0 w 2748967"/>
              <a:gd name="connsiteY2" fmla="*/ 0 h 453093"/>
              <a:gd name="connsiteX0" fmla="*/ 2748967 w 2748967"/>
              <a:gd name="connsiteY0" fmla="*/ 453093 h 453093"/>
              <a:gd name="connsiteX1" fmla="*/ 1274037 w 2748967"/>
              <a:gd name="connsiteY1" fmla="*/ 403444 h 453093"/>
              <a:gd name="connsiteX2" fmla="*/ 0 w 2748967"/>
              <a:gd name="connsiteY2" fmla="*/ 0 h 453093"/>
              <a:gd name="connsiteX0" fmla="*/ 2748967 w 2748967"/>
              <a:gd name="connsiteY0" fmla="*/ 453093 h 453093"/>
              <a:gd name="connsiteX1" fmla="*/ 1398577 w 2748967"/>
              <a:gd name="connsiteY1" fmla="*/ 386153 h 453093"/>
              <a:gd name="connsiteX2" fmla="*/ 0 w 2748967"/>
              <a:gd name="connsiteY2" fmla="*/ 0 h 453093"/>
              <a:gd name="connsiteX0" fmla="*/ 2748967 w 2748967"/>
              <a:gd name="connsiteY0" fmla="*/ 453093 h 453093"/>
              <a:gd name="connsiteX1" fmla="*/ 1398577 w 2748967"/>
              <a:gd name="connsiteY1" fmla="*/ 386153 h 453093"/>
              <a:gd name="connsiteX2" fmla="*/ 0 w 2748967"/>
              <a:gd name="connsiteY2" fmla="*/ 0 h 453093"/>
              <a:gd name="connsiteX0" fmla="*/ 2748967 w 2748967"/>
              <a:gd name="connsiteY0" fmla="*/ 453093 h 453093"/>
              <a:gd name="connsiteX1" fmla="*/ 1383010 w 2748967"/>
              <a:gd name="connsiteY1" fmla="*/ 351570 h 453093"/>
              <a:gd name="connsiteX2" fmla="*/ 0 w 2748967"/>
              <a:gd name="connsiteY2" fmla="*/ 0 h 45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8967" h="453093">
                <a:moveTo>
                  <a:pt x="2748967" y="453093"/>
                </a:moveTo>
                <a:cubicBezTo>
                  <a:pt x="2298837" y="430780"/>
                  <a:pt x="1817573" y="408466"/>
                  <a:pt x="1383010" y="351570"/>
                </a:cubicBezTo>
                <a:cubicBezTo>
                  <a:pt x="922597" y="291289"/>
                  <a:pt x="388771" y="294908"/>
                  <a:pt x="0" y="0"/>
                </a:cubicBezTo>
              </a:path>
            </a:pathLst>
          </a:custGeom>
          <a:noFill/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C90BC5-3AA1-257B-EEB7-C1ED7C982F9A}"/>
              </a:ext>
            </a:extLst>
          </p:cNvPr>
          <p:cNvSpPr txBox="1"/>
          <p:nvPr/>
        </p:nvSpPr>
        <p:spPr>
          <a:xfrm>
            <a:off x="728070" y="5738977"/>
            <a:ext cx="163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Attack</a:t>
            </a:r>
            <a:endParaRPr kumimoji="1" lang="ko-KR" altLang="en-US" sz="36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C6D2A6-160F-593E-79D5-191F7348D3E8}"/>
              </a:ext>
            </a:extLst>
          </p:cNvPr>
          <p:cNvSpPr txBox="1"/>
          <p:nvPr/>
        </p:nvSpPr>
        <p:spPr>
          <a:xfrm>
            <a:off x="3071987" y="5738977"/>
            <a:ext cx="223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Backprop</a:t>
            </a:r>
            <a:endParaRPr kumimoji="1" lang="ko-KR" altLang="en-US" sz="36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2AD14-D3C9-83FD-1300-5D11F7DD4B35}"/>
              </a:ext>
            </a:extLst>
          </p:cNvPr>
          <p:cNvSpPr txBox="1"/>
          <p:nvPr/>
        </p:nvSpPr>
        <p:spPr>
          <a:xfrm>
            <a:off x="6010318" y="5738977"/>
            <a:ext cx="177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Update</a:t>
            </a:r>
            <a:endParaRPr kumimoji="1" lang="ko-KR" altLang="en-US" sz="36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F72EE54-36CD-24F1-7591-CD4D98E70DF0}"/>
              </a:ext>
            </a:extLst>
          </p:cNvPr>
          <p:cNvCxnSpPr>
            <a:cxnSpLocks/>
          </p:cNvCxnSpPr>
          <p:nvPr/>
        </p:nvCxnSpPr>
        <p:spPr>
          <a:xfrm>
            <a:off x="80671" y="6062142"/>
            <a:ext cx="64739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8E19EFC-3BC2-33C7-D5E9-FBF7C7F31FEA}"/>
              </a:ext>
            </a:extLst>
          </p:cNvPr>
          <p:cNvCxnSpPr>
            <a:cxnSpLocks/>
          </p:cNvCxnSpPr>
          <p:nvPr/>
        </p:nvCxnSpPr>
        <p:spPr>
          <a:xfrm>
            <a:off x="2432508" y="6062142"/>
            <a:ext cx="647399" cy="0"/>
          </a:xfrm>
          <a:prstGeom prst="straightConnector1">
            <a:avLst/>
          </a:prstGeom>
          <a:ln w="762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08676D-7800-4E29-401C-3FA87675B0F5}"/>
              </a:ext>
            </a:extLst>
          </p:cNvPr>
          <p:cNvCxnSpPr>
            <a:cxnSpLocks/>
          </p:cNvCxnSpPr>
          <p:nvPr/>
        </p:nvCxnSpPr>
        <p:spPr>
          <a:xfrm>
            <a:off x="5355817" y="6118334"/>
            <a:ext cx="647399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F39D33-B041-31CC-5CC3-2E72EDCE422C}"/>
              </a:ext>
            </a:extLst>
          </p:cNvPr>
          <p:cNvCxnSpPr>
            <a:cxnSpLocks/>
          </p:cNvCxnSpPr>
          <p:nvPr/>
        </p:nvCxnSpPr>
        <p:spPr>
          <a:xfrm flipV="1">
            <a:off x="4439118" y="3236731"/>
            <a:ext cx="422301" cy="361164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F0DACDB-D3C3-BC02-5F57-7FFECC10476E}"/>
              </a:ext>
            </a:extLst>
          </p:cNvPr>
          <p:cNvSpPr>
            <a:spLocks noChangeAspect="1"/>
          </p:cNvSpPr>
          <p:nvPr/>
        </p:nvSpPr>
        <p:spPr>
          <a:xfrm>
            <a:off x="4151118" y="358156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BFB21EC-35C5-8BA4-20D9-D5712A92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78" y="3067494"/>
            <a:ext cx="720474" cy="500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DA87B2-C07E-2F3C-404E-BEDFC1EC3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84" y="423284"/>
            <a:ext cx="924327" cy="7042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386B93-95E3-098D-6310-E4CB49648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792" y="1104769"/>
            <a:ext cx="924327" cy="7042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6CDF70-D75D-AAA3-2D0E-B2198D4AE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195" y="3789662"/>
            <a:ext cx="899201" cy="669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2508E8-AE5D-CFC5-C289-0EC20A393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617" y="1936133"/>
            <a:ext cx="585999" cy="405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F2246A-4B87-15B1-88E2-400DE4C54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5808" y="3173406"/>
            <a:ext cx="579635" cy="4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4</Words>
  <Application>Microsoft Macintosh PowerPoint</Application>
  <PresentationFormat>사용자 지정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Helvetica Neue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문승용</dc:creator>
  <cp:lastModifiedBy>문승용</cp:lastModifiedBy>
  <cp:revision>4</cp:revision>
  <dcterms:created xsi:type="dcterms:W3CDTF">2023-10-04T06:20:10Z</dcterms:created>
  <dcterms:modified xsi:type="dcterms:W3CDTF">2023-11-07T10:20:03Z</dcterms:modified>
</cp:coreProperties>
</file>