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366" r:id="rId2"/>
  </p:sldIdLst>
  <p:sldSz cx="11520488" cy="9215438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04" userDrawn="1">
          <p15:clr>
            <a:srgbClr val="747775"/>
          </p15:clr>
        </p15:guide>
        <p15:guide id="2" pos="3629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1AD47"/>
    <a:srgbClr val="4472C4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4"/>
    <p:restoredTop sz="96255"/>
  </p:normalViewPr>
  <p:slideViewPr>
    <p:cSldViewPr snapToGrid="0">
      <p:cViewPr varScale="1">
        <p:scale>
          <a:sx n="86" d="100"/>
          <a:sy n="86" d="100"/>
        </p:scale>
        <p:origin x="1968" y="224"/>
      </p:cViewPr>
      <p:guideLst>
        <p:guide orient="horz" pos="2904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6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80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92712" y="4238583"/>
            <a:ext cx="10735070" cy="73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0674419" y="8538273"/>
            <a:ext cx="691305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0674419" y="8538273"/>
            <a:ext cx="691305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92712" y="797347"/>
            <a:ext cx="10735070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92712" y="2064852"/>
            <a:ext cx="10735070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674419" y="8538273"/>
            <a:ext cx="691305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92712" y="797347"/>
            <a:ext cx="10735070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92716" y="2064854"/>
            <a:ext cx="5039457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088327" y="2064854"/>
            <a:ext cx="5039457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674419" y="8538273"/>
            <a:ext cx="691305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92712" y="797347"/>
            <a:ext cx="10735070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0674419" y="8538273"/>
            <a:ext cx="691305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92713" y="1795446"/>
            <a:ext cx="3537788" cy="553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92713" y="2489718"/>
            <a:ext cx="3537788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0674419" y="8538273"/>
            <a:ext cx="691305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17669" y="4009559"/>
            <a:ext cx="8022767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0674419" y="8538273"/>
            <a:ext cx="691305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760250" y="-222"/>
            <a:ext cx="5760245" cy="92154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34505" y="4034261"/>
            <a:ext cx="5096533" cy="830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34505" y="5022190"/>
            <a:ext cx="5096533" cy="50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223256" y="4355905"/>
            <a:ext cx="4834222" cy="50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674419" y="8538273"/>
            <a:ext cx="691305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92712" y="7891049"/>
            <a:ext cx="7557864" cy="461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2285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674419" y="8538273"/>
            <a:ext cx="691305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92712" y="3468588"/>
            <a:ext cx="10735070" cy="203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92712" y="5647738"/>
            <a:ext cx="10735070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0674419" y="8538273"/>
            <a:ext cx="691305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2712" y="797347"/>
            <a:ext cx="1073507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92712" y="2064852"/>
            <a:ext cx="1073507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674419" y="8538273"/>
            <a:ext cx="69130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3AFE0862-79C4-A430-BD45-BF084FF34F5A}"/>
              </a:ext>
            </a:extLst>
          </p:cNvPr>
          <p:cNvSpPr>
            <a:spLocks noChangeAspect="1"/>
          </p:cNvSpPr>
          <p:nvPr/>
        </p:nvSpPr>
        <p:spPr>
          <a:xfrm>
            <a:off x="3482388" y="4289528"/>
            <a:ext cx="540000" cy="540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0688A8B-966A-3385-6F93-4734055D0015}"/>
              </a:ext>
            </a:extLst>
          </p:cNvPr>
          <p:cNvSpPr>
            <a:spLocks noChangeAspect="1"/>
          </p:cNvSpPr>
          <p:nvPr/>
        </p:nvSpPr>
        <p:spPr>
          <a:xfrm>
            <a:off x="5588340" y="1923690"/>
            <a:ext cx="540000" cy="540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D397D1-B2C7-4433-4B13-06819A3DF27B}"/>
              </a:ext>
            </a:extLst>
          </p:cNvPr>
          <p:cNvSpPr>
            <a:spLocks noChangeAspect="1"/>
          </p:cNvSpPr>
          <p:nvPr/>
        </p:nvSpPr>
        <p:spPr>
          <a:xfrm>
            <a:off x="6999608" y="6058101"/>
            <a:ext cx="540000" cy="540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F405FD-C68C-8600-2257-2900A81ADAD3}"/>
              </a:ext>
            </a:extLst>
          </p:cNvPr>
          <p:cNvCxnSpPr>
            <a:cxnSpLocks/>
            <a:stCxn id="23" idx="5"/>
            <a:endCxn id="25" idx="2"/>
          </p:cNvCxnSpPr>
          <p:nvPr/>
        </p:nvCxnSpPr>
        <p:spPr>
          <a:xfrm>
            <a:off x="3943307" y="4750447"/>
            <a:ext cx="3056301" cy="157765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92266F4-E05B-699E-A928-4D68C6F097BD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3943307" y="2384609"/>
            <a:ext cx="1724114" cy="198400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A64018-DCD8-AEEB-DEAB-3761A69B67F3}"/>
              </a:ext>
            </a:extLst>
          </p:cNvPr>
          <p:cNvSpPr txBox="1"/>
          <p:nvPr/>
        </p:nvSpPr>
        <p:spPr>
          <a:xfrm>
            <a:off x="196922" y="5500806"/>
            <a:ext cx="35544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Anchor</a:t>
            </a:r>
            <a:endParaRPr lang="ko-Kore-KR" altLang="en-US" sz="6000" dirty="0">
              <a:latin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142A5-F29F-431B-00D9-437DCBC16DB2}"/>
              </a:ext>
            </a:extLst>
          </p:cNvPr>
          <p:cNvSpPr txBox="1"/>
          <p:nvPr/>
        </p:nvSpPr>
        <p:spPr>
          <a:xfrm>
            <a:off x="6264252" y="2980806"/>
            <a:ext cx="30596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Positive</a:t>
            </a:r>
            <a:endParaRPr lang="ko-Kore-KR" altLang="en-US" sz="6000" dirty="0">
              <a:latin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028A8A-0468-53CB-8AE6-1CC4EA315FFD}"/>
              </a:ext>
            </a:extLst>
          </p:cNvPr>
          <p:cNvSpPr txBox="1"/>
          <p:nvPr/>
        </p:nvSpPr>
        <p:spPr>
          <a:xfrm>
            <a:off x="7080040" y="7588101"/>
            <a:ext cx="41046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6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Negative</a:t>
            </a:r>
            <a:endParaRPr lang="ko-Kore-KR" altLang="en-US" sz="6000" dirty="0">
              <a:latin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45" name="그림 44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FB80A4B-E580-96E0-AEBB-2CCB0D53E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31" y="2980806"/>
            <a:ext cx="2520000" cy="2520000"/>
          </a:xfrm>
          <a:prstGeom prst="rect">
            <a:avLst/>
          </a:prstGeom>
        </p:spPr>
      </p:pic>
      <p:pic>
        <p:nvPicPr>
          <p:cNvPr id="46" name="그림 45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9EBFCA55-0088-8B8E-1407-E22195832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585" y="484157"/>
            <a:ext cx="2500965" cy="2500965"/>
          </a:xfrm>
          <a:prstGeom prst="rect">
            <a:avLst/>
          </a:prstGeom>
        </p:spPr>
      </p:pic>
      <p:pic>
        <p:nvPicPr>
          <p:cNvPr id="47" name="그림 46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8C46EE97-80CA-687B-F1FF-ED4DA624F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378" y="5068101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986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</TotalTime>
  <Words>3</Words>
  <Application>Microsoft Macintosh PowerPoint</Application>
  <PresentationFormat>사용자 지정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HELVETICA NEUE MEDIUM</vt:lpstr>
      <vt:lpstr>Arial</vt:lpstr>
      <vt:lpstr>Calibri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Generalizable RL Agents in Procedurally Generated Environments</dc:title>
  <cp:lastModifiedBy>문승용</cp:lastModifiedBy>
  <cp:revision>598</cp:revision>
  <cp:lastPrinted>2023-09-18T02:16:55Z</cp:lastPrinted>
  <dcterms:modified xsi:type="dcterms:W3CDTF">2023-11-08T12:15:39Z</dcterms:modified>
</cp:coreProperties>
</file>