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354" r:id="rId2"/>
    <p:sldId id="347" r:id="rId3"/>
    <p:sldId id="353" r:id="rId4"/>
    <p:sldId id="352" r:id="rId5"/>
    <p:sldId id="351" r:id="rId6"/>
    <p:sldId id="350" r:id="rId7"/>
    <p:sldId id="349" r:id="rId8"/>
    <p:sldId id="338" r:id="rId9"/>
    <p:sldId id="346" r:id="rId10"/>
    <p:sldId id="345" r:id="rId11"/>
    <p:sldId id="344" r:id="rId12"/>
    <p:sldId id="343" r:id="rId13"/>
    <p:sldId id="348" r:id="rId14"/>
    <p:sldId id="342" r:id="rId15"/>
    <p:sldId id="341" r:id="rId16"/>
  </p:sldIdLst>
  <p:sldSz cx="6480175" cy="4319588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5"/>
    <p:restoredTop sz="96234"/>
  </p:normalViewPr>
  <p:slideViewPr>
    <p:cSldViewPr snapToGrid="0">
      <p:cViewPr varScale="1">
        <p:scale>
          <a:sx n="184" d="100"/>
          <a:sy n="184" d="100"/>
        </p:scale>
        <p:origin x="1352" y="168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620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256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91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491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472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721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07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46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81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796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88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18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1555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15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333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482FB-0687-7C85-1DA6-61CF94CFD989}"/>
              </a:ext>
            </a:extLst>
          </p:cNvPr>
          <p:cNvSpPr/>
          <p:nvPr/>
        </p:nvSpPr>
        <p:spPr>
          <a:xfrm>
            <a:off x="0" y="2500802"/>
            <a:ext cx="6480175" cy="18187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73179F-757F-DA78-6EB6-C3B312D885DC}"/>
              </a:ext>
            </a:extLst>
          </p:cNvPr>
          <p:cNvSpPr/>
          <p:nvPr/>
        </p:nvSpPr>
        <p:spPr>
          <a:xfrm>
            <a:off x="2606434" y="462100"/>
            <a:ext cx="3873740" cy="18187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9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FCDB157A-2759-167A-03CF-E0544F0657C4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0" y="2510758"/>
            <a:ext cx="6487537" cy="17650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2520572" y="0"/>
            <a:ext cx="3959603" cy="22385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4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620526DB-6F0E-0A34-5084-2282A4D789C2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E9D5DBA-77C8-132A-7A34-8911D06FD6BF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1" y="2510758"/>
            <a:ext cx="6487536" cy="176500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6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3" name="원통[C] 12">
            <a:extLst>
              <a:ext uri="{FF2B5EF4-FFF2-40B4-BE49-F238E27FC236}">
                <a16:creationId xmlns:a16="http://schemas.microsoft.com/office/drawing/2014/main" id="{F4D20AC8-7FA6-7345-2758-1BC85F2ADA8C}"/>
              </a:ext>
            </a:extLst>
          </p:cNvPr>
          <p:cNvSpPr/>
          <p:nvPr/>
        </p:nvSpPr>
        <p:spPr>
          <a:xfrm>
            <a:off x="810286" y="2967388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E9D5DBA-77C8-132A-7A34-8911D06FD6BF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73E442-FE22-EE47-5488-13D1D25D303C}"/>
              </a:ext>
            </a:extLst>
          </p:cNvPr>
          <p:cNvSpPr/>
          <p:nvPr/>
        </p:nvSpPr>
        <p:spPr>
          <a:xfrm>
            <a:off x="11664" y="2503684"/>
            <a:ext cx="1127981" cy="2812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664142" y="80713"/>
            <a:ext cx="3816033" cy="42388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4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0" y="80713"/>
            <a:ext cx="6480175" cy="2442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3" name="원통[C] 12">
            <a:extLst>
              <a:ext uri="{FF2B5EF4-FFF2-40B4-BE49-F238E27FC236}">
                <a16:creationId xmlns:a16="http://schemas.microsoft.com/office/drawing/2014/main" id="{F4D20AC8-7FA6-7345-2758-1BC85F2ADA8C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9882A2-BBD8-ED73-FB2E-16B2CA8D81A1}"/>
              </a:ext>
            </a:extLst>
          </p:cNvPr>
          <p:cNvSpPr/>
          <p:nvPr/>
        </p:nvSpPr>
        <p:spPr>
          <a:xfrm>
            <a:off x="2664142" y="2597645"/>
            <a:ext cx="3816033" cy="16311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6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0" y="80713"/>
            <a:ext cx="6480175" cy="2442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3" name="원통[C] 12">
            <a:extLst>
              <a:ext uri="{FF2B5EF4-FFF2-40B4-BE49-F238E27FC236}">
                <a16:creationId xmlns:a16="http://schemas.microsoft.com/office/drawing/2014/main" id="{F4D20AC8-7FA6-7345-2758-1BC85F2ADA8C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6E9D5DBA-77C8-132A-7A34-8911D06FD6BF}"/>
              </a:ext>
            </a:extLst>
          </p:cNvPr>
          <p:cNvSpPr/>
          <p:nvPr/>
        </p:nvSpPr>
        <p:spPr>
          <a:xfrm rot="16200000">
            <a:off x="2105056" y="3255260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0" y="80713"/>
            <a:ext cx="6480175" cy="2442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6D652C-B38F-11DA-2A8D-A687C7BFABB6}"/>
              </a:ext>
            </a:extLst>
          </p:cNvPr>
          <p:cNvSpPr/>
          <p:nvPr/>
        </p:nvSpPr>
        <p:spPr>
          <a:xfrm>
            <a:off x="2509755" y="2575316"/>
            <a:ext cx="3970420" cy="1690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482FB-0687-7C85-1DA6-61CF94CFD989}"/>
              </a:ext>
            </a:extLst>
          </p:cNvPr>
          <p:cNvSpPr/>
          <p:nvPr/>
        </p:nvSpPr>
        <p:spPr>
          <a:xfrm>
            <a:off x="0" y="2500802"/>
            <a:ext cx="6480175" cy="18187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E4B6862F-2E5C-6EE8-9226-EA97324E8DEE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8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4045672C-BF2F-D201-DFB5-B87FA28BC84D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7"/>
            <a:ext cx="1139645" cy="3473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482FB-0687-7C85-1DA6-61CF94CFD989}"/>
              </a:ext>
            </a:extLst>
          </p:cNvPr>
          <p:cNvSpPr/>
          <p:nvPr/>
        </p:nvSpPr>
        <p:spPr>
          <a:xfrm>
            <a:off x="2598811" y="581970"/>
            <a:ext cx="3881363" cy="37376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BA2631A1-1B6E-F900-1D68-78C4CB771C68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1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36C4CD80-B62E-248D-2469-56B1C967BE2B}"/>
              </a:ext>
            </a:extLst>
          </p:cNvPr>
          <p:cNvSpPr/>
          <p:nvPr/>
        </p:nvSpPr>
        <p:spPr>
          <a:xfrm>
            <a:off x="822000" y="3472679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6"/>
            <a:ext cx="6480175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0482FB-0687-7C85-1DA6-61CF94CFD989}"/>
              </a:ext>
            </a:extLst>
          </p:cNvPr>
          <p:cNvSpPr/>
          <p:nvPr/>
        </p:nvSpPr>
        <p:spPr>
          <a:xfrm>
            <a:off x="2598811" y="581970"/>
            <a:ext cx="3881363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6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C41C45A8-17CD-0475-0132-7B7942B368AD}"/>
              </a:ext>
            </a:extLst>
          </p:cNvPr>
          <p:cNvSpPr/>
          <p:nvPr/>
        </p:nvSpPr>
        <p:spPr>
          <a:xfrm>
            <a:off x="810286" y="347481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6"/>
            <a:ext cx="6480175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581D1CC7-CA6B-5C17-853C-0E70095E1D3B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7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통[C] 21">
            <a:extLst>
              <a:ext uri="{FF2B5EF4-FFF2-40B4-BE49-F238E27FC236}">
                <a16:creationId xmlns:a16="http://schemas.microsoft.com/office/drawing/2014/main" id="{1803C4EE-9C1C-2A2B-ACDB-6A855A5D4098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2616032" y="2485356"/>
            <a:ext cx="3864143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7D0309-8D2E-DDF4-2BCD-B65E60776A8A}"/>
              </a:ext>
            </a:extLst>
          </p:cNvPr>
          <p:cNvSpPr/>
          <p:nvPr/>
        </p:nvSpPr>
        <p:spPr>
          <a:xfrm>
            <a:off x="2664142" y="574350"/>
            <a:ext cx="3816032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C05E0C2C-D73E-11E2-672C-5E0C39C0EC94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F1E854-CD33-1E28-12AC-15ED37B29C12}"/>
              </a:ext>
            </a:extLst>
          </p:cNvPr>
          <p:cNvSpPr/>
          <p:nvPr/>
        </p:nvSpPr>
        <p:spPr>
          <a:xfrm>
            <a:off x="0" y="2508154"/>
            <a:ext cx="1139645" cy="314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3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통[C] 21">
            <a:extLst>
              <a:ext uri="{FF2B5EF4-FFF2-40B4-BE49-F238E27FC236}">
                <a16:creationId xmlns:a16="http://schemas.microsoft.com/office/drawing/2014/main" id="{1803C4EE-9C1C-2A2B-ACDB-6A855A5D4098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6"/>
            <a:ext cx="6480175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7D0309-8D2E-DDF4-2BCD-B65E60776A8A}"/>
              </a:ext>
            </a:extLst>
          </p:cNvPr>
          <p:cNvSpPr/>
          <p:nvPr/>
        </p:nvSpPr>
        <p:spPr>
          <a:xfrm>
            <a:off x="2664142" y="574350"/>
            <a:ext cx="3816032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0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통[C] 21">
            <a:extLst>
              <a:ext uri="{FF2B5EF4-FFF2-40B4-BE49-F238E27FC236}">
                <a16:creationId xmlns:a16="http://schemas.microsoft.com/office/drawing/2014/main" id="{1803C4EE-9C1C-2A2B-ACDB-6A855A5D4098}"/>
              </a:ext>
            </a:extLst>
          </p:cNvPr>
          <p:cNvSpPr/>
          <p:nvPr/>
        </p:nvSpPr>
        <p:spPr>
          <a:xfrm>
            <a:off x="815764" y="3326728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0" y="2485356"/>
            <a:ext cx="6480175" cy="1790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E4579EBA-BB84-2AF4-FC92-FD4835900ED0}"/>
              </a:ext>
            </a:extLst>
          </p:cNvPr>
          <p:cNvSpPr/>
          <p:nvPr/>
        </p:nvSpPr>
        <p:spPr>
          <a:xfrm rot="16200000">
            <a:off x="2373593" y="1280564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571503E-0D7E-0362-1500-628CDD75B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690" y="879414"/>
            <a:ext cx="449222" cy="2077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AFAB0F-995D-42EE-BF9D-99F559B1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19" y="1829810"/>
            <a:ext cx="480564" cy="19327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3621247" y="96042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1482635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4878035" y="683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1003175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593247" y="100659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4878036" y="165542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1967791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4593247" y="144642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336457" y="1446347"/>
            <a:ext cx="28479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2670471" y="112318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1455387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190" y="1095388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302812" y="1032347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189" y="2046471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240481" y="619057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249521" y="1393057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189" y="584530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366812" y="510347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-72032" y="80713"/>
            <a:ext cx="176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-72032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Aux Phase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3621247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Encoder</a:t>
            </a:r>
          </a:p>
          <a:p>
            <a:pPr algn="ctr"/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580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4878035" y="2657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Policy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037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4593247" y="2981062"/>
            <a:ext cx="284788" cy="43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4878036" y="3629896"/>
            <a:ext cx="997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Value</a:t>
            </a:r>
          </a:p>
          <a:p>
            <a:pPr algn="ctr"/>
            <a:endParaRPr lang="ko-Kore-KR" altLang="en-US" sz="1800" dirty="0">
              <a:solidFill>
                <a:schemeClr val="tx1">
                  <a:alpha val="2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388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4593247" y="3420895"/>
            <a:ext cx="284789" cy="532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330128" y="3420816"/>
            <a:ext cx="291119" cy="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2664142" y="3097650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State</a:t>
            </a:r>
          </a:p>
          <a:p>
            <a:pPr algn="ctr"/>
            <a:endParaRPr lang="ko-Kore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9083" y="3429857"/>
            <a:ext cx="189626" cy="1668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ADFA82-892B-DC95-4786-C1FDAE8B2E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0690" y="3810260"/>
            <a:ext cx="449222" cy="1932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4507C-FD7C-9E20-6CAD-47C9BB75F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9610" y="2832706"/>
            <a:ext cx="480564" cy="204378"/>
          </a:xfrm>
          <a:prstGeom prst="rect">
            <a:avLst/>
          </a:prstGeom>
        </p:spPr>
      </p:pic>
      <p:sp>
        <p:nvSpPr>
          <p:cNvPr id="17" name="원통[C] 16">
            <a:extLst>
              <a:ext uri="{FF2B5EF4-FFF2-40B4-BE49-F238E27FC236}">
                <a16:creationId xmlns:a16="http://schemas.microsoft.com/office/drawing/2014/main" id="{4EC29396-3DF8-7B26-9DE8-E1EA017B6390}"/>
              </a:ext>
            </a:extLst>
          </p:cNvPr>
          <p:cNvSpPr/>
          <p:nvPr/>
        </p:nvSpPr>
        <p:spPr>
          <a:xfrm>
            <a:off x="822000" y="3169105"/>
            <a:ext cx="900000" cy="720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원통[C] 17">
            <a:extLst>
              <a:ext uri="{FF2B5EF4-FFF2-40B4-BE49-F238E27FC236}">
                <a16:creationId xmlns:a16="http://schemas.microsoft.com/office/drawing/2014/main" id="{69333E60-C612-FD23-9F54-F8741A1A4CAA}"/>
              </a:ext>
            </a:extLst>
          </p:cNvPr>
          <p:cNvSpPr/>
          <p:nvPr/>
        </p:nvSpPr>
        <p:spPr>
          <a:xfrm>
            <a:off x="810286" y="2970815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1" y="2510758"/>
            <a:ext cx="1101436" cy="3118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BAD538-0822-D4E7-96EB-A82443CB9CAF}"/>
              </a:ext>
            </a:extLst>
          </p:cNvPr>
          <p:cNvSpPr/>
          <p:nvPr/>
        </p:nvSpPr>
        <p:spPr>
          <a:xfrm>
            <a:off x="2520572" y="210492"/>
            <a:ext cx="3959603" cy="40657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7050DEBE-083D-C415-AB6E-45C0C0A6C16D}"/>
              </a:ext>
            </a:extLst>
          </p:cNvPr>
          <p:cNvSpPr/>
          <p:nvPr/>
        </p:nvSpPr>
        <p:spPr>
          <a:xfrm>
            <a:off x="1139645" y="2521122"/>
            <a:ext cx="264710" cy="331109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069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210</Words>
  <Application>Microsoft Macintosh PowerPoint</Application>
  <PresentationFormat>사용자 지정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498</cp:revision>
  <cp:lastPrinted>2023-09-18T02:16:55Z</cp:lastPrinted>
  <dcterms:modified xsi:type="dcterms:W3CDTF">2023-09-23T01:29:36Z</dcterms:modified>
</cp:coreProperties>
</file>