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360" r:id="rId2"/>
    <p:sldId id="369" r:id="rId3"/>
    <p:sldId id="370" r:id="rId4"/>
    <p:sldId id="371" r:id="rId5"/>
    <p:sldId id="364" r:id="rId6"/>
    <p:sldId id="372" r:id="rId7"/>
    <p:sldId id="374" r:id="rId8"/>
    <p:sldId id="375" r:id="rId9"/>
    <p:sldId id="376" r:id="rId10"/>
    <p:sldId id="377" r:id="rId11"/>
    <p:sldId id="378" r:id="rId12"/>
  </p:sldIdLst>
  <p:sldSz cx="6480175" cy="431958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1AD47"/>
    <a:srgbClr val="262822"/>
    <a:srgbClr val="42424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4"/>
    <p:restoredTop sz="96234"/>
  </p:normalViewPr>
  <p:slideViewPr>
    <p:cSldViewPr snapToGrid="0">
      <p:cViewPr varScale="1">
        <p:scale>
          <a:sx n="184" d="100"/>
          <a:sy n="184" d="100"/>
        </p:scale>
        <p:origin x="1304" y="168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3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45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00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049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18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44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4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77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55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1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95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Coal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Cross-Trajectory Achievement Matching</a:t>
            </a:r>
            <a:endParaRPr kumimoji="1" lang="ko-Kore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Stone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Defeat Zombie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Stone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Make Stone Pickaxe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Coal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Plant Sapling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0548374-5445-50A8-3541-84154760A73D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3A07B7-6BA9-D640-E79E-6347F43EFE7C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D012F4-F41D-D695-AB0A-00F21C3FD71F}"/>
              </a:ext>
            </a:extLst>
          </p:cNvPr>
          <p:cNvSpPr>
            <a:spLocks noChangeAspect="1"/>
          </p:cNvSpPr>
          <p:nvPr/>
        </p:nvSpPr>
        <p:spPr>
          <a:xfrm>
            <a:off x="4742450" y="2335809"/>
            <a:ext cx="216000" cy="216000"/>
          </a:xfrm>
          <a:prstGeom prst="ellipse">
            <a:avLst/>
          </a:prstGeom>
          <a:solidFill>
            <a:srgbClr val="71AD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3A0146-9C04-BD05-E51C-14CAE9A7F364}"/>
              </a:ext>
            </a:extLst>
          </p:cNvPr>
          <p:cNvSpPr>
            <a:spLocks noChangeAspect="1"/>
          </p:cNvSpPr>
          <p:nvPr/>
        </p:nvSpPr>
        <p:spPr>
          <a:xfrm>
            <a:off x="4840708" y="3241396"/>
            <a:ext cx="216000" cy="216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0FF7AB-EF7A-B2CB-52E7-56DE7C91C95C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3693670" y="3074850"/>
            <a:ext cx="1147038" cy="274546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8DF260-3E44-7405-3F13-90D675904DBD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3693670" y="2520177"/>
            <a:ext cx="1080412" cy="401937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7F2DFE-4ADF-CFF2-9D07-494284D741F4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204E03-7328-F10B-458D-77E2457AFB65}"/>
              </a:ext>
            </a:extLst>
          </p:cNvPr>
          <p:cNvSpPr txBox="1"/>
          <p:nvPr/>
        </p:nvSpPr>
        <p:spPr>
          <a:xfrm>
            <a:off x="48504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C2920-4D2F-2EBC-07C6-FB272FC2F442}"/>
              </a:ext>
            </a:extLst>
          </p:cNvPr>
          <p:cNvSpPr txBox="1"/>
          <p:nvPr/>
        </p:nvSpPr>
        <p:spPr>
          <a:xfrm>
            <a:off x="4898056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그림 22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2ABBDAA6-B216-3BB3-15A8-9D1F00DB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24" name="그림 23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53BC5EA6-8E13-D5CD-8506-56DF83620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182" y="2159794"/>
            <a:ext cx="576000" cy="576000"/>
          </a:xfrm>
          <a:prstGeom prst="rect">
            <a:avLst/>
          </a:prstGeom>
        </p:spPr>
      </p:pic>
      <p:pic>
        <p:nvPicPr>
          <p:cNvPr id="27" name="그림 26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029921D5-254C-B665-4B52-AAFDECE78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074" y="3082625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0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Coal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Cross-Trajectory Achievement Matching</a:t>
            </a:r>
            <a:endParaRPr kumimoji="1" lang="ko-Kore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Stone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Defeat Zombie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Stone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Make Stone Pickaxe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Coal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Plant Sapling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A5C13D1-F88A-2497-4001-3C4801BA7885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15B425-94BF-E128-C384-EACC565D35E9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B5BD854-253E-E3EF-7285-A54B837683E7}"/>
              </a:ext>
            </a:extLst>
          </p:cNvPr>
          <p:cNvSpPr>
            <a:spLocks noChangeAspect="1"/>
          </p:cNvSpPr>
          <p:nvPr/>
        </p:nvSpPr>
        <p:spPr>
          <a:xfrm>
            <a:off x="4441650" y="2335809"/>
            <a:ext cx="216000" cy="216000"/>
          </a:xfrm>
          <a:prstGeom prst="ellipse">
            <a:avLst/>
          </a:prstGeom>
          <a:solidFill>
            <a:srgbClr val="71AD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357D7E-80D8-53CB-56BA-4587C313F937}"/>
              </a:ext>
            </a:extLst>
          </p:cNvPr>
          <p:cNvSpPr>
            <a:spLocks noChangeAspect="1"/>
          </p:cNvSpPr>
          <p:nvPr/>
        </p:nvSpPr>
        <p:spPr>
          <a:xfrm>
            <a:off x="5165570" y="3241396"/>
            <a:ext cx="216000" cy="216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30A3F10-5DB9-1088-A4CF-00F02DD61943}"/>
              </a:ext>
            </a:extLst>
          </p:cNvPr>
          <p:cNvCxnSpPr>
            <a:cxnSpLocks/>
            <a:stCxn id="9" idx="5"/>
            <a:endCxn id="31" idx="2"/>
          </p:cNvCxnSpPr>
          <p:nvPr/>
        </p:nvCxnSpPr>
        <p:spPr>
          <a:xfrm>
            <a:off x="3693670" y="3074850"/>
            <a:ext cx="1471900" cy="274546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3AA714-0AF8-8B9E-49C5-FD602C73C8CD}"/>
              </a:ext>
            </a:extLst>
          </p:cNvPr>
          <p:cNvCxnSpPr>
            <a:cxnSpLocks/>
            <a:stCxn id="30" idx="3"/>
            <a:endCxn id="9" idx="7"/>
          </p:cNvCxnSpPr>
          <p:nvPr/>
        </p:nvCxnSpPr>
        <p:spPr>
          <a:xfrm flipH="1">
            <a:off x="3693670" y="2520177"/>
            <a:ext cx="779612" cy="401937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3C5BB87-80C9-C06E-AC0C-85E83B77BB20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16148A-3D1B-AE70-B112-ED0A3845D3DA}"/>
              </a:ext>
            </a:extLst>
          </p:cNvPr>
          <p:cNvSpPr txBox="1"/>
          <p:nvPr/>
        </p:nvSpPr>
        <p:spPr>
          <a:xfrm>
            <a:off x="45496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A26FCC-6F68-092C-DA2C-ECB1A0FA95F4}"/>
              </a:ext>
            </a:extLst>
          </p:cNvPr>
          <p:cNvSpPr txBox="1"/>
          <p:nvPr/>
        </p:nvSpPr>
        <p:spPr>
          <a:xfrm>
            <a:off x="5222918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그림 38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144350E3-8330-9BC1-01C1-4C5F84FA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40" name="그림 39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3B1D0BB8-3378-47ED-B316-23AC540C3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382" y="2159794"/>
            <a:ext cx="576000" cy="576000"/>
          </a:xfrm>
          <a:prstGeom prst="rect">
            <a:avLst/>
          </a:prstGeom>
        </p:spPr>
      </p:pic>
      <p:pic>
        <p:nvPicPr>
          <p:cNvPr id="42" name="그림 4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DACD2584-1F0F-D3BC-F2E8-69A8A20DE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936" y="3082625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8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ECE1C08E-EEC3-70BF-F966-87B736C8A06E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62378F4-A5E6-1EDC-1733-C23CD3C1FC66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20B50A9-7466-0F17-C188-B2EABA7E84A0}"/>
              </a:ext>
            </a:extLst>
          </p:cNvPr>
          <p:cNvSpPr>
            <a:spLocks noChangeAspect="1"/>
          </p:cNvSpPr>
          <p:nvPr/>
        </p:nvSpPr>
        <p:spPr>
          <a:xfrm>
            <a:off x="3628796" y="2571236"/>
            <a:ext cx="216000" cy="216000"/>
          </a:xfrm>
          <a:prstGeom prst="ellipse">
            <a:avLst/>
          </a:prstGeom>
          <a:solidFill>
            <a:srgbClr val="71AD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8FE920-44A0-ED34-7AC4-834A2B1FF8A5}"/>
              </a:ext>
            </a:extLst>
          </p:cNvPr>
          <p:cNvSpPr>
            <a:spLocks noChangeAspect="1"/>
          </p:cNvSpPr>
          <p:nvPr/>
        </p:nvSpPr>
        <p:spPr>
          <a:xfrm>
            <a:off x="3727054" y="3476823"/>
            <a:ext cx="216000" cy="216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1155434-9E26-E955-BB36-F1E842E5D6EF}"/>
              </a:ext>
            </a:extLst>
          </p:cNvPr>
          <p:cNvCxnSpPr>
            <a:cxnSpLocks/>
            <a:stCxn id="23" idx="5"/>
            <a:endCxn id="25" idx="2"/>
          </p:cNvCxnSpPr>
          <p:nvPr/>
        </p:nvCxnSpPr>
        <p:spPr>
          <a:xfrm>
            <a:off x="2580016" y="3310277"/>
            <a:ext cx="1147038" cy="274546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AA050E-5488-60DB-2E67-7577EAD06D10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2580016" y="2755604"/>
            <a:ext cx="1080412" cy="401937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9487AB-8BA5-BB41-9739-AAC3F5A497C1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D1F2B-B7AF-AED5-C9D7-EC2825FA926B}"/>
              </a:ext>
            </a:extLst>
          </p:cNvPr>
          <p:cNvSpPr txBox="1"/>
          <p:nvPr/>
        </p:nvSpPr>
        <p:spPr>
          <a:xfrm>
            <a:off x="3736796" y="2937105"/>
            <a:ext cx="96546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7B2A0E-3078-E74C-C9B5-0BD0C8337731}"/>
              </a:ext>
            </a:extLst>
          </p:cNvPr>
          <p:cNvSpPr txBox="1"/>
          <p:nvPr/>
        </p:nvSpPr>
        <p:spPr>
          <a:xfrm>
            <a:off x="3784402" y="3838212"/>
            <a:ext cx="107403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그림 30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5FB5285B-E483-E88D-1FE8-F54428E43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82" y="2936309"/>
            <a:ext cx="576000" cy="576000"/>
          </a:xfrm>
          <a:prstGeom prst="rect">
            <a:avLst/>
          </a:prstGeom>
        </p:spPr>
      </p:pic>
      <p:pic>
        <p:nvPicPr>
          <p:cNvPr id="32" name="그림 31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AF99E90E-E049-3E2D-C8A6-E3B1760A1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28" y="2386314"/>
            <a:ext cx="576000" cy="576000"/>
          </a:xfrm>
          <a:prstGeom prst="rect">
            <a:avLst/>
          </a:prstGeom>
        </p:spPr>
      </p:pic>
      <p:pic>
        <p:nvPicPr>
          <p:cNvPr id="33" name="그림 32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4249D3D7-91D9-7024-2F39-9C0852557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420" y="329682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1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68B499B-0882-84B5-2C8B-33C7DB424045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99B3459-E759-81E2-5765-D74F0B8955D5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79E60B5-F4D4-818A-8636-F877EF4EF11D}"/>
              </a:ext>
            </a:extLst>
          </p:cNvPr>
          <p:cNvSpPr>
            <a:spLocks noChangeAspect="1"/>
          </p:cNvSpPr>
          <p:nvPr/>
        </p:nvSpPr>
        <p:spPr>
          <a:xfrm>
            <a:off x="3327996" y="2571236"/>
            <a:ext cx="216000" cy="216000"/>
          </a:xfrm>
          <a:prstGeom prst="ellipse">
            <a:avLst/>
          </a:prstGeom>
          <a:solidFill>
            <a:srgbClr val="71AD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371740-2C43-02BB-F42C-E4BF2532C393}"/>
              </a:ext>
            </a:extLst>
          </p:cNvPr>
          <p:cNvSpPr>
            <a:spLocks noChangeAspect="1"/>
          </p:cNvSpPr>
          <p:nvPr/>
        </p:nvSpPr>
        <p:spPr>
          <a:xfrm>
            <a:off x="4027854" y="3476823"/>
            <a:ext cx="216000" cy="216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9C21ED-699D-128D-0FAE-4B904F175DB2}"/>
              </a:ext>
            </a:extLst>
          </p:cNvPr>
          <p:cNvCxnSpPr>
            <a:cxnSpLocks/>
            <a:stCxn id="35" idx="5"/>
            <a:endCxn id="37" idx="2"/>
          </p:cNvCxnSpPr>
          <p:nvPr/>
        </p:nvCxnSpPr>
        <p:spPr>
          <a:xfrm>
            <a:off x="2580016" y="3310277"/>
            <a:ext cx="1447838" cy="274546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28D9F5-7DDD-A0F1-D197-A72F0F4A8FC6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2580016" y="2755604"/>
            <a:ext cx="779612" cy="401937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C241EC6-1D7E-7B88-4D55-63877BDCD0C4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5C3558-4C12-B660-0FEC-E9CE602F9BF5}"/>
              </a:ext>
            </a:extLst>
          </p:cNvPr>
          <p:cNvSpPr txBox="1"/>
          <p:nvPr/>
        </p:nvSpPr>
        <p:spPr>
          <a:xfrm>
            <a:off x="3435996" y="2937105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EB8EC4-E8B8-39DC-D555-109F8C9E8DB4}"/>
              </a:ext>
            </a:extLst>
          </p:cNvPr>
          <p:cNvSpPr txBox="1"/>
          <p:nvPr/>
        </p:nvSpPr>
        <p:spPr>
          <a:xfrm>
            <a:off x="4085202" y="3838212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그림 44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3669019D-5D1C-3E50-8A62-8A56E7EE5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82" y="2936309"/>
            <a:ext cx="576000" cy="576000"/>
          </a:xfrm>
          <a:prstGeom prst="rect">
            <a:avLst/>
          </a:prstGeom>
        </p:spPr>
      </p:pic>
      <p:pic>
        <p:nvPicPr>
          <p:cNvPr id="46" name="그림 45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8E58B6BD-A670-AFD0-8A7A-7051BD5B6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28" y="2386314"/>
            <a:ext cx="576000" cy="576000"/>
          </a:xfrm>
          <a:prstGeom prst="rect">
            <a:avLst/>
          </a:prstGeom>
        </p:spPr>
      </p:pic>
      <p:pic>
        <p:nvPicPr>
          <p:cNvPr id="47" name="그림 46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FC4A5E94-D8C5-D90A-64AB-9D0A53FBB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220" y="329682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9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6">
            <a:extLst>
              <a:ext uri="{FF2B5EF4-FFF2-40B4-BE49-F238E27FC236}">
                <a16:creationId xmlns:a16="http://schemas.microsoft.com/office/drawing/2014/main" id="{C9C21ED0-536B-6973-B0ED-9B5889570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49776"/>
              </p:ext>
            </p:extLst>
          </p:nvPr>
        </p:nvGraphicFramePr>
        <p:xfrm>
          <a:off x="2461340" y="2132357"/>
          <a:ext cx="3604812" cy="174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3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724285-14B6-477F-8B6B-096440BE3A1B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 Distance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8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6">
            <a:extLst>
              <a:ext uri="{FF2B5EF4-FFF2-40B4-BE49-F238E27FC236}">
                <a16:creationId xmlns:a16="http://schemas.microsoft.com/office/drawing/2014/main" id="{4E679C9F-33B3-DE82-D4B9-0222CDDC5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25556"/>
              </p:ext>
            </p:extLst>
          </p:nvPr>
        </p:nvGraphicFramePr>
        <p:xfrm>
          <a:off x="2461340" y="2118154"/>
          <a:ext cx="3604808" cy="175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2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BE2F47-FC36-5B60-64AF-B91592CAC461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Partial Optimal Transport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9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B5056F-986B-A897-BAE9-5849CCE9AFD0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Thresholding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AD186232-9505-4B0A-026C-4FCFB1D37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86182"/>
              </p:ext>
            </p:extLst>
          </p:nvPr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AD186232-9505-4B0A-026C-4FCFB1D37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55508"/>
              </p:ext>
            </p:extLst>
          </p:nvPr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0492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</TotalTime>
  <Words>219</Words>
  <Application>Microsoft Macintosh PowerPoint</Application>
  <PresentationFormat>사용자 지정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610</cp:revision>
  <cp:lastPrinted>2023-09-18T02:16:55Z</cp:lastPrinted>
  <dcterms:modified xsi:type="dcterms:W3CDTF">2023-09-22T14:40:32Z</dcterms:modified>
</cp:coreProperties>
</file>