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6" r:id="rId6"/>
    <p:sldId id="263" r:id="rId7"/>
    <p:sldId id="267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6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2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A1B559-6503-4460-82E4-0C0AA4892914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E98AD69-179D-4C74-941C-021B98873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78707-9B06-41F0-8D55-EDFE47F19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25" y="306407"/>
            <a:ext cx="9144000" cy="666570"/>
          </a:xfrm>
        </p:spPr>
        <p:txBody>
          <a:bodyPr anchor="t">
            <a:normAutofit fontScale="9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 бюджетное учреждение – гимназия №19 имени Героя Советского Союза В.И. Меркулова г. Орла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F8E907-D093-496A-9978-A0352210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024" y="3201127"/>
            <a:ext cx="4203926" cy="2968853"/>
          </a:xfrm>
        </p:spPr>
        <p:txBody>
          <a:bodyPr>
            <a:noAutofit/>
          </a:bodyPr>
          <a:lstStyle/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класса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Мальцев Кирилл Леонидович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(информатики)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Кривоногов Константин Юрьевич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978" y="1669468"/>
            <a:ext cx="10724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itchFamily="18" charset="0"/>
              </a:rPr>
              <a:t>Тема: «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способов сортировки, их сравнение и визуализация.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0255" y="5936116"/>
            <a:ext cx="11849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г. Орёл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2022-202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118" y="161129"/>
            <a:ext cx="7729728" cy="1188720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 работы алгоритмов.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62327" y="-27709"/>
            <a:ext cx="729673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10</a:t>
            </a:r>
            <a:endParaRPr lang="ru-RU" sz="32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4327" y="1349849"/>
            <a:ext cx="10797309" cy="54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118" y="161129"/>
            <a:ext cx="7729728" cy="118872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Асимптотика и затраты памяти, общая классификация.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43857" y="-27709"/>
            <a:ext cx="748144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11</a:t>
            </a:r>
            <a:endParaRPr lang="ru-RU" sz="32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8350062"/>
              </p:ext>
            </p:extLst>
          </p:nvPr>
        </p:nvGraphicFramePr>
        <p:xfrm>
          <a:off x="794327" y="1442212"/>
          <a:ext cx="10649529" cy="5171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511">
                  <a:extLst>
                    <a:ext uri="{9D8B030D-6E8A-4147-A177-3AD203B41FA5}">
                      <a16:colId xmlns:a16="http://schemas.microsoft.com/office/drawing/2014/main" val="601574781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431371805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2926623659"/>
                    </a:ext>
                  </a:extLst>
                </a:gridCol>
                <a:gridCol w="1112596">
                  <a:extLst>
                    <a:ext uri="{9D8B030D-6E8A-4147-A177-3AD203B41FA5}">
                      <a16:colId xmlns:a16="http://schemas.microsoft.com/office/drawing/2014/main" val="1013663434"/>
                    </a:ext>
                  </a:extLst>
                </a:gridCol>
                <a:gridCol w="1033667">
                  <a:extLst>
                    <a:ext uri="{9D8B030D-6E8A-4147-A177-3AD203B41FA5}">
                      <a16:colId xmlns:a16="http://schemas.microsoft.com/office/drawing/2014/main" val="3864218533"/>
                    </a:ext>
                  </a:extLst>
                </a:gridCol>
                <a:gridCol w="1760181">
                  <a:extLst>
                    <a:ext uri="{9D8B030D-6E8A-4147-A177-3AD203B41FA5}">
                      <a16:colId xmlns:a16="http://schemas.microsoft.com/office/drawing/2014/main" val="1925580684"/>
                    </a:ext>
                  </a:extLst>
                </a:gridCol>
                <a:gridCol w="1986504">
                  <a:extLst>
                    <a:ext uri="{9D8B030D-6E8A-4147-A177-3AD203B41FA5}">
                      <a16:colId xmlns:a16="http://schemas.microsoft.com/office/drawing/2014/main" val="1560044341"/>
                    </a:ext>
                  </a:extLst>
                </a:gridCol>
              </a:tblGrid>
              <a:tr h="13788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Название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Время выполнения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Память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Стабильность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Метод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ctr"/>
                </a:tc>
                <a:extLst>
                  <a:ext uri="{0D108BD9-81ED-4DB2-BD59-A6C34878D82A}">
                    <a16:rowId xmlns:a16="http://schemas.microsoft.com/office/drawing/2014/main" val="3680748677"/>
                  </a:ext>
                </a:extLst>
              </a:tr>
              <a:tr h="2722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Лучшее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Среднее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Худшее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25185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Пузырьковая сортировка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Обмен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3534780243"/>
                  </a:ext>
                </a:extLst>
              </a:tr>
              <a:tr h="4136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перемешиванием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Обмен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3242045661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вставками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Вставка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796071705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err="1">
                          <a:effectLst/>
                        </a:rPr>
                        <a:t>Гномья</a:t>
                      </a:r>
                      <a:r>
                        <a:rPr lang="ru-RU" sz="1500" dirty="0">
                          <a:effectLst/>
                        </a:rPr>
                        <a:t> Сортировка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 dirty="0">
                          <a:effectLst/>
                        </a:rPr>
                        <a:t>n</a:t>
                      </a:r>
                      <a:r>
                        <a:rPr lang="en-US" sz="1500" i="1" baseline="30000" dirty="0">
                          <a:effectLst/>
                        </a:rPr>
                        <a:t>2</a:t>
                      </a:r>
                      <a:endParaRPr lang="ru-RU" sz="15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Обмен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2454633025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Сортировка выбором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Выбор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921722411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чёт-нечёт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Обмен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1895340968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рассчёской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Обмен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1013468364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Шелла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ru-RU" sz="1500" i="1" baseline="30000">
                          <a:effectLst/>
                        </a:rPr>
                        <a:t>4/3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ru-RU" sz="1500" i="1" baseline="30000">
                          <a:effectLst/>
                        </a:rPr>
                        <a:t>3/2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Нет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Вставка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2847165621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Быстрая сортировка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r>
                        <a:rPr lang="en-US" sz="1500" i="1" baseline="30000">
                          <a:effectLst/>
                        </a:rPr>
                        <a:t>2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 dirty="0" err="1">
                          <a:effectLst/>
                        </a:rPr>
                        <a:t>log</a:t>
                      </a:r>
                      <a:r>
                        <a:rPr lang="ru-RU" sz="1500" i="1" dirty="0">
                          <a:effectLst/>
                        </a:rPr>
                        <a:t> n</a:t>
                      </a:r>
                      <a:endParaRPr lang="ru-RU" sz="15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Разделение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672329399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слиянием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Объединение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3592054346"/>
                  </a:ext>
                </a:extLst>
              </a:tr>
              <a:tr h="412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Пирамидальная сортировка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1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Разделение и выбор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1822324564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Timsort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Вставка и слияние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2004619755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Intosort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 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log 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Нет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Разделение и выбор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59605336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Сортировка подсчётом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–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n+r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n+r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n+r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Разделение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2988542267"/>
                  </a:ext>
                </a:extLst>
              </a:tr>
              <a:tr h="275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Поразрядная сортировка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n*d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>
                          <a:effectLst/>
                        </a:rPr>
                        <a:t>n*d</a:t>
                      </a:r>
                      <a:endParaRPr lang="ru-RU" sz="15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i="1" dirty="0" err="1">
                          <a:effectLst/>
                        </a:rPr>
                        <a:t>n+d</a:t>
                      </a:r>
                      <a:endParaRPr lang="ru-RU" sz="15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Разделение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73" marR="26273" marT="0" marB="0" anchor="b"/>
                </a:tc>
                <a:extLst>
                  <a:ext uri="{0D108BD9-81ED-4DB2-BD59-A6C34878D82A}">
                    <a16:rowId xmlns:a16="http://schemas.microsoft.com/office/drawing/2014/main" val="318084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6522"/>
            <a:ext cx="10515600" cy="108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 процесса сортировки и оценки затраченного времени и памяти работы алгоритмов.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263491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группы алгоритмов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(сортировки обменом)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Sorts (сортировки выбором)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Sorts (сортировки вставками)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Sorts (сортировки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слиянием)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istribution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(сортировки распределением)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 (гибридные сортировки)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визуализацию алгоритмов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проанализировать асимптотику данных алгоритмов.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и выбрать наиболее оптимальные виды сортировок, на основе полученных данных.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679811"/>
            <a:ext cx="10515600" cy="144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алгоритмизации и программировании сортировки необходимы для решения многих задач или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подзадач. Данный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будет полезен тем, что поможет разобраться в работе данных алгоритмов, путём их визуализации.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577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579" y="432032"/>
            <a:ext cx="7729728" cy="1188720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алгоритм сортировки?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684" y="1825624"/>
            <a:ext cx="9267825" cy="121941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сортировки – это алгоритм упорядочивания элементов списка. Упорядочивание производится в соответствии со значением ключа сортировки по возрастанию или убыванию его значения.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63088" y="5842503"/>
            <a:ext cx="281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 Хоара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3</a:t>
            </a:r>
            <a:endParaRPr lang="ru-RU" sz="3200" b="1" dirty="0"/>
          </a:p>
        </p:txBody>
      </p:sp>
      <p:pic>
        <p:nvPicPr>
          <p:cNvPr id="1026" name="Picture 2" descr="File:Quicksort.gif - Wikimedia Commo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3" y="3153134"/>
            <a:ext cx="92678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3083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алгоритмов сортировки.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733312"/>
            <a:ext cx="5181600" cy="4351338"/>
          </a:xfrm>
        </p:spPr>
        <p:txBody>
          <a:bodyPr>
            <a:normAutofit/>
          </a:bodyPr>
          <a:lstStyle/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Sort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(сортировки обменом)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Sorts (сортировки выбором)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Sorts (сортировки вставками)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Sorts (сортировки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слиянием)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(сортировки распределением)</a:t>
            </a: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Sorts (гибридные сортировки)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File:Merge sort algorithm diagram.svg - Wikimedia Comm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20" y="1735410"/>
            <a:ext cx="4520870" cy="42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734970" y="6001638"/>
            <a:ext cx="409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сортировки слиянием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8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3083"/>
            <a:ext cx="10515600" cy="1325563"/>
          </a:xfrm>
        </p:spPr>
        <p:txBody>
          <a:bodyPr/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алгоритмов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733312"/>
            <a:ext cx="5181600" cy="4351338"/>
          </a:xfrm>
        </p:spPr>
        <p:txBody>
          <a:bodyPr>
            <a:normAutofit/>
          </a:bodyPr>
          <a:lstStyle/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метод.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Вычислительная сложность.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Стабильность. </a:t>
            </a:r>
          </a:p>
          <a:p>
            <a:pPr marL="800100" lvl="1" indent="-342900"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применения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ru-RU" sz="3200" b="1" dirty="0"/>
          </a:p>
        </p:txBody>
      </p:sp>
      <p:pic>
        <p:nvPicPr>
          <p:cNvPr id="9" name="Picture 2" descr="алгоритм - Что означает O(n^{2}). в описании сложности алгоритма? - Stack  Overflow на русск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62" y="1733312"/>
            <a:ext cx="6902413" cy="41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361"/>
            <a:ext cx="10515600" cy="1325563"/>
          </a:xfrm>
        </p:spPr>
        <p:txBody>
          <a:bodyPr/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Стабильность.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6</a:t>
            </a:r>
            <a:endParaRPr lang="ru-RU" sz="3200" b="1" dirty="0"/>
          </a:p>
        </p:txBody>
      </p:sp>
      <p:pic>
        <p:nvPicPr>
          <p:cNvPr id="1028" name="Picture 4" descr="https://upload.wikimedia.org/wikipedia/commons/thumb/8/82/Sorting_stability_playing_cards.svg/220px-Sorting_stability_playing_cards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6" y="1516924"/>
            <a:ext cx="3602182" cy="510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406421" y="1806771"/>
            <a:ext cx="5576270" cy="310198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сортировки стабилен, если всякий раз, когда есть две записи R и S с одним и тем же ключом, и R появляется перед S в исходном списке, R всегда будет стоять перед S в отсортированном списке.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Алгоритмы сортировки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66" y="4027098"/>
            <a:ext cx="5571421" cy="176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361"/>
            <a:ext cx="10515600" cy="1325563"/>
          </a:xfrm>
        </p:spPr>
        <p:txBody>
          <a:bodyPr/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тестирования алгоритмов.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7</a:t>
            </a:r>
            <a:endParaRPr lang="ru-RU" sz="32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406420" y="1806771"/>
            <a:ext cx="9947379" cy="3101982"/>
          </a:xfrm>
        </p:spPr>
        <p:txBody>
          <a:bodyPr>
            <a:normAutofit/>
          </a:bodyPr>
          <a:lstStyle/>
          <a:p>
            <a:r>
              <a:rPr lang="ru-RU" dirty="0"/>
              <a:t>Для измерения времени работы алгоритмов используется модуль </a:t>
            </a:r>
            <a:r>
              <a:rPr lang="en-US" dirty="0" err="1"/>
              <a:t>timeit</a:t>
            </a:r>
            <a:r>
              <a:rPr lang="ru-RU" dirty="0"/>
              <a:t> в </a:t>
            </a:r>
            <a:r>
              <a:rPr lang="en-US" dirty="0"/>
              <a:t>python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037" y="2211735"/>
            <a:ext cx="9531926" cy="26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118" y="253492"/>
            <a:ext cx="7729728" cy="118872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поведения алгоритмов при изменении размера массива.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42212"/>
            <a:ext cx="12192000" cy="5415788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8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78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118" y="253492"/>
            <a:ext cx="7729728" cy="118872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поведения алгоритмов при изменении размера массива.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572875" y="0"/>
            <a:ext cx="619125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9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2212"/>
            <a:ext cx="12192000" cy="54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109</TotalTime>
  <Words>547</Words>
  <Application>Microsoft Office PowerPoint</Application>
  <PresentationFormat>Широкоэкранный</PresentationFormat>
  <Paragraphs>178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Times New Roman</vt:lpstr>
      <vt:lpstr>Parcel</vt:lpstr>
      <vt:lpstr>Муниципальное  бюджетное учреждение – гимназия №19 имени Героя Советского Союза В.И. Меркулова г. Орла     </vt:lpstr>
      <vt:lpstr>Презентация PowerPoint</vt:lpstr>
      <vt:lpstr>Что такое алгоритм сортировки?</vt:lpstr>
      <vt:lpstr>Виды алгоритмов сортировки.</vt:lpstr>
      <vt:lpstr>Характеристики алгоритмов сортировки.</vt:lpstr>
      <vt:lpstr>Стабильность.</vt:lpstr>
      <vt:lpstr>Способ тестирования алгоритмов.</vt:lpstr>
      <vt:lpstr>Сравнение поведения алгоритмов при изменении размера массива.</vt:lpstr>
      <vt:lpstr>Сравнение поведения алгоритмов при изменении размера массива.</vt:lpstr>
      <vt:lpstr>Графическое представление работы алгоритмов.</vt:lpstr>
      <vt:lpstr>Асимптотика и затраты памяти, общая классификация.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 бюджетное учреждение – гимназия №19 имени Героя Советского Союза В.И. Меркулова г. Орла     </dc:title>
  <dc:creator>Кирилл</dc:creator>
  <cp:lastModifiedBy>Username</cp:lastModifiedBy>
  <cp:revision>13</cp:revision>
  <dcterms:created xsi:type="dcterms:W3CDTF">2022-04-27T12:07:15Z</dcterms:created>
  <dcterms:modified xsi:type="dcterms:W3CDTF">2023-04-07T07:43:51Z</dcterms:modified>
</cp:coreProperties>
</file>