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450" r:id="rId5"/>
    <p:sldId id="406" r:id="rId6"/>
    <p:sldId id="434" r:id="rId7"/>
    <p:sldId id="476" r:id="rId8"/>
    <p:sldId id="477" r:id="rId9"/>
    <p:sldId id="409" r:id="rId10"/>
    <p:sldId id="535" r:id="rId11"/>
    <p:sldId id="469" r:id="rId12"/>
    <p:sldId id="470" r:id="rId13"/>
    <p:sldId id="410" r:id="rId14"/>
    <p:sldId id="411" r:id="rId15"/>
    <p:sldId id="460" r:id="rId16"/>
    <p:sldId id="461" r:id="rId17"/>
    <p:sldId id="462" r:id="rId18"/>
    <p:sldId id="534" r:id="rId19"/>
    <p:sldId id="414" r:id="rId20"/>
    <p:sldId id="437" r:id="rId21"/>
    <p:sldId id="472" r:id="rId22"/>
    <p:sldId id="466" r:id="rId23"/>
    <p:sldId id="438" r:id="rId24"/>
    <p:sldId id="550" r:id="rId25"/>
    <p:sldId id="552" r:id="rId26"/>
    <p:sldId id="473" r:id="rId27"/>
    <p:sldId id="474" r:id="rId28"/>
    <p:sldId id="553" r:id="rId29"/>
    <p:sldId id="556" r:id="rId30"/>
    <p:sldId id="542" r:id="rId31"/>
    <p:sldId id="419" r:id="rId32"/>
    <p:sldId id="536" r:id="rId33"/>
    <p:sldId id="539" r:id="rId34"/>
    <p:sldId id="540" r:id="rId35"/>
    <p:sldId id="538" r:id="rId36"/>
    <p:sldId id="554" r:id="rId37"/>
    <p:sldId id="555" r:id="rId38"/>
    <p:sldId id="544" r:id="rId39"/>
    <p:sldId id="423" r:id="rId40"/>
    <p:sldId id="424" r:id="rId41"/>
    <p:sldId id="548" r:id="rId42"/>
    <p:sldId id="547" r:id="rId43"/>
    <p:sldId id="545" r:id="rId44"/>
    <p:sldId id="549" r:id="rId45"/>
    <p:sldId id="453" r:id="rId46"/>
    <p:sldId id="259" r:id="rId47"/>
    <p:sldId id="456" r:id="rId48"/>
    <p:sldId id="457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50"/>
          </p14:sldIdLst>
        </p14:section>
        <p14:section name="Components" id="{E1C7AF4F-FC99-4C9E-856C-99328F265471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4CA22876-EC0A-4A99-A3E6-812256BE1D3A}">
          <p14:sldIdLst>
            <p14:sldId id="535"/>
            <p14:sldId id="469"/>
            <p14:sldId id="470"/>
            <p14:sldId id="410"/>
            <p14:sldId id="411"/>
            <p14:sldId id="460"/>
            <p14:sldId id="461"/>
            <p14:sldId id="462"/>
            <p14:sldId id="534"/>
          </p14:sldIdLst>
        </p14:section>
        <p14:section name="Component State" id="{F768A736-20E0-400E-BA2B-DDBE2D7DAE49}">
          <p14:sldIdLst>
            <p14:sldId id="414"/>
            <p14:sldId id="437"/>
            <p14:sldId id="472"/>
            <p14:sldId id="466"/>
            <p14:sldId id="438"/>
            <p14:sldId id="550"/>
            <p14:sldId id="552"/>
            <p14:sldId id="473"/>
            <p14:sldId id="474"/>
            <p14:sldId id="553"/>
            <p14:sldId id="556"/>
            <p14:sldId id="542"/>
          </p14:sldIdLst>
        </p14:section>
        <p14:section name="Handling DOM Events" id="{BCF14A6F-0D65-46AE-9FF1-B7675AE912EB}">
          <p14:sldIdLst>
            <p14:sldId id="419"/>
            <p14:sldId id="536"/>
            <p14:sldId id="539"/>
            <p14:sldId id="540"/>
            <p14:sldId id="538"/>
            <p14:sldId id="554"/>
            <p14:sldId id="555"/>
            <p14:sldId id="544"/>
          </p14:sldIdLst>
        </p14:section>
        <p14:section name="Conditional Rendering" id="{21C87064-C852-4796-9D6C-5FB443904092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10E03AB1-9AA8-4E86-9A64-D741901E50A2}">
          <p14:sldIdLst>
            <p14:sldId id="549"/>
            <p14:sldId id="453"/>
            <p14:sldId id="25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37" autoAdjust="0"/>
  </p:normalViewPr>
  <p:slideViewPr>
    <p:cSldViewPr>
      <p:cViewPr varScale="1">
        <p:scale>
          <a:sx n="55" d="100"/>
          <a:sy n="55" d="100"/>
        </p:scale>
        <p:origin x="758" y="53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928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3.jfif"/><Relationship Id="rId10" Type="http://schemas.openxmlformats.org/officeDocument/2006/relationships/image" Target="../media/image4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6.jpeg"/><Relationship Id="rId22" Type="http://schemas.openxmlformats.org/officeDocument/2006/relationships/image" Target="../media/image50.png"/><Relationship Id="rId27" Type="http://schemas.openxmlformats.org/officeDocument/2006/relationships/hyperlink" Target="https://www.softwaregroup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- Basic Idea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5612" y="4724400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2" y="2650907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E146-7C19-438A-8992-C647D6A1B8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375A6-8926-44C5-A012-06CD2CF455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10" y="1219200"/>
            <a:ext cx="2805604" cy="2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Book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0003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94" y="1905000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79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Prop name should start with lowercase letter</a:t>
            </a:r>
            <a:endParaRPr lang="bg-BG" sz="1800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24" y="2217609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Use className to set css classes</a:t>
            </a:r>
            <a:endParaRPr lang="bg-BG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81200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987934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449789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2873903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const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latin typeface="Consolas" panose="020B0609020204030204" pitchFamily="49" charset="0"/>
              </a:rPr>
              <a:t> = 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 &lt;div&gt;{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18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520724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2422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Storing and Modifying Data</a:t>
            </a:r>
            <a:endParaRPr lang="bg-BG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95A9-0435-4949-B3C6-255C683778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513818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3" y="3276600"/>
            <a:ext cx="4343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1BCB-4B1B-4F29-B3A0-397BC64CD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E1A4-E0DE-4F82-96D6-F160357B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constructor(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</a:t>
            </a: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super(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18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return (&lt;button 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1800" b="1" dirty="0">
                <a:latin typeface="Consolas" panose="020B0609020204030204" pitchFamily="49" charset="0"/>
              </a:rPr>
              <a:t>={this.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18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  }}</a:t>
            </a:r>
          </a:p>
        </p:txBody>
      </p:sp>
    </p:spTree>
    <p:extLst>
      <p:ext uri="{BB962C8B-B14F-4D97-AF65-F5344CB8AC3E}">
        <p14:creationId xmlns:p14="http://schemas.microsoft.com/office/powerpoint/2010/main" val="2765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D125-E660-4863-9024-6A833415A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09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7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96E6-F1CD-4B44-A705-24A9A612D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922DB-6D63-47C8-A5FC-FC91215034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19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6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52D34-C685-4F26-B99D-446511D4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13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0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</a:t>
            </a:r>
            <a:endParaRPr lang="bg-BG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1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88D-A4F3-4A01-AB13-4056B6344F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886200"/>
            <a:ext cx="629062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1451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BC3A-5CFE-45CB-8214-AE9E02EB39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96" y="4536810"/>
            <a:ext cx="84001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 onClick={(e) =&gt; this.deleteRow(id, e)}&gt;Delete Row&lt;/button&gt;</a:t>
            </a:r>
            <a:r>
              <a:rPr kumimoji="0" lang="bg-BG" altLang="bg-BG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471780"/>
            <a:ext cx="824768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58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AE70-389D-4553-8581-4608D366FA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6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4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48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219109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9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9EE01-F51D-479D-9421-D41400CAF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038600"/>
            <a:ext cx="5562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0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EE8A-1489-434C-8114-C2D070A63A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90" dirty="0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38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Components Overview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Syntax, Functional and Class Components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20" y="1371600"/>
            <a:ext cx="2461184" cy="24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07948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321F-D1B5-41DE-8485-D2BDD65D9A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409021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1" y="2057400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709" y="20574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4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2DBF-D5A9-4959-B702-063998C3D6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0213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</p:spTree>
    <p:extLst>
      <p:ext uri="{BB962C8B-B14F-4D97-AF65-F5344CB8AC3E}">
        <p14:creationId xmlns:p14="http://schemas.microsoft.com/office/powerpoint/2010/main" val="12362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10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8144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E55D-26BB-44BA-BD2E-3C45771AC6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32468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D024-E136-4E61-9969-77C2B6A490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41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91A-69FB-4E9A-8931-9A9BB62F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props and state</a:t>
            </a:r>
            <a:endParaRPr lang="bg-BG" sz="5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66E3A-825A-4EFC-AAC3-1D04E393FB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4775-7DA0-41F9-86AB-BDEC09262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38509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2530</Words>
  <Application>Microsoft Office PowerPoint</Application>
  <PresentationFormat>Custom</PresentationFormat>
  <Paragraphs>415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Unicode MS</vt:lpstr>
      <vt:lpstr>Calibri</vt:lpstr>
      <vt:lpstr>Consolas</vt:lpstr>
      <vt:lpstr>Wingdings</vt:lpstr>
      <vt:lpstr>Wingdings 2</vt:lpstr>
      <vt:lpstr>2_SoftUni3_1</vt:lpstr>
      <vt:lpstr>React Components - Basic Idea</vt:lpstr>
      <vt:lpstr>Table of Contents</vt:lpstr>
      <vt:lpstr>Have a Question?</vt:lpstr>
      <vt:lpstr>PowerPoint Presentation</vt:lpstr>
      <vt:lpstr>Components Overview</vt:lpstr>
      <vt:lpstr>Functional Component</vt:lpstr>
      <vt:lpstr>Class Component</vt:lpstr>
      <vt:lpstr>Component Syntax</vt:lpstr>
      <vt:lpstr>PowerPoint Presentation</vt:lpstr>
      <vt:lpstr>Props and State Overview</vt:lpstr>
      <vt:lpstr>Props and State Overview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PowerPoint Presentation</vt:lpstr>
      <vt:lpstr>PowerPoint Presentation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PowerPoint Presentation</vt:lpstr>
      <vt:lpstr>PowerPoint Presentation</vt:lpstr>
      <vt:lpstr>Conditional Rendering</vt:lpstr>
      <vt:lpstr>Conditional Rendering</vt:lpstr>
      <vt:lpstr>Conditional Rendering</vt:lpstr>
      <vt:lpstr>PowerPoint Presentation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Pavlin Ivanov</cp:lastModifiedBy>
  <cp:revision>219</cp:revision>
  <dcterms:created xsi:type="dcterms:W3CDTF">2014-01-02T17:00:34Z</dcterms:created>
  <dcterms:modified xsi:type="dcterms:W3CDTF">2021-03-06T18:34:38Z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