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45"/>
  </p:notesMasterIdLst>
  <p:handoutMasterIdLst>
    <p:handoutMasterId r:id="rId46"/>
  </p:handoutMasterIdLst>
  <p:sldIdLst>
    <p:sldId id="394" r:id="rId3"/>
    <p:sldId id="672" r:id="rId4"/>
    <p:sldId id="547" r:id="rId5"/>
    <p:sldId id="685" r:id="rId6"/>
    <p:sldId id="699" r:id="rId7"/>
    <p:sldId id="686" r:id="rId8"/>
    <p:sldId id="701" r:id="rId9"/>
    <p:sldId id="694" r:id="rId10"/>
    <p:sldId id="702" r:id="rId11"/>
    <p:sldId id="687" r:id="rId12"/>
    <p:sldId id="688" r:id="rId13"/>
    <p:sldId id="693" r:id="rId14"/>
    <p:sldId id="703" r:id="rId15"/>
    <p:sldId id="482" r:id="rId16"/>
    <p:sldId id="483" r:id="rId17"/>
    <p:sldId id="695" r:id="rId18"/>
    <p:sldId id="689" r:id="rId19"/>
    <p:sldId id="485" r:id="rId20"/>
    <p:sldId id="486" r:id="rId21"/>
    <p:sldId id="488" r:id="rId22"/>
    <p:sldId id="628" r:id="rId23"/>
    <p:sldId id="696" r:id="rId24"/>
    <p:sldId id="674" r:id="rId25"/>
    <p:sldId id="673" r:id="rId26"/>
    <p:sldId id="676" r:id="rId27"/>
    <p:sldId id="677" r:id="rId28"/>
    <p:sldId id="691" r:id="rId29"/>
    <p:sldId id="692" r:id="rId30"/>
    <p:sldId id="697" r:id="rId31"/>
    <p:sldId id="698" r:id="rId32"/>
    <p:sldId id="423" r:id="rId33"/>
    <p:sldId id="424" r:id="rId34"/>
    <p:sldId id="690" r:id="rId35"/>
    <p:sldId id="451" r:id="rId36"/>
    <p:sldId id="704" r:id="rId37"/>
    <p:sldId id="709" r:id="rId38"/>
    <p:sldId id="710" r:id="rId39"/>
    <p:sldId id="705" r:id="rId40"/>
    <p:sldId id="453" r:id="rId41"/>
    <p:sldId id="259" r:id="rId42"/>
    <p:sldId id="599" r:id="rId43"/>
    <p:sldId id="600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72"/>
            <p14:sldId id="547"/>
          </p14:sldIdLst>
        </p14:section>
        <p14:section name="Lists &amp; Keys" id="{BFC1085C-BDDE-464D-B445-1490E972BFD4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05CB09FE-6368-4723-ACE6-DEFDC3D8A050}">
          <p14:sldIdLst>
            <p14:sldId id="482"/>
            <p14:sldId id="483"/>
            <p14:sldId id="695"/>
            <p14:sldId id="689"/>
            <p14:sldId id="485"/>
            <p14:sldId id="486"/>
            <p14:sldId id="488"/>
          </p14:sldIdLst>
        </p14:section>
        <p14:section name="HOC Overview" id="{C2C5CD79-D1EC-4B90-B692-66B31CE9E7CF}">
          <p14:sldIdLst>
            <p14:sldId id="628"/>
            <p14:sldId id="696"/>
            <p14:sldId id="674"/>
            <p14:sldId id="673"/>
            <p14:sldId id="676"/>
            <p14:sldId id="677"/>
          </p14:sldIdLst>
        </p14:section>
        <p14:section name="CSS Modules" id="{D8A358FC-0FE1-45FE-A683-0008B000C496}">
          <p14:sldIdLst>
            <p14:sldId id="691"/>
            <p14:sldId id="692"/>
            <p14:sldId id="697"/>
            <p14:sldId id="698"/>
          </p14:sldIdLst>
        </p14:section>
        <p14:section name="Fetching Data" id="{D1B9920B-08BE-4B62-A1A4-545FA143B651}">
          <p14:sldIdLst>
            <p14:sldId id="423"/>
            <p14:sldId id="424"/>
            <p14:sldId id="690"/>
            <p14:sldId id="451"/>
            <p14:sldId id="704"/>
            <p14:sldId id="709"/>
            <p14:sldId id="710"/>
          </p14:sldIdLst>
        </p14:section>
        <p14:section name="Conclusion" id="{8FBD8AD9-4FBB-4D4B-8026-071DED166040}">
          <p14:sldIdLst>
            <p14:sldId id="705"/>
            <p14:sldId id="453"/>
            <p14:sldId id="25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3357" autoAdjust="0"/>
  </p:normalViewPr>
  <p:slideViewPr>
    <p:cSldViewPr>
      <p:cViewPr varScale="1">
        <p:scale>
          <a:sx n="80" d="100"/>
          <a:sy n="80" d="100"/>
        </p:scale>
        <p:origin x="710" y="58"/>
      </p:cViewPr>
      <p:guideLst>
        <p:guide orient="horz" pos="2160"/>
        <p:guide pos="3887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3/13/2021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3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8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91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5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8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9.jfif"/><Relationship Id="rId10" Type="http://schemas.openxmlformats.org/officeDocument/2006/relationships/image" Target="../media/image50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52.jpeg"/><Relationship Id="rId22" Type="http://schemas.openxmlformats.org/officeDocument/2006/relationships/image" Target="../media/image56.png"/><Relationship Id="rId27" Type="http://schemas.openxmlformats.org/officeDocument/2006/relationships/hyperlink" Target="https://www.softwaregroup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-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9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276600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todoItems = todos.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={todo.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17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1" y="1905000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1721" y="4613434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1312" y="3429000"/>
            <a:ext cx="3886200" cy="510778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</p:spTree>
    <p:extLst>
      <p:ext uri="{BB962C8B-B14F-4D97-AF65-F5344CB8AC3E}">
        <p14:creationId xmlns:p14="http://schemas.microsoft.com/office/powerpoint/2010/main" val="3598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C2E5F-4A7C-407A-A1E8-86EC70E82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344644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content = posts.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5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95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14732-C5C3-4E6C-8FC8-4C536770A3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58" y="2486702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2" y="3779364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3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</p:spTree>
    <p:extLst>
      <p:ext uri="{BB962C8B-B14F-4D97-AF65-F5344CB8AC3E}">
        <p14:creationId xmlns:p14="http://schemas.microsoft.com/office/powerpoint/2010/main" val="40428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Lifecycle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8" y="1213116"/>
            <a:ext cx="2730727" cy="27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12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3BCB-32B3-425A-A2FC-0F39F3E58C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0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345EE-75C2-4525-B69B-9FD0316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41102-5D3B-4378-98C5-01FC2033F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0C5BF-6A50-476B-B0D2-6FC22B75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38" y="1752600"/>
            <a:ext cx="8336948" cy="3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componentDidMount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with the beginning of the react component and expand by receiving new updates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shouldCompoentUpdate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getSnapshotBeforeUpdate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componentDidUpdate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Higher-Order-Components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needed, and the component will get </a:t>
            </a:r>
            <a:br>
              <a:rPr lang="en-US" dirty="0"/>
            </a:br>
            <a:r>
              <a:rPr lang="en-US" dirty="0"/>
              <a:t>unmounted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componentWillUnmount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Here React does all the </a:t>
            </a:r>
            <a:r>
              <a:rPr lang="en-US" b="1" dirty="0">
                <a:solidFill>
                  <a:schemeClr val="bg1"/>
                </a:solidFill>
              </a:rPr>
              <a:t>cleanups</a:t>
            </a:r>
            <a:r>
              <a:rPr lang="en-US" dirty="0"/>
              <a:t> related to the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Invalidating timers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Canceling network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Cleaning up any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Higher-Order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74" y="1295400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20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5" y="1970764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87" y="2209800"/>
            <a:ext cx="926450" cy="9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31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</a:t>
            </a:r>
            <a:br>
              <a:rPr lang="en-US" dirty="0"/>
            </a:br>
            <a:r>
              <a:rPr lang="en-US" dirty="0"/>
              <a:t>produce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06818"/>
            <a:ext cx="796448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(arr,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let result = arr[0];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for (let nextElement of arr.slice(1))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result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(result, nextElement);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+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35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*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1000</a:t>
            </a:r>
          </a:p>
        </p:txBody>
      </p:sp>
    </p:spTree>
    <p:extLst>
      <p:ext uri="{BB962C8B-B14F-4D97-AF65-F5344CB8AC3E}">
        <p14:creationId xmlns:p14="http://schemas.microsoft.com/office/powerpoint/2010/main" val="12230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5029200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EnhancedComponent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b="1" dirty="0">
                <a:latin typeface="Consolas" panose="020B0609020204030204" pitchFamily="49" charset="0"/>
              </a:rPr>
              <a:t>(WrappedComponent);</a:t>
            </a:r>
          </a:p>
        </p:txBody>
      </p:sp>
    </p:spTree>
    <p:extLst>
      <p:ext uri="{BB962C8B-B14F-4D97-AF65-F5344CB8AC3E}">
        <p14:creationId xmlns:p14="http://schemas.microsoft.com/office/powerpoint/2010/main" val="36656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90410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25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200" y="1981200"/>
            <a:ext cx="10658423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logged(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class extends React.Component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componentDidMount()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console.log(`${WrappedComponent.displayName} mounted`);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latin typeface="Consolas" panose="020B0609020204030204" pitchFamily="49" charset="0"/>
              </a:rPr>
              <a:t>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 {...this.props} /&gt;;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26</a:t>
            </a:fld>
            <a:endParaRPr lang="en-US" sz="1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46" y="1447800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64" y="1164132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A947-47B1-42B9-8841-FEFEB92364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91B40-9C36-41DB-96A2-E603C5D553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8212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2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A658-AED3-4BFC-B48C-25E60E700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61126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3944000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499174"/>
            <a:ext cx="4572000" cy="510778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78" y="4057612"/>
            <a:ext cx="2941334" cy="510778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277" y="6036256"/>
            <a:ext cx="4442468" cy="510778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</p:spTree>
    <p:extLst>
      <p:ext uri="{BB962C8B-B14F-4D97-AF65-F5344CB8AC3E}">
        <p14:creationId xmlns:p14="http://schemas.microsoft.com/office/powerpoint/2010/main" val="24484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Using Fetch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64" y="1554900"/>
            <a:ext cx="2133295" cy="2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2F49-7DCC-40EA-908B-6514AAE16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63B1-075E-48D4-9606-8B98347D40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4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15CB3-0F60-4A26-A2A5-ADC948C093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276600"/>
            <a:ext cx="67056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(res =&gt; res.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72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4A6B-05A6-46D5-85E4-D560D57942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460" y="1337660"/>
            <a:ext cx="530915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 } from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'./services/fetching-data-service';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 App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state =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data: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componentDidMount()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this.setState({ data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return ...;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61" y="2209800"/>
            <a:ext cx="2743200" cy="510778"/>
          </a:xfrm>
          <a:prstGeom prst="wedgeRoundRectCallout">
            <a:avLst>
              <a:gd name="adj1" fmla="val 44465"/>
              <a:gd name="adj2" fmla="val -950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1" y="4236317"/>
            <a:ext cx="2743200" cy="510778"/>
          </a:xfrm>
          <a:prstGeom prst="wedgeRoundRectCallout">
            <a:avLst>
              <a:gd name="adj1" fmla="val 62931"/>
              <a:gd name="adj2" fmla="val -538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32379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Higher-Order Component (</a:t>
            </a:r>
            <a:r>
              <a:rPr lang="en-US" sz="3197" b="1" dirty="0">
                <a:solidFill>
                  <a:schemeClr val="bg1"/>
                </a:solidFill>
              </a:rPr>
              <a:t>HOC</a:t>
            </a:r>
            <a:r>
              <a:rPr lang="en-US" sz="3197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Lists and Keys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Identify items, Reconciliation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2812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5DD42-43DA-40A8-BEA2-C99028CD36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438400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doubled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console.log(doubled);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83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listItems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15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9CD6-2AB9-4CCE-B1B6-1FD48D70FF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61961"/>
            <a:ext cx="7848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6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2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D30F-94D7-4AFD-8E95-6E3F0969FE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1293"/>
            <a:ext cx="8077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b="1" dirty="0">
                <a:latin typeface="Consolas" panose="020B0609020204030204" pitchFamily="49" charset="0"/>
              </a:rPr>
              <a:t>{number}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 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5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7A54-8F08-4C42-92AF-8673A97F54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0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7168</TotalTime>
  <Words>2379</Words>
  <Application>Microsoft Office PowerPoint</Application>
  <PresentationFormat>Custom</PresentationFormat>
  <Paragraphs>360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2_SoftUni3_1</vt:lpstr>
      <vt:lpstr>React Components - Deep Dive</vt:lpstr>
      <vt:lpstr>Table of Contents</vt:lpstr>
      <vt:lpstr>Have a Question?</vt:lpstr>
      <vt:lpstr>PowerPoint Presentation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PowerPoint Presentation</vt:lpstr>
      <vt:lpstr>Component Lifecycle</vt:lpstr>
      <vt:lpstr>Lifecycle Methods</vt:lpstr>
      <vt:lpstr>Component Lifecycle</vt:lpstr>
      <vt:lpstr>Component Mounting</vt:lpstr>
      <vt:lpstr>Component Updating</vt:lpstr>
      <vt:lpstr>Component Unmounting</vt:lpstr>
      <vt:lpstr>PowerPoint Presentation</vt:lpstr>
      <vt:lpstr>Higher-Order Components</vt:lpstr>
      <vt:lpstr>Example: Reducer Function</vt:lpstr>
      <vt:lpstr>Higher-Order Functions </vt:lpstr>
      <vt:lpstr>HOC Example</vt:lpstr>
      <vt:lpstr>Advantages</vt:lpstr>
      <vt:lpstr>PowerPoint Presentation</vt:lpstr>
      <vt:lpstr>CSS Modules</vt:lpstr>
      <vt:lpstr>CSS Modules</vt:lpstr>
      <vt:lpstr>CSS Modules</vt:lpstr>
      <vt:lpstr>PowerPoint Presentation</vt:lpstr>
      <vt:lpstr>Fetch API</vt:lpstr>
      <vt:lpstr>Fetch API</vt:lpstr>
      <vt:lpstr>Fetch API</vt:lpstr>
      <vt:lpstr>Fetch API</vt:lpstr>
      <vt:lpstr>Fetch Services</vt:lpstr>
      <vt:lpstr>Fetch Service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Pavlin Ivanov</cp:lastModifiedBy>
  <cp:revision>330</cp:revision>
  <dcterms:created xsi:type="dcterms:W3CDTF">2014-01-02T17:00:34Z</dcterms:created>
  <dcterms:modified xsi:type="dcterms:W3CDTF">2021-03-13T10:25:52Z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