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8"/>
  </p:notesMasterIdLst>
  <p:handoutMasterIdLst>
    <p:handoutMasterId r:id="rId39"/>
  </p:handoutMasterIdLst>
  <p:sldIdLst>
    <p:sldId id="394" r:id="rId3"/>
    <p:sldId id="655" r:id="rId4"/>
    <p:sldId id="547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  <p:sldId id="705" r:id="rId33"/>
    <p:sldId id="649" r:id="rId34"/>
    <p:sldId id="259" r:id="rId35"/>
    <p:sldId id="599" r:id="rId36"/>
    <p:sldId id="60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705"/>
            <p14:sldId id="649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283" autoAdjust="0"/>
  </p:normalViewPr>
  <p:slideViewPr>
    <p:cSldViewPr>
      <p:cViewPr varScale="1">
        <p:scale>
          <a:sx n="86" d="100"/>
          <a:sy n="86" d="100"/>
        </p:scale>
        <p:origin x="6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49.jfif"/><Relationship Id="rId10" Type="http://schemas.openxmlformats.org/officeDocument/2006/relationships/image" Target="../media/image40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2.jpeg"/><Relationship Id="rId22" Type="http://schemas.openxmlformats.org/officeDocument/2006/relationships/image" Target="../media/image46.png"/><Relationship Id="rId27" Type="http://schemas.openxmlformats.org/officeDocument/2006/relationships/hyperlink" Target="https://www.softwaregroup.com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Link, 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BrowserRouter as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6574" y="1419748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564783" y="1882587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>
              <a:lnSpc>
                <a:spcPts val="3999"/>
              </a:lnSpc>
            </a:pPr>
            <a:r>
              <a:rPr lang="en-US" sz="3000" b="1" baseline="0" dirty="0">
                <a:solidFill>
                  <a:schemeClr val="bg2"/>
                </a:solidFill>
                <a:latin typeface="Calibri" panose="020F0502020204030204"/>
              </a:rPr>
              <a:t>React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 Router</a:t>
            </a:r>
          </a:p>
          <a:p>
            <a:pPr>
              <a:lnSpc>
                <a:spcPts val="3999"/>
              </a:lnSpc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Lazy &amp; Suspense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6458</TotalTime>
  <Words>1522</Words>
  <Application>Microsoft Office PowerPoint</Application>
  <PresentationFormat>Custom</PresentationFormat>
  <Paragraphs>287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2_SoftUni3_1</vt:lpstr>
      <vt:lpstr>React - Routing</vt:lpstr>
      <vt:lpstr>Table of Contents</vt:lpstr>
      <vt:lpstr>Have a Question?</vt:lpstr>
      <vt:lpstr>PowerPoint Presentation</vt:lpstr>
      <vt:lpstr>Virtual DOM</vt:lpstr>
      <vt:lpstr>Virtual DOM</vt:lpstr>
      <vt:lpstr>PowerPoint Presentation</vt:lpstr>
      <vt:lpstr>What is Client-side Routing?</vt:lpstr>
      <vt:lpstr>Single Page Applications</vt:lpstr>
      <vt:lpstr>PowerPoint Presentation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PowerPoint Presentation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Pavlin Ivanov</cp:lastModifiedBy>
  <cp:revision>290</cp:revision>
  <dcterms:created xsi:type="dcterms:W3CDTF">2014-01-02T17:00:34Z</dcterms:created>
  <dcterms:modified xsi:type="dcterms:W3CDTF">2021-03-18T10:18:35Z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