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0.jfif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26"/>
  </p:notesMasterIdLst>
  <p:handoutMasterIdLst>
    <p:handoutMasterId r:id="rId27"/>
  </p:handoutMasterIdLst>
  <p:sldIdLst>
    <p:sldId id="274" r:id="rId3"/>
    <p:sldId id="458" r:id="rId4"/>
    <p:sldId id="450" r:id="rId5"/>
    <p:sldId id="410" r:id="rId6"/>
    <p:sldId id="580" r:id="rId7"/>
    <p:sldId id="581" r:id="rId8"/>
    <p:sldId id="463" r:id="rId9"/>
    <p:sldId id="464" r:id="rId10"/>
    <p:sldId id="583" r:id="rId11"/>
    <p:sldId id="584" r:id="rId12"/>
    <p:sldId id="462" r:id="rId13"/>
    <p:sldId id="465" r:id="rId14"/>
    <p:sldId id="582" r:id="rId15"/>
    <p:sldId id="585" r:id="rId16"/>
    <p:sldId id="491" r:id="rId17"/>
    <p:sldId id="490" r:id="rId18"/>
    <p:sldId id="492" r:id="rId19"/>
    <p:sldId id="586" r:id="rId20"/>
    <p:sldId id="705" r:id="rId21"/>
    <p:sldId id="401" r:id="rId22"/>
    <p:sldId id="259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53843-BD96-425E-94A3-2E9EB5AFB6D9}">
          <p14:sldIdLst>
            <p14:sldId id="274"/>
            <p14:sldId id="458"/>
            <p14:sldId id="450"/>
          </p14:sldIdLst>
        </p14:section>
        <p14:section name="Forms" id="{166FFBF9-8807-4B1F-878F-0DD58581967A}">
          <p14:sldIdLst>
            <p14:sldId id="410"/>
            <p14:sldId id="580"/>
            <p14:sldId id="581"/>
            <p14:sldId id="463"/>
            <p14:sldId id="464"/>
            <p14:sldId id="583"/>
            <p14:sldId id="584"/>
            <p14:sldId id="462"/>
            <p14:sldId id="465"/>
            <p14:sldId id="582"/>
            <p14:sldId id="585"/>
            <p14:sldId id="491"/>
            <p14:sldId id="490"/>
            <p14:sldId id="492"/>
            <p14:sldId id="586"/>
          </p14:sldIdLst>
        </p14:section>
        <p14:section name="Conclusion" id="{301E34A5-F132-443C-830F-1F3B4B12BB2B}">
          <p14:sldIdLst>
            <p14:sldId id="705"/>
            <p14:sldId id="401"/>
            <p14:sldId id="25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CB96A1-2CC6-4078-A836-7B96E09C11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65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0ED2D7-29F1-47FA-9FC1-CE9320B6EE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298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9A3877-A667-4FF6-8B1C-F1A578CE5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50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074C3-A69F-43FD-80E7-1B3D4EB3D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21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0F4560-8433-4C3D-AE8C-5B1C13D6F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830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82B554-49AA-40EE-BC8E-8E5F20945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889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12.png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35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0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9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9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6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48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484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7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7.jfif"/><Relationship Id="rId10" Type="http://schemas.openxmlformats.org/officeDocument/2006/relationships/image" Target="../media/image4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50.jfif"/><Relationship Id="rId22" Type="http://schemas.openxmlformats.org/officeDocument/2006/relationships/image" Target="../media/image54.png"/><Relationship Id="rId27" Type="http://schemas.openxmlformats.org/officeDocument/2006/relationships/hyperlink" Target="https://www.softwaregroup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5869" y="4648201"/>
            <a:ext cx="3137440" cy="9115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017"/>
            <a:ext cx="9982200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8069BE-5A27-4836-922A-43AE72C91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3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659ACEE4-4C8C-407A-ADCB-AB74D8B5C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4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2658534"/>
            <a:ext cx="9753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D66004A-D6CD-44E7-9EA3-4AA6DBCEF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7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FC7180-43CD-4EE2-82EC-43159908B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2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erence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2776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4BB485-9BE3-4869-A44D-B3196A75B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7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5EA76D-DBF0-4CBA-A98C-FBBEA377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6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0" y="1676401"/>
            <a:ext cx="7620000" cy="403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9F2DC7-36E0-496B-B42B-E84D4B506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8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F8827-767D-4CDE-99A6-83229881B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6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87F2-3B65-40EE-96AC-ED6C6B207E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  <a:endParaRPr lang="bg-BG"/>
          </a:p>
        </p:txBody>
      </p:sp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19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rgbClr val="FFC000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rgbClr val="FFC000"/>
                </a:solidFill>
              </a:rPr>
              <a:t>Using Refs 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236F01-7670-42B9-BFAE-D97BB78C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61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9280" y="4536823"/>
            <a:ext cx="543600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7449280" y="1370599"/>
            <a:ext cx="3816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t="5588" r="-17410" b="1819"/>
          <a:stretch/>
        </p:blipFill>
        <p:spPr>
          <a:xfrm>
            <a:off x="4707682" y="2396814"/>
            <a:ext cx="360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2032" y="4501324"/>
            <a:ext cx="2808000" cy="9138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2272" y="3468257"/>
            <a:ext cx="4536000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t="4940" r="-41667" b="5774"/>
          <a:stretch/>
        </p:blipFill>
        <p:spPr>
          <a:xfrm>
            <a:off x="1082032" y="1379658"/>
            <a:ext cx="1980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2032" y="3400440"/>
            <a:ext cx="2880000" cy="9706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8513" y="2505683"/>
            <a:ext cx="2366767" cy="18109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7086" y="4523389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20000" y="1379657"/>
            <a:ext cx="3636000" cy="9084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8754" y="5537762"/>
            <a:ext cx="3013713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697" y="2396814"/>
            <a:ext cx="3384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8FA2B9-027B-40AC-AC1F-9258B644FD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0DAA5F-D30F-440F-8EBA-CBFB104DC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04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DBC716-4574-4A40-B733-4F26FAF38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9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DCB5E-4281-4263-9C4B-EB8625F54D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/>
          </a:p>
        </p:txBody>
      </p:sp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5DC7DBF-D0F9-4ED3-90C0-2D012CF6FA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3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F7D07A-AF53-49A6-B97A-F34A53ED0A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2C3A4A-0D4B-484B-8C32-43D93E25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55669" y="1219201"/>
            <a:ext cx="6680662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latin typeface="Consolas" panose="020B0609020204030204" pitchFamily="49" charset="0"/>
              </a:rPr>
              <a:t>class </a:t>
            </a:r>
            <a:r>
              <a:rPr lang="en-US" sz="1900" b="1" dirty="0">
                <a:latin typeface="Consolas" panose="020B0609020204030204" pitchFamily="49" charset="0"/>
              </a:rPr>
              <a:t>Register</a:t>
            </a:r>
            <a:r>
              <a:rPr lang="bg-BG" sz="19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};</a:t>
            </a:r>
          </a:p>
          <a:p>
            <a:endParaRPr lang="en-US" sz="1900" b="1" dirty="0"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19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E93767-2CE7-455E-9555-919D1C9BE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25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5752BE-2070-434B-AE43-8C25C9130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5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38216C-D330-4742-A138-77C9CFBC2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1109</Words>
  <Application>Microsoft Office PowerPoint</Application>
  <PresentationFormat>Widescreen</PresentationFormat>
  <Paragraphs>206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2_SoftUni3_1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Pavlin Ivanov</cp:lastModifiedBy>
  <cp:revision>7</cp:revision>
  <dcterms:created xsi:type="dcterms:W3CDTF">2018-05-23T13:08:44Z</dcterms:created>
  <dcterms:modified xsi:type="dcterms:W3CDTF">2021-03-24T15:47:05Z</dcterms:modified>
  <cp:category>programming;computer programming;software development;javascript;web;react</cp:category>
</cp:coreProperties>
</file>