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3"/>
  </p:notesMasterIdLst>
  <p:handoutMasterIdLst>
    <p:handoutMasterId r:id="rId34"/>
  </p:handoutMasterIdLst>
  <p:sldIdLst>
    <p:sldId id="394" r:id="rId3"/>
    <p:sldId id="627" r:id="rId4"/>
    <p:sldId id="547" r:id="rId5"/>
    <p:sldId id="628" r:id="rId6"/>
    <p:sldId id="629" r:id="rId7"/>
    <p:sldId id="630" r:id="rId8"/>
    <p:sldId id="631" r:id="rId9"/>
    <p:sldId id="633" r:id="rId10"/>
    <p:sldId id="634" r:id="rId11"/>
    <p:sldId id="654" r:id="rId12"/>
    <p:sldId id="635" r:id="rId13"/>
    <p:sldId id="636" r:id="rId14"/>
    <p:sldId id="637" r:id="rId15"/>
    <p:sldId id="659" r:id="rId16"/>
    <p:sldId id="638" r:id="rId17"/>
    <p:sldId id="639" r:id="rId18"/>
    <p:sldId id="640" r:id="rId19"/>
    <p:sldId id="642" r:id="rId20"/>
    <p:sldId id="643" r:id="rId21"/>
    <p:sldId id="658" r:id="rId22"/>
    <p:sldId id="645" r:id="rId23"/>
    <p:sldId id="652" r:id="rId24"/>
    <p:sldId id="655" r:id="rId25"/>
    <p:sldId id="653" r:id="rId26"/>
    <p:sldId id="657" r:id="rId27"/>
    <p:sldId id="349" r:id="rId28"/>
    <p:sldId id="649" r:id="rId29"/>
    <p:sldId id="259" r:id="rId30"/>
    <p:sldId id="599" r:id="rId31"/>
    <p:sldId id="60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27"/>
            <p14:sldId id="547"/>
          </p14:sldIdLst>
        </p14:section>
        <p14:section name="React Overview" id="{C2C5CD79-D1EC-4B90-B692-66B31CE9E7CF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DC4C1E39-09F2-4BCB-87DE-FD09A42EB6A8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61A280CA-8556-4E60-A939-0C7193972D2B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E356BA7C-A9C4-4B35-B73B-332416CBA3B6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8FBD8AD9-4FBB-4D4B-8026-071DED166040}">
          <p14:sldIdLst>
            <p14:sldId id="349"/>
            <p14:sldId id="649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5283" autoAdjust="0"/>
  </p:normalViewPr>
  <p:slideViewPr>
    <p:cSldViewPr>
      <p:cViewPr varScale="1">
        <p:scale>
          <a:sx n="82" d="100"/>
          <a:sy n="82" d="100"/>
        </p:scale>
        <p:origin x="648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486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5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3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3.jfif"/><Relationship Id="rId10" Type="http://schemas.openxmlformats.org/officeDocument/2006/relationships/image" Target="../media/image4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6.jpeg"/><Relationship Id="rId22" Type="http://schemas.openxmlformats.org/officeDocument/2006/relationships/image" Target="../media/image50.png"/><Relationship Id="rId27" Type="http://schemas.openxmlformats.org/officeDocument/2006/relationships/hyperlink" Target="https://www.softwaregroup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4561" y="1152621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49584" y="2532870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r>
              <a:rPr lang="en-US" sz="1000"/>
              <a:t>11</a:t>
            </a:r>
            <a:endParaRPr lang="en-US" sz="1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0412" y="1905000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89412" y="3429000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</p:spTree>
    <p:extLst>
      <p:ext uri="{BB962C8B-B14F-4D97-AF65-F5344CB8AC3E}">
        <p14:creationId xmlns:p14="http://schemas.microsoft.com/office/powerpoint/2010/main" val="6391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925153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3565943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5500" y="5206733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1412" y="1850554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3548" y="4696955"/>
            <a:ext cx="10958928" cy="768084"/>
          </a:xfrm>
        </p:spPr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43548" y="5562600"/>
            <a:ext cx="10958928" cy="499819"/>
          </a:xfrm>
        </p:spPr>
        <p:txBody>
          <a:bodyPr/>
          <a:lstStyle/>
          <a:p>
            <a:r>
              <a:rPr lang="en-US" dirty="0"/>
              <a:t>Overview, Syntax, Advantages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799012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7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5633" y="3936298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6967" y="4708465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58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050249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2476" y="2158051"/>
            <a:ext cx="2069336" cy="609716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5494" y="3935472"/>
            <a:ext cx="3108612" cy="608400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7612" y="4680816"/>
            <a:ext cx="3276600" cy="609716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</p:spTree>
    <p:extLst>
      <p:ext uri="{BB962C8B-B14F-4D97-AF65-F5344CB8AC3E}">
        <p14:creationId xmlns:p14="http://schemas.microsoft.com/office/powerpoint/2010/main" val="9038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18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7061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7061" y="3666472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69517" y="2854726"/>
            <a:ext cx="4724400" cy="609716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7412" y="3361611"/>
            <a:ext cx="2820988" cy="609716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6212" y="4307395"/>
            <a:ext cx="2667000" cy="609716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</p:spTree>
    <p:extLst>
      <p:ext uri="{BB962C8B-B14F-4D97-AF65-F5344CB8AC3E}">
        <p14:creationId xmlns:p14="http://schemas.microsoft.com/office/powerpoint/2010/main" val="6162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5612" y="1312657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Definition and Advantages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371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1" y="1789455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22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4241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</p:spTree>
    <p:extLst>
      <p:ext uri="{BB962C8B-B14F-4D97-AF65-F5344CB8AC3E}">
        <p14:creationId xmlns:p14="http://schemas.microsoft.com/office/powerpoint/2010/main" val="22293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962400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1845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1804" y="1755042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2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82" y="1295400"/>
            <a:ext cx="223586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59924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352800"/>
            <a:ext cx="5943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2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57012" y="6553200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94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21983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361905"/>
            <a:ext cx="2295447" cy="26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55" y="1447800"/>
            <a:ext cx="2326314" cy="23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5593</TotalTime>
  <Words>1160</Words>
  <Application>Microsoft Office PowerPoint</Application>
  <PresentationFormat>Custom</PresentationFormat>
  <Paragraphs>224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2_SoftUni3_1</vt:lpstr>
      <vt:lpstr>Introduction to React.js</vt:lpstr>
      <vt:lpstr>Table of Contents</vt:lpstr>
      <vt:lpstr>Have a Question?</vt:lpstr>
      <vt:lpstr>PowerPoint Presentation</vt:lpstr>
      <vt:lpstr>What is React.js?</vt:lpstr>
      <vt:lpstr>Features</vt:lpstr>
      <vt:lpstr>Features</vt:lpstr>
      <vt:lpstr>Advantages</vt:lpstr>
      <vt:lpstr>PowerPoint Presentation</vt:lpstr>
      <vt:lpstr>Create React App</vt:lpstr>
      <vt:lpstr>Install and Run the React App Creator</vt:lpstr>
      <vt:lpstr>Finding Information</vt:lpstr>
      <vt:lpstr>React App Structure</vt:lpstr>
      <vt:lpstr>PowerPoint Presentation</vt:lpstr>
      <vt:lpstr>PowerPoint Presentation</vt:lpstr>
      <vt:lpstr>JSX Overview</vt:lpstr>
      <vt:lpstr>JSX Syntax</vt:lpstr>
      <vt:lpstr>JSX Rules and Principles</vt:lpstr>
      <vt:lpstr>Compilation</vt:lpstr>
      <vt:lpstr>PowerPoint Presentation</vt:lpstr>
      <vt:lpstr>PowerPoint Presentation</vt:lpstr>
      <vt:lpstr>Composition</vt:lpstr>
      <vt:lpstr>Component Syntax</vt:lpstr>
      <vt:lpstr>Advantages</vt:lpstr>
      <vt:lpstr>PowerPoint Presentation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 Foundation</dc:creator>
  <cp:keywords>SoftUni, Software University, programming, software development, software engineering,education,training, course, javascript, react, web</cp:keywords>
  <dc:description>React JS Course @ SoftUni - https://softuni.bg/trainings/2461/react-js-october-2019</dc:description>
  <cp:lastModifiedBy>Pavlin Ivanov</cp:lastModifiedBy>
  <cp:revision>269</cp:revision>
  <dcterms:created xsi:type="dcterms:W3CDTF">2014-01-02T17:00:34Z</dcterms:created>
  <dcterms:modified xsi:type="dcterms:W3CDTF">2021-03-03T10:12:41Z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