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9"/>
  </p:notesMasterIdLst>
  <p:sldIdLst>
    <p:sldId id="256" r:id="rId2"/>
    <p:sldId id="260" r:id="rId3"/>
    <p:sldId id="259" r:id="rId4"/>
    <p:sldId id="271" r:id="rId5"/>
    <p:sldId id="263" r:id="rId6"/>
    <p:sldId id="277" r:id="rId7"/>
    <p:sldId id="264" r:id="rId8"/>
    <p:sldId id="267" r:id="rId9"/>
    <p:sldId id="265" r:id="rId10"/>
    <p:sldId id="272" r:id="rId11"/>
    <p:sldId id="268" r:id="rId12"/>
    <p:sldId id="273" r:id="rId13"/>
    <p:sldId id="274" r:id="rId14"/>
    <p:sldId id="275" r:id="rId15"/>
    <p:sldId id="266" r:id="rId16"/>
    <p:sldId id="270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D5C0221-6BCC-4063-94B0-906EB48E278D}">
          <p14:sldIdLst>
            <p14:sldId id="256"/>
            <p14:sldId id="260"/>
            <p14:sldId id="259"/>
            <p14:sldId id="271"/>
            <p14:sldId id="263"/>
            <p14:sldId id="277"/>
            <p14:sldId id="264"/>
            <p14:sldId id="267"/>
            <p14:sldId id="265"/>
            <p14:sldId id="272"/>
            <p14:sldId id="268"/>
            <p14:sldId id="273"/>
            <p14:sldId id="274"/>
            <p14:sldId id="275"/>
            <p14:sldId id="266"/>
            <p14:sldId id="270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5" autoAdjust="0"/>
    <p:restoredTop sz="84865" autoAdjust="0"/>
  </p:normalViewPr>
  <p:slideViewPr>
    <p:cSldViewPr snapToGrid="0">
      <p:cViewPr varScale="1">
        <p:scale>
          <a:sx n="63" d="100"/>
          <a:sy n="63" d="100"/>
        </p:scale>
        <p:origin x="144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A1ED0-7D68-4A54-B356-1A16A9A8D358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AA727-5437-472D-AED4-D8FD1203B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34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AA727-5437-472D-AED4-D8FD1203B1E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486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AA727-5437-472D-AED4-D8FD1203B1E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033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主要任务分为三大块，第一，第二，第三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AA727-5437-472D-AED4-D8FD1203B1E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707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AA727-5437-472D-AED4-D8FD1203B1E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171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联动系统利用集散控制的思想，这种做法可以分散系统故障带来的危险，并为系统的拓展提供了很强的灵活性。</a:t>
            </a:r>
            <a:endParaRPr lang="en-US" altLang="zh-CN" dirty="0" smtClean="0"/>
          </a:p>
          <a:p>
            <a:r>
              <a:rPr lang="zh-CN" altLang="en-US" dirty="0" smtClean="0"/>
              <a:t>具体做法是，每一栋楼设有一个位于消防控制室的主控制器，每一层楼又分别设有一个层间控制器，他们通过</a:t>
            </a:r>
            <a:r>
              <a:rPr lang="en-US" altLang="zh-CN" dirty="0" smtClean="0"/>
              <a:t>CAN</a:t>
            </a:r>
            <a:r>
              <a:rPr lang="zh-CN" altLang="en-US" dirty="0" smtClean="0"/>
              <a:t>总线连接，主控制器收集汇总各层间控制器信息，协调控制消防联动系统，同时通过以太网把信息传输到电脑或者互联网上以供远程访问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AA727-5437-472D-AED4-D8FD1203B1E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48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在每一层楼，探测器通过消防二总线连接到本层的层间控制器，省去了一对供电线，同时层间控制器还连接本层的防火设备、灭火设备、和报警设备，做到每层楼均可独立工作，整栋楼协调工作。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AA727-5437-472D-AED4-D8FD1203B1E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825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AA727-5437-472D-AED4-D8FD1203B1E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491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357D-BD13-410C-A463-513E9F0B1DE2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33884F45-2A79-49A6-9382-F18A0F451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0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357D-BD13-410C-A463-513E9F0B1DE2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4F45-2A79-49A6-9382-F18A0F451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21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357D-BD13-410C-A463-513E9F0B1DE2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4F45-2A79-49A6-9382-F18A0F451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29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357D-BD13-410C-A463-513E9F0B1DE2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4F45-2A79-49A6-9382-F18A0F451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35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6C5357D-BD13-410C-A463-513E9F0B1DE2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33884F45-2A79-49A6-9382-F18A0F451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04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357D-BD13-410C-A463-513E9F0B1DE2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4F45-2A79-49A6-9382-F18A0F451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69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357D-BD13-410C-A463-513E9F0B1DE2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4F45-2A79-49A6-9382-F18A0F451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42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6C5357D-BD13-410C-A463-513E9F0B1DE2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4F45-2A79-49A6-9382-F18A0F451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81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357D-BD13-410C-A463-513E9F0B1DE2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4F45-2A79-49A6-9382-F18A0F451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6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357D-BD13-410C-A463-513E9F0B1DE2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4F45-2A79-49A6-9382-F18A0F451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48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357D-BD13-410C-A463-513E9F0B1DE2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4F45-2A79-49A6-9382-F18A0F451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43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6C5357D-BD13-410C-A463-513E9F0B1DE2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3884F45-2A79-49A6-9382-F18A0F451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01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 descr="城市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9235" y="2842726"/>
            <a:ext cx="4444765" cy="4444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2754" y="1838500"/>
            <a:ext cx="8137421" cy="3415144"/>
          </a:xfrm>
        </p:spPr>
        <p:txBody>
          <a:bodyPr/>
          <a:lstStyle/>
          <a:p>
            <a:pPr algn="ctr"/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智能消防联动系统设计</a:t>
            </a:r>
            <a:r>
              <a:rPr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CN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8623" y="4463935"/>
            <a:ext cx="6620968" cy="2064327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答  辩  人：岳英豪 刘宇阳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指导教师：雷建和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学      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校：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青岛理工大学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469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城市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9235" y="2842726"/>
            <a:ext cx="4444765" cy="4444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总系统图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4"/>
          <p:cNvSpPr txBox="1">
            <a:spLocks/>
          </p:cNvSpPr>
          <p:nvPr/>
        </p:nvSpPr>
        <p:spPr>
          <a:xfrm>
            <a:off x="1732396" y="5917831"/>
            <a:ext cx="678942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/>
              <a:t>智能消防联动系统设计</a:t>
            </a:r>
            <a:endParaRPr lang="en-US" altLang="zh-CN" dirty="0"/>
          </a:p>
          <a:p>
            <a:pPr algn="r"/>
            <a:r>
              <a:rPr lang="zh-CN" altLang="en-US" dirty="0"/>
              <a:t>青岛理工大学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58" y="1708771"/>
            <a:ext cx="7871084" cy="40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6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城市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9235" y="2842726"/>
            <a:ext cx="4444765" cy="4444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各层系统图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4"/>
          <p:cNvSpPr txBox="1">
            <a:spLocks/>
          </p:cNvSpPr>
          <p:nvPr/>
        </p:nvSpPr>
        <p:spPr>
          <a:xfrm>
            <a:off x="1732396" y="5917831"/>
            <a:ext cx="678942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/>
              <a:t>智能消防联动系统设计</a:t>
            </a:r>
            <a:endParaRPr lang="en-US" altLang="zh-CN" dirty="0"/>
          </a:p>
          <a:p>
            <a:pPr algn="r"/>
            <a:r>
              <a:rPr lang="zh-CN" altLang="en-US" dirty="0"/>
              <a:t>青岛理工大学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84" y="1729881"/>
            <a:ext cx="7750858" cy="416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8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城市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9235" y="2842726"/>
            <a:ext cx="4444765" cy="4444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探测器组成图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4"/>
          <p:cNvSpPr txBox="1">
            <a:spLocks/>
          </p:cNvSpPr>
          <p:nvPr/>
        </p:nvSpPr>
        <p:spPr>
          <a:xfrm>
            <a:off x="1732396" y="5917831"/>
            <a:ext cx="678942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/>
              <a:t>智能消防联动系统设计</a:t>
            </a:r>
            <a:endParaRPr lang="en-US" altLang="zh-CN" dirty="0"/>
          </a:p>
          <a:p>
            <a:pPr algn="r"/>
            <a:r>
              <a:rPr lang="zh-CN" altLang="en-US" dirty="0"/>
              <a:t>青岛理工大学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489" y="1794612"/>
            <a:ext cx="7311022" cy="389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5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城市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9235" y="2842726"/>
            <a:ext cx="4444765" cy="4444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控制器</a:t>
            </a:r>
            <a:r>
              <a:rPr lang="zh-CN" altLang="en-US" dirty="0"/>
              <a:t>组成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4"/>
          <p:cNvSpPr txBox="1">
            <a:spLocks/>
          </p:cNvSpPr>
          <p:nvPr/>
        </p:nvSpPr>
        <p:spPr>
          <a:xfrm>
            <a:off x="1732396" y="5917831"/>
            <a:ext cx="678942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/>
              <a:t>智能消防联动系统设计</a:t>
            </a:r>
            <a:endParaRPr lang="en-US" altLang="zh-CN" dirty="0"/>
          </a:p>
          <a:p>
            <a:pPr algn="r"/>
            <a:r>
              <a:rPr lang="zh-CN" altLang="en-US" dirty="0"/>
              <a:t>青岛理工大学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38" y="1687920"/>
            <a:ext cx="7451123" cy="41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9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城市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9235" y="2842726"/>
            <a:ext cx="4444765" cy="4444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—</a:t>
            </a:r>
            <a:r>
              <a:rPr lang="zh-CN" altLang="en-US" dirty="0"/>
              <a:t>手</a:t>
            </a:r>
            <a:r>
              <a:rPr lang="zh-CN" altLang="en-US" dirty="0" smtClean="0"/>
              <a:t>持设备</a:t>
            </a:r>
            <a:r>
              <a:rPr lang="zh-CN" altLang="en-US" dirty="0"/>
              <a:t>组成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4"/>
          <p:cNvSpPr txBox="1">
            <a:spLocks/>
          </p:cNvSpPr>
          <p:nvPr/>
        </p:nvSpPr>
        <p:spPr>
          <a:xfrm>
            <a:off x="1732396" y="5917831"/>
            <a:ext cx="678942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/>
              <a:t>智能消防联动系统设计</a:t>
            </a:r>
            <a:endParaRPr lang="en-US" altLang="zh-CN" dirty="0"/>
          </a:p>
          <a:p>
            <a:pPr algn="r"/>
            <a:r>
              <a:rPr lang="zh-CN" altLang="en-US" dirty="0"/>
              <a:t>青岛理工大学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883" y="1796528"/>
            <a:ext cx="7478233" cy="409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8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471353" y="2124456"/>
            <a:ext cx="7942522" cy="35204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五、</a:t>
            </a:r>
            <a:r>
              <a:rPr lang="zh-CN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设计进度安排</a:t>
            </a:r>
            <a:br>
              <a:rPr lang="zh-CN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CN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智能消防联动系统设计</a:t>
            </a:r>
            <a:endParaRPr lang="en-US" altLang="zh-CN" dirty="0"/>
          </a:p>
          <a:p>
            <a:pPr algn="r"/>
            <a:r>
              <a:rPr lang="zh-CN" altLang="en-US" dirty="0"/>
              <a:t>青岛理工大学</a:t>
            </a:r>
          </a:p>
        </p:txBody>
      </p:sp>
      <p:pic>
        <p:nvPicPr>
          <p:cNvPr id="6" name="图形 5" descr="城市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9235" y="2842726"/>
            <a:ext cx="4444765" cy="444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城市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9235" y="2842726"/>
            <a:ext cx="4444765" cy="4444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设计进度安排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200" dirty="0"/>
              <a:t>第一阶段</a:t>
            </a:r>
            <a:r>
              <a:rPr lang="zh-CN" altLang="zh-CN" sz="2200" dirty="0" smtClean="0"/>
              <a:t>：</a:t>
            </a:r>
            <a:r>
              <a:rPr lang="en-US" altLang="zh-CN" sz="2200" dirty="0" smtClean="0"/>
              <a:t>3</a:t>
            </a:r>
            <a:r>
              <a:rPr lang="zh-CN" altLang="zh-CN" sz="2200" dirty="0" smtClean="0"/>
              <a:t>月</a:t>
            </a:r>
            <a:r>
              <a:rPr lang="en-US" altLang="zh-CN" sz="2200" dirty="0" smtClean="0"/>
              <a:t>11</a:t>
            </a:r>
            <a:r>
              <a:rPr lang="zh-CN" altLang="zh-CN" sz="2200" dirty="0" smtClean="0"/>
              <a:t>日</a:t>
            </a:r>
            <a:r>
              <a:rPr lang="en-US" altLang="zh-CN" sz="2200" dirty="0" smtClean="0"/>
              <a:t>—3</a:t>
            </a:r>
            <a:r>
              <a:rPr lang="zh-CN" altLang="zh-CN" sz="2200" dirty="0" smtClean="0"/>
              <a:t>月</a:t>
            </a:r>
            <a:r>
              <a:rPr lang="en-US" altLang="zh-CN" sz="2200" dirty="0" smtClean="0"/>
              <a:t>20</a:t>
            </a:r>
            <a:r>
              <a:rPr lang="zh-CN" altLang="zh-CN" sz="2200" dirty="0" smtClean="0"/>
              <a:t>日，查阅资料</a:t>
            </a:r>
            <a:r>
              <a:rPr lang="zh-CN" altLang="zh-CN" sz="2200" dirty="0"/>
              <a:t>和文献</a:t>
            </a:r>
            <a:r>
              <a:rPr lang="zh-CN" altLang="zh-CN" sz="2200" dirty="0" smtClean="0"/>
              <a:t>，</a:t>
            </a:r>
            <a:r>
              <a:rPr lang="zh-CN" altLang="en-US" sz="2200" dirty="0" smtClean="0"/>
              <a:t>并</a:t>
            </a:r>
            <a:r>
              <a:rPr lang="zh-CN" altLang="zh-CN" sz="2200" dirty="0" smtClean="0"/>
              <a:t>设计方案；</a:t>
            </a:r>
            <a:endParaRPr lang="zh-CN" altLang="zh-CN" sz="2200" dirty="0"/>
          </a:p>
          <a:p>
            <a:r>
              <a:rPr lang="zh-CN" altLang="zh-CN" sz="2200" dirty="0"/>
              <a:t>第二阶段：</a:t>
            </a:r>
            <a:r>
              <a:rPr lang="en-US" altLang="zh-CN" sz="2200" dirty="0"/>
              <a:t>3</a:t>
            </a:r>
            <a:r>
              <a:rPr lang="zh-CN" altLang="zh-CN" sz="2200" dirty="0"/>
              <a:t>月</a:t>
            </a:r>
            <a:r>
              <a:rPr lang="en-US" altLang="zh-CN" sz="2200" dirty="0"/>
              <a:t>21</a:t>
            </a:r>
            <a:r>
              <a:rPr lang="zh-CN" altLang="zh-CN" sz="2200" dirty="0"/>
              <a:t>日</a:t>
            </a:r>
            <a:r>
              <a:rPr lang="en-US" altLang="zh-CN" sz="2200" dirty="0"/>
              <a:t>—4</a:t>
            </a:r>
            <a:r>
              <a:rPr lang="zh-CN" altLang="zh-CN" sz="2200" dirty="0"/>
              <a:t>月</a:t>
            </a:r>
            <a:r>
              <a:rPr lang="en-US" altLang="zh-CN" sz="2200" dirty="0"/>
              <a:t>20</a:t>
            </a:r>
            <a:r>
              <a:rPr lang="zh-CN" altLang="zh-CN" sz="2200" dirty="0"/>
              <a:t>日，搭建</a:t>
            </a:r>
            <a:r>
              <a:rPr lang="zh-CN" altLang="zh-CN" sz="2200" dirty="0" smtClean="0"/>
              <a:t>好展示</a:t>
            </a:r>
            <a:r>
              <a:rPr lang="zh-CN" altLang="zh-CN" sz="2200" dirty="0"/>
              <a:t>模型</a:t>
            </a:r>
            <a:r>
              <a:rPr lang="zh-CN" altLang="zh-CN" sz="2200" dirty="0" smtClean="0"/>
              <a:t>和</a:t>
            </a:r>
            <a:r>
              <a:rPr lang="zh-CN" altLang="en-US" sz="2200" dirty="0" smtClean="0"/>
              <a:t>显示</a:t>
            </a:r>
            <a:r>
              <a:rPr lang="zh-CN" altLang="zh-CN" sz="2200" dirty="0" smtClean="0"/>
              <a:t>界面</a:t>
            </a:r>
            <a:r>
              <a:rPr lang="zh-CN" altLang="zh-CN" sz="2200" dirty="0"/>
              <a:t>，</a:t>
            </a:r>
            <a:r>
              <a:rPr lang="zh-CN" altLang="zh-CN" sz="2200" dirty="0" smtClean="0"/>
              <a:t>完成</a:t>
            </a:r>
            <a:r>
              <a:rPr lang="zh-CN" altLang="en-US" sz="2200" dirty="0" smtClean="0"/>
              <a:t>各功能测试</a:t>
            </a:r>
            <a:r>
              <a:rPr lang="zh-CN" altLang="zh-CN" sz="2200" dirty="0" smtClean="0"/>
              <a:t>；</a:t>
            </a:r>
            <a:endParaRPr lang="zh-CN" altLang="zh-CN" sz="2200" dirty="0"/>
          </a:p>
          <a:p>
            <a:r>
              <a:rPr lang="zh-CN" altLang="zh-CN" sz="2200" dirty="0"/>
              <a:t>第三阶段：</a:t>
            </a:r>
            <a:r>
              <a:rPr lang="en-US" altLang="zh-CN" sz="2200" dirty="0"/>
              <a:t>4</a:t>
            </a:r>
            <a:r>
              <a:rPr lang="zh-CN" altLang="zh-CN" sz="2200" dirty="0"/>
              <a:t>月</a:t>
            </a:r>
            <a:r>
              <a:rPr lang="en-US" altLang="zh-CN" sz="2200" dirty="0"/>
              <a:t>21</a:t>
            </a:r>
            <a:r>
              <a:rPr lang="zh-CN" altLang="zh-CN" sz="2200" dirty="0"/>
              <a:t>日</a:t>
            </a:r>
            <a:r>
              <a:rPr lang="en-US" altLang="zh-CN" sz="2200" dirty="0"/>
              <a:t>—5</a:t>
            </a:r>
            <a:r>
              <a:rPr lang="zh-CN" altLang="zh-CN" sz="2200" dirty="0"/>
              <a:t>月</a:t>
            </a:r>
            <a:r>
              <a:rPr lang="en-US" altLang="zh-CN" sz="2200" dirty="0"/>
              <a:t>15</a:t>
            </a:r>
            <a:r>
              <a:rPr lang="zh-CN" altLang="zh-CN" sz="2200" dirty="0"/>
              <a:t>日</a:t>
            </a:r>
            <a:r>
              <a:rPr lang="zh-CN" altLang="zh-CN" sz="2200" dirty="0" smtClean="0"/>
              <a:t>，标定</a:t>
            </a:r>
            <a:r>
              <a:rPr lang="zh-CN" altLang="zh-CN" sz="2200" dirty="0"/>
              <a:t>传感器</a:t>
            </a:r>
            <a:r>
              <a:rPr lang="zh-CN" altLang="zh-CN" sz="2200" dirty="0" smtClean="0"/>
              <a:t>，</a:t>
            </a:r>
            <a:r>
              <a:rPr lang="zh-CN" altLang="en-US" sz="2200" dirty="0" smtClean="0"/>
              <a:t>设计联动控制逻辑</a:t>
            </a:r>
            <a:r>
              <a:rPr lang="zh-CN" altLang="zh-CN" sz="2200" dirty="0" smtClean="0"/>
              <a:t>，</a:t>
            </a:r>
            <a:r>
              <a:rPr lang="zh-CN" altLang="en-US" sz="2200" dirty="0"/>
              <a:t>进行</a:t>
            </a:r>
            <a:r>
              <a:rPr lang="zh-CN" altLang="zh-CN" sz="2200" dirty="0" smtClean="0"/>
              <a:t>系统集成；</a:t>
            </a:r>
            <a:endParaRPr lang="zh-CN" altLang="zh-CN" sz="2200" dirty="0"/>
          </a:p>
          <a:p>
            <a:r>
              <a:rPr lang="zh-CN" altLang="zh-CN" sz="2200" dirty="0"/>
              <a:t>第四阶段：</a:t>
            </a:r>
            <a:r>
              <a:rPr lang="en-US" altLang="zh-CN" sz="2200" dirty="0"/>
              <a:t>5</a:t>
            </a:r>
            <a:r>
              <a:rPr lang="zh-CN" altLang="zh-CN" sz="2200" dirty="0"/>
              <a:t>月</a:t>
            </a:r>
            <a:r>
              <a:rPr lang="en-US" altLang="zh-CN" sz="2200" dirty="0"/>
              <a:t>16</a:t>
            </a:r>
            <a:r>
              <a:rPr lang="zh-CN" altLang="zh-CN" sz="2200" dirty="0"/>
              <a:t>日</a:t>
            </a:r>
            <a:r>
              <a:rPr lang="en-US" altLang="zh-CN" sz="2200" dirty="0"/>
              <a:t>—5</a:t>
            </a:r>
            <a:r>
              <a:rPr lang="zh-CN" altLang="zh-CN" sz="2200" dirty="0"/>
              <a:t>月末</a:t>
            </a:r>
            <a:r>
              <a:rPr lang="zh-CN" altLang="zh-CN" sz="2200" dirty="0" smtClean="0"/>
              <a:t>，</a:t>
            </a:r>
            <a:r>
              <a:rPr lang="zh-CN" altLang="en-US" sz="2200" dirty="0" smtClean="0"/>
              <a:t>进行系统测试、优化、分析</a:t>
            </a:r>
            <a:r>
              <a:rPr lang="zh-CN" altLang="zh-CN" sz="2200" dirty="0" smtClean="0"/>
              <a:t>，</a:t>
            </a:r>
            <a:r>
              <a:rPr lang="zh-CN" altLang="zh-CN" sz="2200" dirty="0"/>
              <a:t>并撰写论文准备答辩。</a:t>
            </a:r>
          </a:p>
          <a:p>
            <a:endParaRPr lang="zh-CN" altLang="en-US" dirty="0"/>
          </a:p>
        </p:txBody>
      </p:sp>
      <p:sp>
        <p:nvSpPr>
          <p:cNvPr id="4" name="文本占位符 4"/>
          <p:cNvSpPr txBox="1">
            <a:spLocks/>
          </p:cNvSpPr>
          <p:nvPr/>
        </p:nvSpPr>
        <p:spPr>
          <a:xfrm>
            <a:off x="1732396" y="5917831"/>
            <a:ext cx="678942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/>
              <a:t>智能消防联动系统设计</a:t>
            </a:r>
            <a:endParaRPr lang="en-US" altLang="zh-CN" dirty="0"/>
          </a:p>
          <a:p>
            <a:pPr algn="r"/>
            <a:r>
              <a:rPr lang="zh-CN" altLang="en-US" dirty="0"/>
              <a:t>青岛理工大学</a:t>
            </a:r>
          </a:p>
        </p:txBody>
      </p:sp>
    </p:spTree>
    <p:extLst>
      <p:ext uri="{BB962C8B-B14F-4D97-AF65-F5344CB8AC3E}">
        <p14:creationId xmlns:p14="http://schemas.microsoft.com/office/powerpoint/2010/main" val="209368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城市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9235" y="2842726"/>
            <a:ext cx="4444765" cy="4444765"/>
          </a:xfrm>
          <a:prstGeom prst="rect">
            <a:avLst/>
          </a:prstGeom>
        </p:spPr>
      </p:pic>
      <p:sp>
        <p:nvSpPr>
          <p:cNvPr id="4" name="文本占位符 4"/>
          <p:cNvSpPr txBox="1">
            <a:spLocks/>
          </p:cNvSpPr>
          <p:nvPr/>
        </p:nvSpPr>
        <p:spPr>
          <a:xfrm>
            <a:off x="1732396" y="5917831"/>
            <a:ext cx="678942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/>
              <a:t>智能消防联动系统设计</a:t>
            </a:r>
            <a:endParaRPr lang="en-US" altLang="zh-CN" dirty="0"/>
          </a:p>
          <a:p>
            <a:pPr algn="r"/>
            <a:r>
              <a:rPr lang="zh-CN" altLang="en-US" dirty="0"/>
              <a:t>青岛理工大学</a:t>
            </a:r>
          </a:p>
        </p:txBody>
      </p:sp>
      <p:sp>
        <p:nvSpPr>
          <p:cNvPr id="8" name="标题 3"/>
          <p:cNvSpPr txBox="1">
            <a:spLocks/>
          </p:cNvSpPr>
          <p:nvPr/>
        </p:nvSpPr>
        <p:spPr>
          <a:xfrm>
            <a:off x="501868" y="1855401"/>
            <a:ext cx="7942522" cy="3520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汇报</a:t>
            </a:r>
            <a:r>
              <a:rPr lang="zh-CN" alt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结束</a:t>
            </a:r>
            <a:r>
              <a:rPr lang="zh-CN" altLang="zh-CN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CN" altLang="zh-CN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zh-CN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CN" altLang="zh-CN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6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 descr="城市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9235" y="2842726"/>
            <a:ext cx="4444765" cy="4444765"/>
          </a:xfrm>
          <a:prstGeom prst="rect">
            <a:avLst/>
          </a:prstGeom>
        </p:spPr>
      </p:pic>
      <p:sp>
        <p:nvSpPr>
          <p:cNvPr id="6" name="竖排标题 5"/>
          <p:cNvSpPr>
            <a:spLocks noGrp="1"/>
          </p:cNvSpPr>
          <p:nvPr>
            <p:ph type="title" orient="vert"/>
          </p:nvPr>
        </p:nvSpPr>
        <p:spPr>
          <a:xfrm>
            <a:off x="309650" y="591588"/>
            <a:ext cx="1914525" cy="5638800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307302" y="1056497"/>
            <a:ext cx="58308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</a:t>
            </a:r>
            <a:r>
              <a:rPr lang="zh-CN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选题的目的及其意义</a:t>
            </a:r>
          </a:p>
          <a:p>
            <a:pPr>
              <a:lnSpc>
                <a:spcPct val="150000"/>
              </a:lnSpc>
            </a:pP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</a:t>
            </a:r>
            <a:r>
              <a:rPr lang="zh-CN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主要任务</a:t>
            </a:r>
          </a:p>
          <a:p>
            <a:pPr>
              <a:lnSpc>
                <a:spcPct val="150000"/>
              </a:lnSpc>
            </a:pP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</a:t>
            </a:r>
            <a:r>
              <a:rPr lang="zh-CN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设计依据</a:t>
            </a:r>
          </a:p>
          <a:p>
            <a:pPr>
              <a:lnSpc>
                <a:spcPct val="150000"/>
              </a:lnSpc>
            </a:pP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四、</a:t>
            </a:r>
            <a:r>
              <a:rPr lang="zh-CN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设计流程</a:t>
            </a:r>
          </a:p>
          <a:p>
            <a:pPr>
              <a:lnSpc>
                <a:spcPct val="150000"/>
              </a:lnSpc>
            </a:pP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五、</a:t>
            </a:r>
            <a:r>
              <a:rPr lang="zh-CN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设计进度安排</a:t>
            </a:r>
            <a:endParaRPr lang="zh-CN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本占位符 4"/>
          <p:cNvSpPr txBox="1">
            <a:spLocks/>
          </p:cNvSpPr>
          <p:nvPr/>
        </p:nvSpPr>
        <p:spPr>
          <a:xfrm>
            <a:off x="1682520" y="5797480"/>
            <a:ext cx="678942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/>
              <a:t>智能消防联动系统设计</a:t>
            </a:r>
            <a:endParaRPr lang="en-US" altLang="zh-CN" dirty="0"/>
          </a:p>
          <a:p>
            <a:pPr algn="r"/>
            <a:r>
              <a:rPr lang="zh-CN" altLang="en-US" dirty="0"/>
              <a:t>青岛理工大学</a:t>
            </a:r>
          </a:p>
        </p:txBody>
      </p:sp>
    </p:spTree>
    <p:extLst>
      <p:ext uri="{BB962C8B-B14F-4D97-AF65-F5344CB8AC3E}">
        <p14:creationId xmlns:p14="http://schemas.microsoft.com/office/powerpoint/2010/main" val="29701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 descr="城市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9235" y="2842726"/>
            <a:ext cx="4444765" cy="444476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48146" y="1291797"/>
            <a:ext cx="7942522" cy="35204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</a:t>
            </a:r>
            <a:r>
              <a:rPr lang="zh-CN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选题的目的</a:t>
            </a:r>
            <a:r>
              <a:rPr lang="en-US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  <a:r>
              <a:rPr lang="zh-CN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及其意义</a:t>
            </a:r>
            <a:br>
              <a:rPr lang="zh-CN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智能消防联动系统设计</a:t>
            </a:r>
            <a:endParaRPr lang="en-US" altLang="zh-CN" dirty="0"/>
          </a:p>
          <a:p>
            <a:pPr algn="r"/>
            <a:r>
              <a:rPr lang="zh-CN" altLang="en-US" dirty="0"/>
              <a:t>青岛理工大学</a:t>
            </a:r>
          </a:p>
        </p:txBody>
      </p:sp>
    </p:spTree>
    <p:extLst>
      <p:ext uri="{BB962C8B-B14F-4D97-AF65-F5344CB8AC3E}">
        <p14:creationId xmlns:p14="http://schemas.microsoft.com/office/powerpoint/2010/main" val="356037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 descr="城市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9235" y="2842726"/>
            <a:ext cx="4444765" cy="4444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选题的目的及其意义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200" dirty="0"/>
              <a:t>随着我国经济建设的发展，各种现代化楼宇对火灾报警和自动灭火系统提出了更高的要求，自动灭火系统已经成为智能建筑必不可少的保安装置</a:t>
            </a:r>
            <a:r>
              <a:rPr lang="zh-CN" altLang="zh-CN" sz="2200" dirty="0" smtClean="0"/>
              <a:t>。</a:t>
            </a:r>
            <a:r>
              <a:rPr lang="zh-CN" altLang="en-US" sz="2200" dirty="0" smtClean="0"/>
              <a:t>消防系统的联动和智能化</a:t>
            </a:r>
            <a:r>
              <a:rPr lang="zh-CN" altLang="zh-CN" sz="2200" dirty="0" smtClean="0"/>
              <a:t>，</a:t>
            </a:r>
            <a:r>
              <a:rPr lang="zh-CN" altLang="zh-CN" sz="2200" dirty="0"/>
              <a:t>对于保障人民生命财产的安全，无疑是极为重要的。</a:t>
            </a: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6" name="文本占位符 4"/>
          <p:cNvSpPr txBox="1">
            <a:spLocks/>
          </p:cNvSpPr>
          <p:nvPr/>
        </p:nvSpPr>
        <p:spPr>
          <a:xfrm>
            <a:off x="1749020" y="5967707"/>
            <a:ext cx="678942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/>
              <a:t>智能消防联动系统设计</a:t>
            </a:r>
            <a:endParaRPr lang="en-US" altLang="zh-CN" dirty="0"/>
          </a:p>
          <a:p>
            <a:pPr algn="r"/>
            <a:r>
              <a:rPr lang="zh-CN" altLang="en-US" dirty="0"/>
              <a:t>青岛理工大学</a:t>
            </a:r>
          </a:p>
        </p:txBody>
      </p:sp>
    </p:spTree>
    <p:extLst>
      <p:ext uri="{BB962C8B-B14F-4D97-AF65-F5344CB8AC3E}">
        <p14:creationId xmlns:p14="http://schemas.microsoft.com/office/powerpoint/2010/main" val="308878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03368" y="2033016"/>
            <a:ext cx="7942522" cy="35204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</a:t>
            </a:r>
            <a:r>
              <a:rPr lang="zh-CN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主要任务</a:t>
            </a:r>
            <a:br>
              <a:rPr lang="zh-CN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CN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智能消防联动系统设计</a:t>
            </a:r>
            <a:endParaRPr lang="en-US" altLang="zh-CN" dirty="0"/>
          </a:p>
          <a:p>
            <a:pPr algn="r"/>
            <a:r>
              <a:rPr lang="zh-CN" altLang="en-US" dirty="0"/>
              <a:t>青岛理工大学</a:t>
            </a:r>
          </a:p>
        </p:txBody>
      </p:sp>
      <p:pic>
        <p:nvPicPr>
          <p:cNvPr id="7" name="图形 6" descr="城市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9235" y="2842726"/>
            <a:ext cx="4444765" cy="444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0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 descr="城市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9235" y="2842726"/>
            <a:ext cx="4444765" cy="4444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/>
              <a:t>1.</a:t>
            </a:r>
            <a:r>
              <a:rPr lang="zh-CN" altLang="en-US" sz="2200" dirty="0" smtClean="0"/>
              <a:t>设计</a:t>
            </a:r>
            <a:r>
              <a:rPr lang="zh-CN" altLang="en-US" sz="2200" u="sng" dirty="0" smtClean="0"/>
              <a:t>（烟、温）探测器</a:t>
            </a:r>
            <a:r>
              <a:rPr lang="zh-CN" altLang="en-US" sz="2200" dirty="0" smtClean="0"/>
              <a:t>，探测火灾信号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2.</a:t>
            </a:r>
            <a:r>
              <a:rPr lang="zh-CN" altLang="en-US" sz="2200" dirty="0" smtClean="0"/>
              <a:t>设计</a:t>
            </a:r>
            <a:r>
              <a:rPr lang="zh-CN" altLang="en-US" sz="2200" u="sng" dirty="0" smtClean="0"/>
              <a:t>控制器</a:t>
            </a:r>
            <a:r>
              <a:rPr lang="zh-CN" altLang="en-US" sz="2200" dirty="0" smtClean="0"/>
              <a:t>，接收和处理火灾信息</a:t>
            </a:r>
            <a:endParaRPr lang="en-US" altLang="zh-CN" sz="2200" dirty="0" smtClean="0"/>
          </a:p>
          <a:p>
            <a:pPr lvl="1">
              <a:lnSpc>
                <a:spcPct val="150000"/>
              </a:lnSpc>
            </a:pPr>
            <a:r>
              <a:rPr lang="en-US" altLang="zh-CN" sz="2200" dirty="0" smtClean="0"/>
              <a:t>1)</a:t>
            </a:r>
            <a:r>
              <a:rPr lang="zh-CN" altLang="en-US" sz="2200" dirty="0" smtClean="0"/>
              <a:t>火灾点定位</a:t>
            </a:r>
            <a:endParaRPr lang="en-US" altLang="zh-CN" sz="2200" dirty="0" smtClean="0"/>
          </a:p>
          <a:p>
            <a:pPr lvl="1">
              <a:lnSpc>
                <a:spcPct val="150000"/>
              </a:lnSpc>
            </a:pPr>
            <a:r>
              <a:rPr lang="en-US" altLang="zh-CN" sz="2200" dirty="0" smtClean="0"/>
              <a:t>2)</a:t>
            </a:r>
            <a:r>
              <a:rPr lang="zh-CN" altLang="en-US" sz="2200" dirty="0" smtClean="0"/>
              <a:t>联动设备控制（消防泵、卷帘门、排烟风机</a:t>
            </a:r>
            <a:r>
              <a:rPr lang="zh-CN" altLang="en-US" sz="2200" dirty="0"/>
              <a:t>等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lvl="1">
              <a:lnSpc>
                <a:spcPct val="150000"/>
              </a:lnSpc>
            </a:pPr>
            <a:r>
              <a:rPr lang="en-US" altLang="zh-CN" sz="2200" dirty="0" smtClean="0"/>
              <a:t>3)</a:t>
            </a:r>
            <a:r>
              <a:rPr lang="zh-CN" altLang="en-US" sz="2200" dirty="0" smtClean="0"/>
              <a:t>人员指引疏散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3.</a:t>
            </a:r>
            <a:r>
              <a:rPr lang="zh-CN" altLang="en-US" sz="2200" dirty="0" smtClean="0"/>
              <a:t>设计</a:t>
            </a:r>
            <a:r>
              <a:rPr lang="zh-CN" altLang="en-US" sz="2200" u="sng" dirty="0" smtClean="0"/>
              <a:t>手持设备</a:t>
            </a:r>
            <a:r>
              <a:rPr lang="zh-CN" altLang="en-US" sz="2200" dirty="0" smtClean="0"/>
              <a:t>，指引消防员进出和救援</a:t>
            </a:r>
            <a:endParaRPr lang="zh-CN" altLang="en-US" sz="2200" dirty="0"/>
          </a:p>
        </p:txBody>
      </p:sp>
      <p:sp>
        <p:nvSpPr>
          <p:cNvPr id="4" name="文本占位符 4"/>
          <p:cNvSpPr txBox="1">
            <a:spLocks/>
          </p:cNvSpPr>
          <p:nvPr/>
        </p:nvSpPr>
        <p:spPr>
          <a:xfrm>
            <a:off x="1732396" y="5917831"/>
            <a:ext cx="678942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/>
              <a:t>智能消防联动系统设计</a:t>
            </a:r>
            <a:endParaRPr lang="en-US" altLang="zh-CN" dirty="0"/>
          </a:p>
          <a:p>
            <a:pPr algn="r"/>
            <a:r>
              <a:rPr lang="zh-CN" altLang="en-US" dirty="0"/>
              <a:t>青岛理工大学</a:t>
            </a:r>
          </a:p>
        </p:txBody>
      </p:sp>
    </p:spTree>
    <p:extLst>
      <p:ext uri="{BB962C8B-B14F-4D97-AF65-F5344CB8AC3E}">
        <p14:creationId xmlns:p14="http://schemas.microsoft.com/office/powerpoint/2010/main" val="202013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03368" y="2033016"/>
            <a:ext cx="7942522" cy="35204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</a:t>
            </a:r>
            <a:r>
              <a:rPr lang="zh-CN" alt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sz="6600" dirty="0" smtClean="0"/>
              <a:t>设计</a:t>
            </a:r>
            <a:r>
              <a:rPr lang="zh-CN" altLang="en-US" sz="6600" dirty="0"/>
              <a:t>依据</a:t>
            </a:r>
            <a:r>
              <a:rPr lang="zh-CN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CN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CN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智能消防联动系统设计</a:t>
            </a:r>
            <a:endParaRPr lang="en-US" altLang="zh-CN" dirty="0"/>
          </a:p>
          <a:p>
            <a:pPr algn="r"/>
            <a:r>
              <a:rPr lang="zh-CN" altLang="en-US" dirty="0"/>
              <a:t>青岛理工大学</a:t>
            </a:r>
          </a:p>
        </p:txBody>
      </p:sp>
      <p:pic>
        <p:nvPicPr>
          <p:cNvPr id="6" name="图形 5" descr="城市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9235" y="2842726"/>
            <a:ext cx="4444765" cy="444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2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城市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9235" y="2842726"/>
            <a:ext cx="4444765" cy="4444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设计依据与参考资料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[1]</a:t>
            </a:r>
            <a:r>
              <a:rPr lang="zh-CN" altLang="zh-CN" dirty="0"/>
              <a:t>《火灾自动报警系统设计规范》ＧＢ５０１１６</a:t>
            </a:r>
            <a:r>
              <a:rPr lang="zh-CN" altLang="zh-CN" dirty="0" smtClean="0"/>
              <a:t>－</a:t>
            </a:r>
            <a:r>
              <a:rPr lang="en-US" altLang="zh-CN" dirty="0" smtClean="0"/>
              <a:t>2013 </a:t>
            </a:r>
            <a:endParaRPr lang="en-US" altLang="zh-CN" dirty="0"/>
          </a:p>
          <a:p>
            <a:r>
              <a:rPr lang="en-US" altLang="zh-CN" dirty="0"/>
              <a:t>[2]</a:t>
            </a:r>
            <a:r>
              <a:rPr lang="zh-CN" altLang="zh-CN" dirty="0"/>
              <a:t>《建筑设计防火规范》</a:t>
            </a:r>
            <a:r>
              <a:rPr lang="zh-CN" altLang="zh-CN" dirty="0" smtClean="0"/>
              <a:t>ＧＢ</a:t>
            </a:r>
            <a:r>
              <a:rPr lang="en-US" altLang="zh-CN" dirty="0" smtClean="0"/>
              <a:t>5001</a:t>
            </a:r>
            <a:r>
              <a:rPr lang="zh-CN" altLang="zh-CN" dirty="0" smtClean="0"/>
              <a:t>６－</a:t>
            </a:r>
            <a:r>
              <a:rPr lang="en-US" altLang="zh-CN" dirty="0" smtClean="0"/>
              <a:t>2014</a:t>
            </a:r>
            <a:endParaRPr lang="en-US" altLang="zh-CN" dirty="0"/>
          </a:p>
          <a:p>
            <a:r>
              <a:rPr lang="en-US" altLang="zh-CN" dirty="0" smtClean="0"/>
              <a:t>[</a:t>
            </a:r>
            <a:r>
              <a:rPr lang="en-US" altLang="zh-CN" dirty="0"/>
              <a:t>3]</a:t>
            </a:r>
            <a:r>
              <a:rPr lang="zh-CN" altLang="zh-CN" dirty="0"/>
              <a:t>《民用建筑电气设计规范》</a:t>
            </a:r>
            <a:r>
              <a:rPr lang="en-US" altLang="zh-CN" dirty="0" smtClean="0"/>
              <a:t>JGJ</a:t>
            </a:r>
            <a:r>
              <a:rPr lang="zh-CN" altLang="zh-CN" dirty="0" smtClean="0"/>
              <a:t>１６－</a:t>
            </a:r>
            <a:r>
              <a:rPr lang="en-US" altLang="zh-CN" dirty="0" smtClean="0"/>
              <a:t>2008</a:t>
            </a:r>
            <a:endParaRPr lang="en-US" altLang="zh-CN" dirty="0"/>
          </a:p>
          <a:p>
            <a:r>
              <a:rPr lang="en-US" altLang="zh-CN" dirty="0" smtClean="0"/>
              <a:t>[</a:t>
            </a:r>
            <a:r>
              <a:rPr lang="en-US" altLang="zh-CN" dirty="0"/>
              <a:t>4]</a:t>
            </a:r>
            <a:r>
              <a:rPr lang="zh-CN" altLang="zh-CN" dirty="0"/>
              <a:t>《全国民用建筑工程设计技术措施－电气》</a:t>
            </a:r>
            <a:r>
              <a:rPr lang="zh-CN" altLang="zh-CN" dirty="0" smtClean="0"/>
              <a:t>２００</a:t>
            </a:r>
            <a:r>
              <a:rPr lang="en-US" altLang="zh-CN" dirty="0" smtClean="0"/>
              <a:t>9</a:t>
            </a:r>
            <a:r>
              <a:rPr lang="zh-CN" altLang="zh-CN" dirty="0" smtClean="0"/>
              <a:t>版</a:t>
            </a:r>
            <a:endParaRPr lang="en-US" altLang="zh-CN" dirty="0"/>
          </a:p>
          <a:p>
            <a:r>
              <a:rPr lang="en-US" altLang="zh-CN" dirty="0" smtClean="0"/>
              <a:t>[</a:t>
            </a:r>
            <a:r>
              <a:rPr lang="en-US" altLang="zh-CN" dirty="0"/>
              <a:t>5]</a:t>
            </a:r>
            <a:r>
              <a:rPr lang="zh-CN" altLang="zh-CN" dirty="0" smtClean="0"/>
              <a:t>《高层民用建筑设计防火规范》</a:t>
            </a:r>
            <a:r>
              <a:rPr lang="en-US" altLang="zh-CN" dirty="0"/>
              <a:t>GB50016-2014</a:t>
            </a:r>
          </a:p>
          <a:p>
            <a:r>
              <a:rPr lang="en-US" altLang="zh-CN" dirty="0" smtClean="0"/>
              <a:t>[</a:t>
            </a:r>
            <a:r>
              <a:rPr lang="en-US" altLang="zh-CN" dirty="0"/>
              <a:t>6]</a:t>
            </a:r>
            <a:r>
              <a:rPr lang="zh-CN" altLang="zh-CN" dirty="0"/>
              <a:t>公安部消防局</a:t>
            </a:r>
            <a:r>
              <a:rPr lang="en-US" altLang="zh-CN" dirty="0"/>
              <a:t>.</a:t>
            </a:r>
            <a:r>
              <a:rPr lang="zh-CN" altLang="zh-CN" dirty="0"/>
              <a:t>《建筑消防设施工程技术》</a:t>
            </a:r>
            <a:r>
              <a:rPr lang="en-US" altLang="zh-CN" dirty="0"/>
              <a:t>.</a:t>
            </a:r>
            <a:r>
              <a:rPr lang="zh-CN" altLang="zh-CN" dirty="0"/>
              <a:t>新华出版社</a:t>
            </a:r>
            <a:endParaRPr lang="en-US" altLang="zh-CN" dirty="0"/>
          </a:p>
          <a:p>
            <a:r>
              <a:rPr lang="en-US" altLang="zh-CN" dirty="0" smtClean="0"/>
              <a:t>[</a:t>
            </a:r>
            <a:r>
              <a:rPr lang="en-US" altLang="zh-CN" dirty="0"/>
              <a:t>7]</a:t>
            </a:r>
            <a:r>
              <a:rPr lang="zh-CN" altLang="zh-CN" dirty="0"/>
              <a:t>徐鹤生、周广连</a:t>
            </a:r>
            <a:r>
              <a:rPr lang="en-US" altLang="zh-CN" dirty="0"/>
              <a:t>.</a:t>
            </a:r>
            <a:r>
              <a:rPr lang="zh-CN" altLang="zh-CN" dirty="0"/>
              <a:t>《消防系统工程》</a:t>
            </a:r>
            <a:r>
              <a:rPr lang="en-US" altLang="zh-CN" dirty="0"/>
              <a:t>.</a:t>
            </a:r>
            <a:r>
              <a:rPr lang="zh-CN" altLang="zh-CN" dirty="0"/>
              <a:t>高等教育出版社</a:t>
            </a:r>
            <a:endParaRPr lang="en-US" altLang="zh-CN" dirty="0"/>
          </a:p>
          <a:p>
            <a:r>
              <a:rPr lang="en-US" altLang="zh-CN" dirty="0" smtClean="0"/>
              <a:t>[</a:t>
            </a:r>
            <a:r>
              <a:rPr lang="en-US" altLang="zh-CN" dirty="0"/>
              <a:t>8]</a:t>
            </a:r>
            <a:r>
              <a:rPr lang="zh-CN" altLang="zh-CN" dirty="0"/>
              <a:t>蔡芸</a:t>
            </a:r>
            <a:r>
              <a:rPr lang="en-US" altLang="zh-CN" dirty="0"/>
              <a:t>.</a:t>
            </a:r>
            <a:r>
              <a:rPr lang="zh-CN" altLang="zh-CN" dirty="0"/>
              <a:t>《通风与防排烟》</a:t>
            </a:r>
            <a:r>
              <a:rPr lang="en-US" altLang="zh-CN" dirty="0"/>
              <a:t>.</a:t>
            </a:r>
            <a:r>
              <a:rPr lang="zh-CN" altLang="zh-CN" dirty="0"/>
              <a:t>警官教育出版社，</a:t>
            </a:r>
            <a:r>
              <a:rPr lang="en-US" altLang="zh-CN" dirty="0"/>
              <a:t>1997  </a:t>
            </a:r>
          </a:p>
          <a:p>
            <a:r>
              <a:rPr lang="en-US" altLang="zh-CN" dirty="0"/>
              <a:t>[9]</a:t>
            </a:r>
            <a:r>
              <a:rPr lang="zh-CN" altLang="zh-CN" dirty="0"/>
              <a:t>王 俭、龙莉莉</a:t>
            </a:r>
            <a:r>
              <a:rPr lang="en-US" altLang="zh-CN" dirty="0"/>
              <a:t>.</a:t>
            </a:r>
            <a:r>
              <a:rPr lang="zh-CN" altLang="zh-CN" dirty="0"/>
              <a:t>《建筑电气控制技术》</a:t>
            </a:r>
            <a:r>
              <a:rPr lang="en-US" altLang="zh-CN" dirty="0"/>
              <a:t>.</a:t>
            </a:r>
            <a:r>
              <a:rPr lang="zh-CN" altLang="zh-CN" dirty="0"/>
              <a:t>中国建筑工业出版社</a:t>
            </a:r>
            <a:endParaRPr lang="en-US" altLang="zh-CN" dirty="0"/>
          </a:p>
          <a:p>
            <a:r>
              <a:rPr lang="en-US" altLang="zh-CN" dirty="0" smtClean="0"/>
              <a:t>[10]</a:t>
            </a:r>
            <a:r>
              <a:rPr lang="zh-CN" altLang="zh-CN" dirty="0"/>
              <a:t>孙景芝、韩永学</a:t>
            </a:r>
            <a:r>
              <a:rPr lang="en-US" altLang="zh-CN" dirty="0"/>
              <a:t>.</a:t>
            </a:r>
            <a:r>
              <a:rPr lang="zh-CN" altLang="zh-CN" dirty="0"/>
              <a:t>《电气消防》</a:t>
            </a:r>
            <a:r>
              <a:rPr lang="en-US" altLang="zh-CN" dirty="0"/>
              <a:t>.</a:t>
            </a:r>
            <a:r>
              <a:rPr lang="zh-CN" altLang="zh-CN" dirty="0"/>
              <a:t>中国建筑工业出版社</a:t>
            </a:r>
            <a:endParaRPr lang="en-US" altLang="zh-CN" dirty="0"/>
          </a:p>
          <a:p>
            <a:r>
              <a:rPr lang="en-US" altLang="zh-CN" dirty="0" smtClean="0"/>
              <a:t>[11]</a:t>
            </a:r>
            <a:r>
              <a:rPr lang="zh-CN" altLang="zh-CN" dirty="0"/>
              <a:t>刘国林</a:t>
            </a:r>
            <a:r>
              <a:rPr lang="en-US" altLang="zh-CN" dirty="0"/>
              <a:t>.</a:t>
            </a:r>
            <a:r>
              <a:rPr lang="zh-CN" altLang="zh-CN" dirty="0"/>
              <a:t>《综合布线》</a:t>
            </a:r>
            <a:r>
              <a:rPr lang="en-US" altLang="zh-CN" dirty="0"/>
              <a:t>.</a:t>
            </a:r>
            <a:r>
              <a:rPr lang="zh-CN" altLang="zh-CN" dirty="0"/>
              <a:t>北京机械工业出版社</a:t>
            </a:r>
            <a:r>
              <a:rPr lang="en-US" altLang="zh-CN" dirty="0"/>
              <a:t>  </a:t>
            </a:r>
          </a:p>
          <a:p>
            <a:endParaRPr lang="zh-CN" altLang="en-US" dirty="0"/>
          </a:p>
        </p:txBody>
      </p:sp>
      <p:sp>
        <p:nvSpPr>
          <p:cNvPr id="4" name="文本占位符 4"/>
          <p:cNvSpPr txBox="1">
            <a:spLocks/>
          </p:cNvSpPr>
          <p:nvPr/>
        </p:nvSpPr>
        <p:spPr>
          <a:xfrm>
            <a:off x="1732396" y="5917831"/>
            <a:ext cx="678942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/>
              <a:t>智能消防联动系统设计</a:t>
            </a:r>
            <a:endParaRPr lang="en-US" altLang="zh-CN" dirty="0"/>
          </a:p>
          <a:p>
            <a:pPr algn="r"/>
            <a:r>
              <a:rPr lang="zh-CN" altLang="en-US" dirty="0"/>
              <a:t>青岛理工大学</a:t>
            </a:r>
          </a:p>
        </p:txBody>
      </p:sp>
    </p:spTree>
    <p:extLst>
      <p:ext uri="{BB962C8B-B14F-4D97-AF65-F5344CB8AC3E}">
        <p14:creationId xmlns:p14="http://schemas.microsoft.com/office/powerpoint/2010/main" val="16305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995055" y="2390463"/>
            <a:ext cx="7942522" cy="352044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CN" altLang="en-US" sz="7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</a:t>
            </a:r>
            <a:r>
              <a:rPr lang="zh-CN" altLang="en-US" sz="7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zh-CN" sz="7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设计流程</a:t>
            </a:r>
            <a:r>
              <a:rPr lang="zh-CN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CN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CN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CN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智能消防联动系统设计</a:t>
            </a:r>
            <a:endParaRPr lang="en-US" altLang="zh-CN" dirty="0"/>
          </a:p>
          <a:p>
            <a:pPr algn="r"/>
            <a:r>
              <a:rPr lang="zh-CN" altLang="en-US" dirty="0"/>
              <a:t>青岛理工大学</a:t>
            </a:r>
          </a:p>
        </p:txBody>
      </p:sp>
      <p:pic>
        <p:nvPicPr>
          <p:cNvPr id="6" name="图形 5" descr="城市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9235" y="2797673"/>
            <a:ext cx="4444765" cy="444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5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392</TotalTime>
  <Words>673</Words>
  <Application>Microsoft Office PowerPoint</Application>
  <PresentationFormat>全屏显示(4:3)</PresentationFormat>
  <Paragraphs>89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Rockwell</vt:lpstr>
      <vt:lpstr>Rockwell Condensed</vt:lpstr>
      <vt:lpstr>等线</vt:lpstr>
      <vt:lpstr>方正姚体</vt:lpstr>
      <vt:lpstr>Wingdings</vt:lpstr>
      <vt:lpstr>木活字</vt:lpstr>
      <vt:lpstr>智能消防联动系统设计  </vt:lpstr>
      <vt:lpstr>目录</vt:lpstr>
      <vt:lpstr>一、选题的目的              及其意义 </vt:lpstr>
      <vt:lpstr>选题的目的及其意义</vt:lpstr>
      <vt:lpstr>二、主要任务  </vt:lpstr>
      <vt:lpstr>主要任务</vt:lpstr>
      <vt:lpstr>三、设计依据  </vt:lpstr>
      <vt:lpstr>设计依据与参考资料</vt:lpstr>
      <vt:lpstr>四、设计流程   </vt:lpstr>
      <vt:lpstr>设计流程—总系统图</vt:lpstr>
      <vt:lpstr>设计流程—各层系统图</vt:lpstr>
      <vt:lpstr>设计流程—探测器组成图</vt:lpstr>
      <vt:lpstr>设计流程—控制器组成图</vt:lpstr>
      <vt:lpstr>设计流程—手持设备组成图</vt:lpstr>
      <vt:lpstr>五、设计进度安排  </vt:lpstr>
      <vt:lpstr>设计进度安排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智能消防联动系统设计  </dc:title>
  <dc:creator>YUYANG LIU</dc:creator>
  <cp:lastModifiedBy>岳英豪</cp:lastModifiedBy>
  <cp:revision>30</cp:revision>
  <dcterms:created xsi:type="dcterms:W3CDTF">2017-03-07T02:40:39Z</dcterms:created>
  <dcterms:modified xsi:type="dcterms:W3CDTF">2017-03-10T01:11:08Z</dcterms:modified>
</cp:coreProperties>
</file>