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92" r:id="rId4"/>
    <p:sldId id="293" r:id="rId5"/>
    <p:sldId id="280" r:id="rId6"/>
    <p:sldId id="29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60E2F-CD92-48EA-9F12-C1521BA82939}" v="144" dt="2025-08-11T14:09:4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ti Handique" userId="793d668a08756d11" providerId="LiveId" clId="{0F360E2F-CD92-48EA-9F12-C1521BA82939}"/>
    <pc:docChg chg="undo redo custSel addSld delSld modSld sldOrd modMainMaster addSection delSection">
      <pc:chgData name="Dristi Handique" userId="793d668a08756d11" providerId="LiveId" clId="{0F360E2F-CD92-48EA-9F12-C1521BA82939}" dt="2025-08-11T14:24:18.875" v="1051"/>
      <pc:docMkLst>
        <pc:docMk/>
      </pc:docMkLst>
      <pc:sldChg chg="addSp delSp modSp mod setBg">
        <pc:chgData name="Dristi Handique" userId="793d668a08756d11" providerId="LiveId" clId="{0F360E2F-CD92-48EA-9F12-C1521BA82939}" dt="2025-08-11T13:49:46.707" v="506" actId="20577"/>
        <pc:sldMkLst>
          <pc:docMk/>
          <pc:sldMk cId="3590047724" sldId="256"/>
        </pc:sldMkLst>
        <pc:spChg chg="mod">
          <ac:chgData name="Dristi Handique" userId="793d668a08756d11" providerId="LiveId" clId="{0F360E2F-CD92-48EA-9F12-C1521BA82939}" dt="2025-08-10T06:45:11.116" v="45" actId="14100"/>
          <ac:spMkLst>
            <pc:docMk/>
            <pc:sldMk cId="3590047724" sldId="256"/>
            <ac:spMk id="2" creationId="{41C3DD83-D2F2-4A41-997F-DB4CB12FAC86}"/>
          </ac:spMkLst>
        </pc:spChg>
        <pc:spChg chg="mod">
          <ac:chgData name="Dristi Handique" userId="793d668a08756d11" providerId="LiveId" clId="{0F360E2F-CD92-48EA-9F12-C1521BA82939}" dt="2025-08-11T13:49:46.707" v="506" actId="20577"/>
          <ac:spMkLst>
            <pc:docMk/>
            <pc:sldMk cId="3590047724" sldId="256"/>
            <ac:spMk id="3" creationId="{2EF8E12D-3B23-09D3-F9A7-5306EABA2C1B}"/>
          </ac:spMkLst>
        </pc:spChg>
        <pc:spChg chg="add del">
          <ac:chgData name="Dristi Handique" userId="793d668a08756d11" providerId="LiveId" clId="{0F360E2F-CD92-48EA-9F12-C1521BA82939}" dt="2025-08-10T06:41:55.471" v="3" actId="478"/>
          <ac:spMkLst>
            <pc:docMk/>
            <pc:sldMk cId="3590047724" sldId="256"/>
            <ac:spMk id="4" creationId="{6CB8C60F-E052-3490-A4D3-B4ECEB7A8B0E}"/>
          </ac:spMkLst>
        </pc:spChg>
      </pc:sldChg>
      <pc:sldChg chg="modSp del">
        <pc:chgData name="Dristi Handique" userId="793d668a08756d11" providerId="LiveId" clId="{0F360E2F-CD92-48EA-9F12-C1521BA82939}" dt="2025-08-10T06:45:31.514" v="47" actId="47"/>
        <pc:sldMkLst>
          <pc:docMk/>
          <pc:sldMk cId="807472465" sldId="257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807472465" sldId="257"/>
            <ac:spMk id="2" creationId="{0D587782-6095-7EE4-0530-20BEC3E1CED9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807472465" sldId="257"/>
            <ac:spMk id="3" creationId="{F38E8DAD-BC36-FA87-D025-9631B8055826}"/>
          </ac:spMkLst>
        </pc:spChg>
      </pc:sldChg>
      <pc:sldChg chg="modSp mod">
        <pc:chgData name="Dristi Handique" userId="793d668a08756d11" providerId="LiveId" clId="{0F360E2F-CD92-48EA-9F12-C1521BA82939}" dt="2025-08-11T13:57:42.204" v="776"/>
        <pc:sldMkLst>
          <pc:docMk/>
          <pc:sldMk cId="2595517324" sldId="258"/>
        </pc:sldMkLst>
        <pc:spChg chg="mod">
          <ac:chgData name="Dristi Handique" userId="793d668a08756d11" providerId="LiveId" clId="{0F360E2F-CD92-48EA-9F12-C1521BA82939}" dt="2025-08-10T06:44:17.939" v="29" actId="1076"/>
          <ac:spMkLst>
            <pc:docMk/>
            <pc:sldMk cId="2595517324" sldId="258"/>
            <ac:spMk id="2" creationId="{706411B6-B2C1-3671-ECEE-21727B992AE7}"/>
          </ac:spMkLst>
        </pc:spChg>
        <pc:spChg chg="mod">
          <ac:chgData name="Dristi Handique" userId="793d668a08756d11" providerId="LiveId" clId="{0F360E2F-CD92-48EA-9F12-C1521BA82939}" dt="2025-08-11T13:57:42.204" v="776"/>
          <ac:spMkLst>
            <pc:docMk/>
            <pc:sldMk cId="2595517324" sldId="258"/>
            <ac:spMk id="3" creationId="{9021F46B-F963-2372-8835-FC782C7BE68E}"/>
          </ac:spMkLst>
        </pc:spChg>
      </pc:sldChg>
      <pc:sldChg chg="modSp del">
        <pc:chgData name="Dristi Handique" userId="793d668a08756d11" providerId="LiveId" clId="{0F360E2F-CD92-48EA-9F12-C1521BA82939}" dt="2025-08-10T06:45:32.016" v="48" actId="47"/>
        <pc:sldMkLst>
          <pc:docMk/>
          <pc:sldMk cId="2168852117" sldId="259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168852117" sldId="259"/>
            <ac:spMk id="2" creationId="{8121DF69-6412-81EE-D5B4-C0BE65661C1F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168852117" sldId="259"/>
            <ac:spMk id="3" creationId="{E3182CFE-40D2-C842-19D2-50A40A91A918}"/>
          </ac:spMkLst>
        </pc:spChg>
      </pc:sldChg>
      <pc:sldChg chg="modSp del">
        <pc:chgData name="Dristi Handique" userId="793d668a08756d11" providerId="LiveId" clId="{0F360E2F-CD92-48EA-9F12-C1521BA82939}" dt="2025-08-10T06:45:32.233" v="49" actId="47"/>
        <pc:sldMkLst>
          <pc:docMk/>
          <pc:sldMk cId="2062693528" sldId="260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062693528" sldId="260"/>
            <ac:spMk id="2" creationId="{F47AADEA-DDA0-D2D6-95A2-080A3638486E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062693528" sldId="260"/>
            <ac:spMk id="3" creationId="{D8971612-2EC2-2114-BDDD-CFEE2F937141}"/>
          </ac:spMkLst>
        </pc:spChg>
      </pc:sldChg>
      <pc:sldChg chg="modSp del">
        <pc:chgData name="Dristi Handique" userId="793d668a08756d11" providerId="LiveId" clId="{0F360E2F-CD92-48EA-9F12-C1521BA82939}" dt="2025-08-10T06:45:32.409" v="50" actId="47"/>
        <pc:sldMkLst>
          <pc:docMk/>
          <pc:sldMk cId="1775471895" sldId="261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1775471895" sldId="261"/>
            <ac:spMk id="2" creationId="{7D1AD459-7C3F-6C20-0E38-26667342253F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1775471895" sldId="261"/>
            <ac:spMk id="3" creationId="{E7BBF1BA-3BFA-7417-BC15-CB2CF90B70F3}"/>
          </ac:spMkLst>
        </pc:spChg>
      </pc:sldChg>
      <pc:sldChg chg="modSp del">
        <pc:chgData name="Dristi Handique" userId="793d668a08756d11" providerId="LiveId" clId="{0F360E2F-CD92-48EA-9F12-C1521BA82939}" dt="2025-08-10T06:45:32.582" v="51" actId="47"/>
        <pc:sldMkLst>
          <pc:docMk/>
          <pc:sldMk cId="1589834213" sldId="262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1589834213" sldId="262"/>
            <ac:spMk id="2" creationId="{B1788BA0-01B2-E64F-813F-5B8D8573A656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1589834213" sldId="262"/>
            <ac:spMk id="3" creationId="{E83C6D4D-7192-0231-B0FC-7C02B7242213}"/>
          </ac:spMkLst>
        </pc:spChg>
      </pc:sldChg>
      <pc:sldChg chg="modSp del">
        <pc:chgData name="Dristi Handique" userId="793d668a08756d11" providerId="LiveId" clId="{0F360E2F-CD92-48EA-9F12-C1521BA82939}" dt="2025-08-10T06:45:32.739" v="52" actId="47"/>
        <pc:sldMkLst>
          <pc:docMk/>
          <pc:sldMk cId="2294298581" sldId="263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294298581" sldId="263"/>
            <ac:spMk id="2" creationId="{CB1C62AF-F647-5DA6-7D50-613048173AC0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294298581" sldId="263"/>
            <ac:spMk id="3" creationId="{1A300986-0341-CD3D-094A-73EB88CC88AB}"/>
          </ac:spMkLst>
        </pc:spChg>
      </pc:sldChg>
      <pc:sldChg chg="modSp del">
        <pc:chgData name="Dristi Handique" userId="793d668a08756d11" providerId="LiveId" clId="{0F360E2F-CD92-48EA-9F12-C1521BA82939}" dt="2025-08-10T06:45:32.896" v="53" actId="47"/>
        <pc:sldMkLst>
          <pc:docMk/>
          <pc:sldMk cId="2923778495" sldId="264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923778495" sldId="264"/>
            <ac:spMk id="2" creationId="{7301F4CA-1A0F-1821-5563-F8F27F264CCF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2923778495" sldId="264"/>
            <ac:spMk id="3" creationId="{E044AABD-1031-0B6B-6E73-C72FB7B7A442}"/>
          </ac:spMkLst>
        </pc:spChg>
      </pc:sldChg>
      <pc:sldChg chg="modSp del">
        <pc:chgData name="Dristi Handique" userId="793d668a08756d11" providerId="LiveId" clId="{0F360E2F-CD92-48EA-9F12-C1521BA82939}" dt="2025-08-10T06:45:33.698" v="54" actId="47"/>
        <pc:sldMkLst>
          <pc:docMk/>
          <pc:sldMk cId="944096319" sldId="265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944096319" sldId="265"/>
            <ac:spMk id="2" creationId="{D32E184D-4195-491D-E05C-FA7456B69F13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944096319" sldId="265"/>
            <ac:spMk id="3" creationId="{BD78019A-0F5D-6339-ED63-23F17DC31E0D}"/>
          </ac:spMkLst>
        </pc:spChg>
      </pc:sldChg>
      <pc:sldChg chg="modSp del">
        <pc:chgData name="Dristi Handique" userId="793d668a08756d11" providerId="LiveId" clId="{0F360E2F-CD92-48EA-9F12-C1521BA82939}" dt="2025-08-10T06:45:34.139" v="55" actId="47"/>
        <pc:sldMkLst>
          <pc:docMk/>
          <pc:sldMk cId="3410665195" sldId="266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3410665195" sldId="266"/>
            <ac:spMk id="2" creationId="{8977A5F7-A3A7-8DFC-8513-B9137C9B139D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3410665195" sldId="266"/>
            <ac:spMk id="3" creationId="{A9360E89-8039-7558-8C4A-275CAB2CEAD6}"/>
          </ac:spMkLst>
        </pc:spChg>
      </pc:sldChg>
      <pc:sldChg chg="modSp del">
        <pc:chgData name="Dristi Handique" userId="793d668a08756d11" providerId="LiveId" clId="{0F360E2F-CD92-48EA-9F12-C1521BA82939}" dt="2025-08-10T06:45:34.817" v="56" actId="47"/>
        <pc:sldMkLst>
          <pc:docMk/>
          <pc:sldMk cId="3755176858" sldId="267"/>
        </pc:sldMkLst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3755176858" sldId="267"/>
            <ac:spMk id="2" creationId="{EA2D7CF3-C5F3-3F44-275F-A8AA0FFE11F6}"/>
          </ac:spMkLst>
        </pc:spChg>
        <pc:spChg chg="mod">
          <ac:chgData name="Dristi Handique" userId="793d668a08756d11" providerId="LiveId" clId="{0F360E2F-CD92-48EA-9F12-C1521BA82939}" dt="2025-08-10T06:44:03.369" v="24"/>
          <ac:spMkLst>
            <pc:docMk/>
            <pc:sldMk cId="3755176858" sldId="267"/>
            <ac:spMk id="3" creationId="{165EFA99-FD33-E21B-C4CC-D0BCEA2FA30A}"/>
          </ac:spMkLst>
        </pc:spChg>
      </pc:sldChg>
      <pc:sldChg chg="modSp del mod">
        <pc:chgData name="Dristi Handique" userId="793d668a08756d11" providerId="LiveId" clId="{0F360E2F-CD92-48EA-9F12-C1521BA82939}" dt="2025-08-10T06:47:13.474" v="82" actId="47"/>
        <pc:sldMkLst>
          <pc:docMk/>
          <pc:sldMk cId="4091838135" sldId="268"/>
        </pc:sldMkLst>
        <pc:spChg chg="mod">
          <ac:chgData name="Dristi Handique" userId="793d668a08756d11" providerId="LiveId" clId="{0F360E2F-CD92-48EA-9F12-C1521BA82939}" dt="2025-08-10T06:46:45.689" v="70" actId="1076"/>
          <ac:spMkLst>
            <pc:docMk/>
            <pc:sldMk cId="4091838135" sldId="268"/>
            <ac:spMk id="2" creationId="{8634CC11-63D1-FA3B-B31B-5A15CF077D1B}"/>
          </ac:spMkLst>
        </pc:spChg>
        <pc:spChg chg="mod">
          <ac:chgData name="Dristi Handique" userId="793d668a08756d11" providerId="LiveId" clId="{0F360E2F-CD92-48EA-9F12-C1521BA82939}" dt="2025-08-10T06:46:37.801" v="69" actId="1076"/>
          <ac:spMkLst>
            <pc:docMk/>
            <pc:sldMk cId="4091838135" sldId="268"/>
            <ac:spMk id="4" creationId="{5B2B50A2-4B7B-D930-06A3-99D0E9C36B63}"/>
          </ac:spMkLst>
        </pc:spChg>
      </pc:sldChg>
      <pc:sldChg chg="modSp new del mod">
        <pc:chgData name="Dristi Handique" userId="793d668a08756d11" providerId="LiveId" clId="{0F360E2F-CD92-48EA-9F12-C1521BA82939}" dt="2025-08-10T06:55:26.661" v="152" actId="47"/>
        <pc:sldMkLst>
          <pc:docMk/>
          <pc:sldMk cId="1096908632" sldId="269"/>
        </pc:sldMkLst>
        <pc:spChg chg="mod">
          <ac:chgData name="Dristi Handique" userId="793d668a08756d11" providerId="LiveId" clId="{0F360E2F-CD92-48EA-9F12-C1521BA82939}" dt="2025-08-10T06:52:13.782" v="103" actId="1076"/>
          <ac:spMkLst>
            <pc:docMk/>
            <pc:sldMk cId="1096908632" sldId="269"/>
            <ac:spMk id="2" creationId="{2D550A35-1DA9-A68E-366E-D2009CBD9D41}"/>
          </ac:spMkLst>
        </pc:spChg>
      </pc:sldChg>
      <pc:sldChg chg="add del">
        <pc:chgData name="Dristi Handique" userId="793d668a08756d11" providerId="LiveId" clId="{0F360E2F-CD92-48EA-9F12-C1521BA82939}" dt="2025-08-10T06:55:27.592" v="153" actId="47"/>
        <pc:sldMkLst>
          <pc:docMk/>
          <pc:sldMk cId="1839824078" sldId="270"/>
        </pc:sldMkLst>
      </pc:sldChg>
      <pc:sldChg chg="add del">
        <pc:chgData name="Dristi Handique" userId="793d668a08756d11" providerId="LiveId" clId="{0F360E2F-CD92-48EA-9F12-C1521BA82939}" dt="2025-08-10T06:55:27.837" v="154" actId="47"/>
        <pc:sldMkLst>
          <pc:docMk/>
          <pc:sldMk cId="4195206211" sldId="271"/>
        </pc:sldMkLst>
      </pc:sldChg>
      <pc:sldChg chg="add del">
        <pc:chgData name="Dristi Handique" userId="793d668a08756d11" providerId="LiveId" clId="{0F360E2F-CD92-48EA-9F12-C1521BA82939}" dt="2025-08-10T06:55:28.015" v="155" actId="47"/>
        <pc:sldMkLst>
          <pc:docMk/>
          <pc:sldMk cId="1470077467" sldId="272"/>
        </pc:sldMkLst>
      </pc:sldChg>
      <pc:sldChg chg="add del">
        <pc:chgData name="Dristi Handique" userId="793d668a08756d11" providerId="LiveId" clId="{0F360E2F-CD92-48EA-9F12-C1521BA82939}" dt="2025-08-10T06:55:28.173" v="156" actId="47"/>
        <pc:sldMkLst>
          <pc:docMk/>
          <pc:sldMk cId="2201768978" sldId="273"/>
        </pc:sldMkLst>
      </pc:sldChg>
      <pc:sldChg chg="add del">
        <pc:chgData name="Dristi Handique" userId="793d668a08756d11" providerId="LiveId" clId="{0F360E2F-CD92-48EA-9F12-C1521BA82939}" dt="2025-08-10T06:55:28.362" v="157" actId="47"/>
        <pc:sldMkLst>
          <pc:docMk/>
          <pc:sldMk cId="2006466137" sldId="274"/>
        </pc:sldMkLst>
      </pc:sldChg>
      <pc:sldChg chg="add del">
        <pc:chgData name="Dristi Handique" userId="793d668a08756d11" providerId="LiveId" clId="{0F360E2F-CD92-48EA-9F12-C1521BA82939}" dt="2025-08-10T06:55:28.540" v="158" actId="47"/>
        <pc:sldMkLst>
          <pc:docMk/>
          <pc:sldMk cId="3648640142" sldId="275"/>
        </pc:sldMkLst>
      </pc:sldChg>
      <pc:sldChg chg="add del">
        <pc:chgData name="Dristi Handique" userId="793d668a08756d11" providerId="LiveId" clId="{0F360E2F-CD92-48EA-9F12-C1521BA82939}" dt="2025-08-10T06:55:28.754" v="159" actId="47"/>
        <pc:sldMkLst>
          <pc:docMk/>
          <pc:sldMk cId="3110614815" sldId="276"/>
        </pc:sldMkLst>
      </pc:sldChg>
      <pc:sldChg chg="add del">
        <pc:chgData name="Dristi Handique" userId="793d668a08756d11" providerId="LiveId" clId="{0F360E2F-CD92-48EA-9F12-C1521BA82939}" dt="2025-08-10T07:27:30.343" v="444" actId="47"/>
        <pc:sldMkLst>
          <pc:docMk/>
          <pc:sldMk cId="3244612422" sldId="277"/>
        </pc:sldMkLst>
      </pc:sldChg>
      <pc:sldChg chg="add del">
        <pc:chgData name="Dristi Handique" userId="793d668a08756d11" providerId="LiveId" clId="{0F360E2F-CD92-48EA-9F12-C1521BA82939}" dt="2025-08-10T06:47:12.765" v="81" actId="47"/>
        <pc:sldMkLst>
          <pc:docMk/>
          <pc:sldMk cId="511855873" sldId="278"/>
        </pc:sldMkLst>
      </pc:sldChg>
      <pc:sldChg chg="add del">
        <pc:chgData name="Dristi Handique" userId="793d668a08756d11" providerId="LiveId" clId="{0F360E2F-CD92-48EA-9F12-C1521BA82939}" dt="2025-08-10T06:55:28.959" v="160" actId="47"/>
        <pc:sldMkLst>
          <pc:docMk/>
          <pc:sldMk cId="2456299371" sldId="278"/>
        </pc:sldMkLst>
      </pc:sldChg>
      <pc:sldChg chg="add del">
        <pc:chgData name="Dristi Handique" userId="793d668a08756d11" providerId="LiveId" clId="{0F360E2F-CD92-48EA-9F12-C1521BA82939}" dt="2025-08-10T06:55:31.348" v="161" actId="47"/>
        <pc:sldMkLst>
          <pc:docMk/>
          <pc:sldMk cId="1160121462" sldId="279"/>
        </pc:sldMkLst>
      </pc:sldChg>
      <pc:sldChg chg="addSp delSp modSp new mod ord">
        <pc:chgData name="Dristi Handique" userId="793d668a08756d11" providerId="LiveId" clId="{0F360E2F-CD92-48EA-9F12-C1521BA82939}" dt="2025-08-10T06:59:11.513" v="191"/>
        <pc:sldMkLst>
          <pc:docMk/>
          <pc:sldMk cId="1443362993" sldId="280"/>
        </pc:sldMkLst>
        <pc:spChg chg="mod">
          <ac:chgData name="Dristi Handique" userId="793d668a08756d11" providerId="LiveId" clId="{0F360E2F-CD92-48EA-9F12-C1521BA82939}" dt="2025-08-10T06:57:54.068" v="180" actId="255"/>
          <ac:spMkLst>
            <pc:docMk/>
            <pc:sldMk cId="1443362993" sldId="280"/>
            <ac:spMk id="2" creationId="{8E1C50BF-88B4-94C8-38F9-2700B6700288}"/>
          </ac:spMkLst>
        </pc:spChg>
        <pc:spChg chg="del">
          <ac:chgData name="Dristi Handique" userId="793d668a08756d11" providerId="LiveId" clId="{0F360E2F-CD92-48EA-9F12-C1521BA82939}" dt="2025-08-10T06:53:50.061" v="131"/>
          <ac:spMkLst>
            <pc:docMk/>
            <pc:sldMk cId="1443362993" sldId="280"/>
            <ac:spMk id="3" creationId="{1E8F9B42-2A5C-C150-7BBB-9D2950A700F5}"/>
          </ac:spMkLst>
        </pc:spChg>
        <pc:spChg chg="mod">
          <ac:chgData name="Dristi Handique" userId="793d668a08756d11" providerId="LiveId" clId="{0F360E2F-CD92-48EA-9F12-C1521BA82939}" dt="2025-08-10T06:53:28.866" v="130" actId="20577"/>
          <ac:spMkLst>
            <pc:docMk/>
            <pc:sldMk cId="1443362993" sldId="280"/>
            <ac:spMk id="4" creationId="{A030925D-7AA1-7D82-0C48-CF499541A45A}"/>
          </ac:spMkLst>
        </pc:spChg>
        <pc:spChg chg="add del mod">
          <ac:chgData name="Dristi Handique" userId="793d668a08756d11" providerId="LiveId" clId="{0F360E2F-CD92-48EA-9F12-C1521BA82939}" dt="2025-08-10T06:54:09.146" v="138" actId="478"/>
          <ac:spMkLst>
            <pc:docMk/>
            <pc:sldMk cId="1443362993" sldId="280"/>
            <ac:spMk id="7" creationId="{9BFE93F9-4783-98C0-E8F5-4CCADE3D2C1E}"/>
          </ac:spMkLst>
        </pc:spChg>
        <pc:picChg chg="add del mod">
          <ac:chgData name="Dristi Handique" userId="793d668a08756d11" providerId="LiveId" clId="{0F360E2F-CD92-48EA-9F12-C1521BA82939}" dt="2025-08-10T06:54:03.907" v="137" actId="478"/>
          <ac:picMkLst>
            <pc:docMk/>
            <pc:sldMk cId="1443362993" sldId="280"/>
            <ac:picMk id="5" creationId="{7A6C7464-A74B-7DC6-2590-EB5D9BD44381}"/>
          </ac:picMkLst>
        </pc:picChg>
        <pc:picChg chg="add mod">
          <ac:chgData name="Dristi Handique" userId="793d668a08756d11" providerId="LiveId" clId="{0F360E2F-CD92-48EA-9F12-C1521BA82939}" dt="2025-08-10T06:55:21.534" v="151" actId="1076"/>
          <ac:picMkLst>
            <pc:docMk/>
            <pc:sldMk cId="1443362993" sldId="280"/>
            <ac:picMk id="9" creationId="{F2310546-9C88-FA5E-378C-554856F91B8F}"/>
          </ac:picMkLst>
        </pc:picChg>
        <pc:picChg chg="add mod">
          <ac:chgData name="Dristi Handique" userId="793d668a08756d11" providerId="LiveId" clId="{0F360E2F-CD92-48EA-9F12-C1521BA82939}" dt="2025-08-10T06:59:11.513" v="191"/>
          <ac:picMkLst>
            <pc:docMk/>
            <pc:sldMk cId="1443362993" sldId="280"/>
            <ac:picMk id="10" creationId="{431FB239-6BD6-4DB0-C3EE-7CF42C6588DA}"/>
          </ac:picMkLst>
        </pc:picChg>
      </pc:sldChg>
      <pc:sldChg chg="new del">
        <pc:chgData name="Dristi Handique" userId="793d668a08756d11" providerId="LiveId" clId="{0F360E2F-CD92-48EA-9F12-C1521BA82939}" dt="2025-08-10T06:52:19.549" v="105" actId="47"/>
        <pc:sldMkLst>
          <pc:docMk/>
          <pc:sldMk cId="1837534574" sldId="280"/>
        </pc:sldMkLst>
      </pc:sldChg>
      <pc:sldChg chg="new del">
        <pc:chgData name="Dristi Handique" userId="793d668a08756d11" providerId="LiveId" clId="{0F360E2F-CD92-48EA-9F12-C1521BA82939}" dt="2025-08-10T06:50:33.518" v="88" actId="47"/>
        <pc:sldMkLst>
          <pc:docMk/>
          <pc:sldMk cId="3621724784" sldId="280"/>
        </pc:sldMkLst>
      </pc:sldChg>
      <pc:sldChg chg="addSp delSp modSp add mod">
        <pc:chgData name="Dristi Handique" userId="793d668a08756d11" providerId="LiveId" clId="{0F360E2F-CD92-48EA-9F12-C1521BA82939}" dt="2025-08-10T07:14:17.018" v="340" actId="1076"/>
        <pc:sldMkLst>
          <pc:docMk/>
          <pc:sldMk cId="926676106" sldId="281"/>
        </pc:sldMkLst>
        <pc:spChg chg="mod">
          <ac:chgData name="Dristi Handique" userId="793d668a08756d11" providerId="LiveId" clId="{0F360E2F-CD92-48EA-9F12-C1521BA82939}" dt="2025-08-10T07:13:51.657" v="339" actId="1076"/>
          <ac:spMkLst>
            <pc:docMk/>
            <pc:sldMk cId="926676106" sldId="281"/>
            <ac:spMk id="2" creationId="{F487B41A-2578-3ABC-4B10-C36B90A41652}"/>
          </ac:spMkLst>
        </pc:spChg>
        <pc:spChg chg="mod">
          <ac:chgData name="Dristi Handique" userId="793d668a08756d11" providerId="LiveId" clId="{0F360E2F-CD92-48EA-9F12-C1521BA82939}" dt="2025-08-10T07:14:17.018" v="340" actId="1076"/>
          <ac:spMkLst>
            <pc:docMk/>
            <pc:sldMk cId="926676106" sldId="281"/>
            <ac:spMk id="4" creationId="{47658D22-FA6B-A09E-AD54-FD945C1F0FCB}"/>
          </ac:spMkLst>
        </pc:spChg>
        <pc:picChg chg="add del mod">
          <ac:chgData name="Dristi Handique" userId="793d668a08756d11" providerId="LiveId" clId="{0F360E2F-CD92-48EA-9F12-C1521BA82939}" dt="2025-08-10T07:03:39.588" v="214" actId="478"/>
          <ac:picMkLst>
            <pc:docMk/>
            <pc:sldMk cId="926676106" sldId="281"/>
            <ac:picMk id="5" creationId="{FDB416D4-F066-A063-A715-B582D67722CD}"/>
          </ac:picMkLst>
        </pc:picChg>
        <pc:picChg chg="add del mod">
          <ac:chgData name="Dristi Handique" userId="793d668a08756d11" providerId="LiveId" clId="{0F360E2F-CD92-48EA-9F12-C1521BA82939}" dt="2025-08-10T07:03:37.657" v="213" actId="478"/>
          <ac:picMkLst>
            <pc:docMk/>
            <pc:sldMk cId="926676106" sldId="281"/>
            <ac:picMk id="6" creationId="{A70083B3-0BB2-F0B5-DF5B-4F9E348A77D5}"/>
          </ac:picMkLst>
        </pc:picChg>
        <pc:picChg chg="add mod">
          <ac:chgData name="Dristi Handique" userId="793d668a08756d11" providerId="LiveId" clId="{0F360E2F-CD92-48EA-9F12-C1521BA82939}" dt="2025-08-10T07:12:45.949" v="320" actId="1076"/>
          <ac:picMkLst>
            <pc:docMk/>
            <pc:sldMk cId="926676106" sldId="281"/>
            <ac:picMk id="8" creationId="{68D31BFF-E67F-5D20-190F-B392D4656EC6}"/>
          </ac:picMkLst>
        </pc:picChg>
        <pc:picChg chg="del">
          <ac:chgData name="Dristi Handique" userId="793d668a08756d11" providerId="LiveId" clId="{0F360E2F-CD92-48EA-9F12-C1521BA82939}" dt="2025-08-10T06:55:41.016" v="164" actId="478"/>
          <ac:picMkLst>
            <pc:docMk/>
            <pc:sldMk cId="926676106" sldId="281"/>
            <ac:picMk id="9" creationId="{A56E6E88-50B6-31FB-10E3-032BD5E7EFA8}"/>
          </ac:picMkLst>
        </pc:picChg>
        <pc:picChg chg="del">
          <ac:chgData name="Dristi Handique" userId="793d668a08756d11" providerId="LiveId" clId="{0F360E2F-CD92-48EA-9F12-C1521BA82939}" dt="2025-08-10T06:55:39.712" v="163" actId="478"/>
          <ac:picMkLst>
            <pc:docMk/>
            <pc:sldMk cId="926676106" sldId="281"/>
            <ac:picMk id="10" creationId="{27DCC054-D259-E5FB-C9E3-F2EDD3F42469}"/>
          </ac:picMkLst>
        </pc:picChg>
        <pc:picChg chg="add mod">
          <ac:chgData name="Dristi Handique" userId="793d668a08756d11" providerId="LiveId" clId="{0F360E2F-CD92-48EA-9F12-C1521BA82939}" dt="2025-08-10T07:12:44.409" v="319" actId="1076"/>
          <ac:picMkLst>
            <pc:docMk/>
            <pc:sldMk cId="926676106" sldId="281"/>
            <ac:picMk id="11" creationId="{6940559F-1255-DE9C-AB5E-D61CA4E880E9}"/>
          </ac:picMkLst>
        </pc:picChg>
      </pc:sldChg>
      <pc:sldChg chg="addSp delSp modSp add mod">
        <pc:chgData name="Dristi Handique" userId="793d668a08756d11" providerId="LiveId" clId="{0F360E2F-CD92-48EA-9F12-C1521BA82939}" dt="2025-08-10T07:12:56.676" v="323"/>
        <pc:sldMkLst>
          <pc:docMk/>
          <pc:sldMk cId="475465578" sldId="282"/>
        </pc:sldMkLst>
        <pc:spChg chg="mod">
          <ac:chgData name="Dristi Handique" userId="793d668a08756d11" providerId="LiveId" clId="{0F360E2F-CD92-48EA-9F12-C1521BA82939}" dt="2025-08-10T07:11:13.313" v="305"/>
          <ac:spMkLst>
            <pc:docMk/>
            <pc:sldMk cId="475465578" sldId="282"/>
            <ac:spMk id="2" creationId="{416B120D-9769-2C30-E551-E20FB83EA3D5}"/>
          </ac:spMkLst>
        </pc:spChg>
        <pc:spChg chg="mod">
          <ac:chgData name="Dristi Handique" userId="793d668a08756d11" providerId="LiveId" clId="{0F360E2F-CD92-48EA-9F12-C1521BA82939}" dt="2025-08-10T07:11:36.040" v="306"/>
          <ac:spMkLst>
            <pc:docMk/>
            <pc:sldMk cId="475465578" sldId="282"/>
            <ac:spMk id="4" creationId="{E18F4B70-EA3C-7F73-9B1B-977BE55DC000}"/>
          </ac:spMkLst>
        </pc:spChg>
        <pc:picChg chg="add del mod">
          <ac:chgData name="Dristi Handique" userId="793d668a08756d11" providerId="LiveId" clId="{0F360E2F-CD92-48EA-9F12-C1521BA82939}" dt="2025-08-10T07:03:42.387" v="215" actId="478"/>
          <ac:picMkLst>
            <pc:docMk/>
            <pc:sldMk cId="475465578" sldId="282"/>
            <ac:picMk id="5" creationId="{8619D02F-9CD4-B44D-BF6D-30DEBA3E2C2D}"/>
          </ac:picMkLst>
        </pc:picChg>
        <pc:picChg chg="add mod">
          <ac:chgData name="Dristi Handique" userId="793d668a08756d11" providerId="LiveId" clId="{0F360E2F-CD92-48EA-9F12-C1521BA82939}" dt="2025-08-10T07:12:52.339" v="322" actId="1076"/>
          <ac:picMkLst>
            <pc:docMk/>
            <pc:sldMk cId="475465578" sldId="282"/>
            <ac:picMk id="7" creationId="{BEC9A2E9-847D-B860-6897-911F7085B6BF}"/>
          </ac:picMkLst>
        </pc:picChg>
        <pc:picChg chg="add mod">
          <ac:chgData name="Dristi Handique" userId="793d668a08756d11" providerId="LiveId" clId="{0F360E2F-CD92-48EA-9F12-C1521BA82939}" dt="2025-08-10T07:12:56.676" v="323"/>
          <ac:picMkLst>
            <pc:docMk/>
            <pc:sldMk cId="475465578" sldId="282"/>
            <ac:picMk id="8" creationId="{B8C167C5-B395-C1F9-AEF2-1AA37D2EE06F}"/>
          </ac:picMkLst>
        </pc:picChg>
      </pc:sldChg>
      <pc:sldChg chg="addSp modSp add mod">
        <pc:chgData name="Dristi Handique" userId="793d668a08756d11" providerId="LiveId" clId="{0F360E2F-CD92-48EA-9F12-C1521BA82939}" dt="2025-08-10T07:18:20.617" v="352" actId="255"/>
        <pc:sldMkLst>
          <pc:docMk/>
          <pc:sldMk cId="755368667" sldId="283"/>
        </pc:sldMkLst>
        <pc:spChg chg="mod">
          <ac:chgData name="Dristi Handique" userId="793d668a08756d11" providerId="LiveId" clId="{0F360E2F-CD92-48EA-9F12-C1521BA82939}" dt="2025-08-10T07:18:20.617" v="352" actId="255"/>
          <ac:spMkLst>
            <pc:docMk/>
            <pc:sldMk cId="755368667" sldId="283"/>
            <ac:spMk id="2" creationId="{036B29E0-34DC-7EFF-84C8-A3538E4CD47C}"/>
          </ac:spMkLst>
        </pc:spChg>
        <pc:spChg chg="mod">
          <ac:chgData name="Dristi Handique" userId="793d668a08756d11" providerId="LiveId" clId="{0F360E2F-CD92-48EA-9F12-C1521BA82939}" dt="2025-08-10T07:14:46.838" v="342"/>
          <ac:spMkLst>
            <pc:docMk/>
            <pc:sldMk cId="755368667" sldId="283"/>
            <ac:spMk id="4" creationId="{4D71A76E-45C5-6287-7EB8-B3B7A99FABF8}"/>
          </ac:spMkLst>
        </pc:spChg>
        <pc:picChg chg="add mod">
          <ac:chgData name="Dristi Handique" userId="793d668a08756d11" providerId="LiveId" clId="{0F360E2F-CD92-48EA-9F12-C1521BA82939}" dt="2025-08-10T07:15:13.363" v="348"/>
          <ac:picMkLst>
            <pc:docMk/>
            <pc:sldMk cId="755368667" sldId="283"/>
            <ac:picMk id="5" creationId="{07AE2E4B-E334-1CD7-6766-90455ADDE5CC}"/>
          </ac:picMkLst>
        </pc:picChg>
        <pc:picChg chg="add mod">
          <ac:chgData name="Dristi Handique" userId="793d668a08756d11" providerId="LiveId" clId="{0F360E2F-CD92-48EA-9F12-C1521BA82939}" dt="2025-08-10T07:15:37.985" v="351"/>
          <ac:picMkLst>
            <pc:docMk/>
            <pc:sldMk cId="755368667" sldId="283"/>
            <ac:picMk id="6" creationId="{D30F319D-8E6B-A08B-5C12-04B9D35260E5}"/>
          </ac:picMkLst>
        </pc:picChg>
      </pc:sldChg>
      <pc:sldChg chg="addSp modSp add mod">
        <pc:chgData name="Dristi Handique" userId="793d668a08756d11" providerId="LiveId" clId="{0F360E2F-CD92-48EA-9F12-C1521BA82939}" dt="2025-08-10T07:21:14.650" v="383" actId="1076"/>
        <pc:sldMkLst>
          <pc:docMk/>
          <pc:sldMk cId="3503207683" sldId="284"/>
        </pc:sldMkLst>
        <pc:spChg chg="mod">
          <ac:chgData name="Dristi Handique" userId="793d668a08756d11" providerId="LiveId" clId="{0F360E2F-CD92-48EA-9F12-C1521BA82939}" dt="2025-08-10T07:21:11.291" v="382" actId="1076"/>
          <ac:spMkLst>
            <pc:docMk/>
            <pc:sldMk cId="3503207683" sldId="284"/>
            <ac:spMk id="2" creationId="{B1ABEA21-5736-E01E-864B-403F6F65D91C}"/>
          </ac:spMkLst>
        </pc:spChg>
        <pc:spChg chg="mod">
          <ac:chgData name="Dristi Handique" userId="793d668a08756d11" providerId="LiveId" clId="{0F360E2F-CD92-48EA-9F12-C1521BA82939}" dt="2025-08-10T07:21:14.650" v="383" actId="1076"/>
          <ac:spMkLst>
            <pc:docMk/>
            <pc:sldMk cId="3503207683" sldId="284"/>
            <ac:spMk id="4" creationId="{910640BE-CAB9-49DA-1BBC-2444A196BAAB}"/>
          </ac:spMkLst>
        </pc:spChg>
        <pc:picChg chg="add mod">
          <ac:chgData name="Dristi Handique" userId="793d668a08756d11" providerId="LiveId" clId="{0F360E2F-CD92-48EA-9F12-C1521BA82939}" dt="2025-08-10T07:20:59.254" v="380" actId="1076"/>
          <ac:picMkLst>
            <pc:docMk/>
            <pc:sldMk cId="3503207683" sldId="284"/>
            <ac:picMk id="5" creationId="{0155E63C-B21E-3C43-4717-55847C04899B}"/>
          </ac:picMkLst>
        </pc:picChg>
        <pc:picChg chg="add mod">
          <ac:chgData name="Dristi Handique" userId="793d668a08756d11" providerId="LiveId" clId="{0F360E2F-CD92-48EA-9F12-C1521BA82939}" dt="2025-08-10T07:21:02.162" v="381" actId="1076"/>
          <ac:picMkLst>
            <pc:docMk/>
            <pc:sldMk cId="3503207683" sldId="284"/>
            <ac:picMk id="6" creationId="{62A8E094-4D90-3CB6-7D92-CB13D200DA67}"/>
          </ac:picMkLst>
        </pc:picChg>
      </pc:sldChg>
      <pc:sldChg chg="addSp modSp add mod">
        <pc:chgData name="Dristi Handique" userId="793d668a08756d11" providerId="LiveId" clId="{0F360E2F-CD92-48EA-9F12-C1521BA82939}" dt="2025-08-10T07:22:38.753" v="399"/>
        <pc:sldMkLst>
          <pc:docMk/>
          <pc:sldMk cId="3110138891" sldId="285"/>
        </pc:sldMkLst>
        <pc:spChg chg="mod">
          <ac:chgData name="Dristi Handique" userId="793d668a08756d11" providerId="LiveId" clId="{0F360E2F-CD92-48EA-9F12-C1521BA82939}" dt="2025-08-10T07:21:55.918" v="390" actId="1076"/>
          <ac:spMkLst>
            <pc:docMk/>
            <pc:sldMk cId="3110138891" sldId="285"/>
            <ac:spMk id="2" creationId="{D7637F5E-2065-2518-4CDF-A64706506866}"/>
          </ac:spMkLst>
        </pc:spChg>
        <pc:spChg chg="mod">
          <ac:chgData name="Dristi Handique" userId="793d668a08756d11" providerId="LiveId" clId="{0F360E2F-CD92-48EA-9F12-C1521BA82939}" dt="2025-08-10T07:22:03.269" v="392" actId="1076"/>
          <ac:spMkLst>
            <pc:docMk/>
            <pc:sldMk cId="3110138891" sldId="285"/>
            <ac:spMk id="4" creationId="{A9AD36C6-A9F1-45CE-6E5E-580FA443B3A3}"/>
          </ac:spMkLst>
        </pc:spChg>
        <pc:picChg chg="add mod">
          <ac:chgData name="Dristi Handique" userId="793d668a08756d11" providerId="LiveId" clId="{0F360E2F-CD92-48EA-9F12-C1521BA82939}" dt="2025-08-10T07:22:24.445" v="395"/>
          <ac:picMkLst>
            <pc:docMk/>
            <pc:sldMk cId="3110138891" sldId="285"/>
            <ac:picMk id="5" creationId="{393AA755-5C27-4F6A-0C3D-285FC6773E2C}"/>
          </ac:picMkLst>
        </pc:picChg>
        <pc:picChg chg="add mod">
          <ac:chgData name="Dristi Handique" userId="793d668a08756d11" providerId="LiveId" clId="{0F360E2F-CD92-48EA-9F12-C1521BA82939}" dt="2025-08-10T07:22:38.753" v="399"/>
          <ac:picMkLst>
            <pc:docMk/>
            <pc:sldMk cId="3110138891" sldId="285"/>
            <ac:picMk id="6" creationId="{0E0F0A94-7ED3-4579-702F-6721C352C25C}"/>
          </ac:picMkLst>
        </pc:picChg>
      </pc:sldChg>
      <pc:sldChg chg="addSp modSp add mod">
        <pc:chgData name="Dristi Handique" userId="793d668a08756d11" providerId="LiveId" clId="{0F360E2F-CD92-48EA-9F12-C1521BA82939}" dt="2025-08-10T07:24:57.121" v="416" actId="255"/>
        <pc:sldMkLst>
          <pc:docMk/>
          <pc:sldMk cId="2308734202" sldId="286"/>
        </pc:sldMkLst>
        <pc:spChg chg="mod">
          <ac:chgData name="Dristi Handique" userId="793d668a08756d11" providerId="LiveId" clId="{0F360E2F-CD92-48EA-9F12-C1521BA82939}" dt="2025-08-10T07:24:57.121" v="416" actId="255"/>
          <ac:spMkLst>
            <pc:docMk/>
            <pc:sldMk cId="2308734202" sldId="286"/>
            <ac:spMk id="2" creationId="{9036CDF6-509E-A20B-F69D-8192864A4D48}"/>
          </ac:spMkLst>
        </pc:spChg>
        <pc:spChg chg="mod">
          <ac:chgData name="Dristi Handique" userId="793d668a08756d11" providerId="LiveId" clId="{0F360E2F-CD92-48EA-9F12-C1521BA82939}" dt="2025-08-10T07:23:29.889" v="404" actId="1076"/>
          <ac:spMkLst>
            <pc:docMk/>
            <pc:sldMk cId="2308734202" sldId="286"/>
            <ac:spMk id="4" creationId="{91CD0154-89F7-4518-9A6E-F7E23B528EE8}"/>
          </ac:spMkLst>
        </pc:spChg>
        <pc:picChg chg="add mod">
          <ac:chgData name="Dristi Handique" userId="793d668a08756d11" providerId="LiveId" clId="{0F360E2F-CD92-48EA-9F12-C1521BA82939}" dt="2025-08-10T07:23:52.530" v="407"/>
          <ac:picMkLst>
            <pc:docMk/>
            <pc:sldMk cId="2308734202" sldId="286"/>
            <ac:picMk id="5" creationId="{FAF3E182-B6B0-B70F-F7A6-9281580FE30D}"/>
          </ac:picMkLst>
        </pc:picChg>
        <pc:picChg chg="add mod">
          <ac:chgData name="Dristi Handique" userId="793d668a08756d11" providerId="LiveId" clId="{0F360E2F-CD92-48EA-9F12-C1521BA82939}" dt="2025-08-10T07:24:14.146" v="411"/>
          <ac:picMkLst>
            <pc:docMk/>
            <pc:sldMk cId="2308734202" sldId="286"/>
            <ac:picMk id="6" creationId="{D8C1B5DB-99E7-FE87-6555-49E03146CC76}"/>
          </ac:picMkLst>
        </pc:picChg>
      </pc:sldChg>
      <pc:sldChg chg="addSp modSp add mod">
        <pc:chgData name="Dristi Handique" userId="793d668a08756d11" providerId="LiveId" clId="{0F360E2F-CD92-48EA-9F12-C1521BA82939}" dt="2025-08-10T07:25:51.982" v="426" actId="1076"/>
        <pc:sldMkLst>
          <pc:docMk/>
          <pc:sldMk cId="631815475" sldId="287"/>
        </pc:sldMkLst>
        <pc:spChg chg="mod">
          <ac:chgData name="Dristi Handique" userId="793d668a08756d11" providerId="LiveId" clId="{0F360E2F-CD92-48EA-9F12-C1521BA82939}" dt="2025-08-10T07:24:51.999" v="415" actId="255"/>
          <ac:spMkLst>
            <pc:docMk/>
            <pc:sldMk cId="631815475" sldId="287"/>
            <ac:spMk id="2" creationId="{C4A6DFFD-9A3C-3C0E-572D-9C1C90DCF608}"/>
          </ac:spMkLst>
        </pc:spChg>
        <pc:spChg chg="mod">
          <ac:chgData name="Dristi Handique" userId="793d668a08756d11" providerId="LiveId" clId="{0F360E2F-CD92-48EA-9F12-C1521BA82939}" dt="2025-08-10T07:24:32.017" v="412"/>
          <ac:spMkLst>
            <pc:docMk/>
            <pc:sldMk cId="631815475" sldId="287"/>
            <ac:spMk id="4" creationId="{6B8E0290-3D95-13A1-65C6-AB2C5C3699A4}"/>
          </ac:spMkLst>
        </pc:spChg>
        <pc:picChg chg="add mod">
          <ac:chgData name="Dristi Handique" userId="793d668a08756d11" providerId="LiveId" clId="{0F360E2F-CD92-48EA-9F12-C1521BA82939}" dt="2025-08-10T07:25:50.539" v="425" actId="1076"/>
          <ac:picMkLst>
            <pc:docMk/>
            <pc:sldMk cId="631815475" sldId="287"/>
            <ac:picMk id="5" creationId="{5166E72F-FFBE-4C02-2BDC-F4C50D9894FA}"/>
          </ac:picMkLst>
        </pc:picChg>
        <pc:picChg chg="add mod">
          <ac:chgData name="Dristi Handique" userId="793d668a08756d11" providerId="LiveId" clId="{0F360E2F-CD92-48EA-9F12-C1521BA82939}" dt="2025-08-10T07:25:51.982" v="426" actId="1076"/>
          <ac:picMkLst>
            <pc:docMk/>
            <pc:sldMk cId="631815475" sldId="287"/>
            <ac:picMk id="6" creationId="{871A0D8E-8129-BA36-E040-53513CDB7F09}"/>
          </ac:picMkLst>
        </pc:picChg>
      </pc:sldChg>
      <pc:sldChg chg="addSp modSp add mod">
        <pc:chgData name="Dristi Handique" userId="793d668a08756d11" providerId="LiveId" clId="{0F360E2F-CD92-48EA-9F12-C1521BA82939}" dt="2025-08-10T07:27:21.757" v="442"/>
        <pc:sldMkLst>
          <pc:docMk/>
          <pc:sldMk cId="2867820472" sldId="288"/>
        </pc:sldMkLst>
        <pc:spChg chg="mod">
          <ac:chgData name="Dristi Handique" userId="793d668a08756d11" providerId="LiveId" clId="{0F360E2F-CD92-48EA-9F12-C1521BA82939}" dt="2025-08-10T07:26:46.541" v="433" actId="1076"/>
          <ac:spMkLst>
            <pc:docMk/>
            <pc:sldMk cId="2867820472" sldId="288"/>
            <ac:spMk id="2" creationId="{429DC125-00E3-0D7B-41A1-3D3DDFFE25CD}"/>
          </ac:spMkLst>
        </pc:spChg>
        <pc:spChg chg="mod">
          <ac:chgData name="Dristi Handique" userId="793d668a08756d11" providerId="LiveId" clId="{0F360E2F-CD92-48EA-9F12-C1521BA82939}" dt="2025-08-10T07:26:48.945" v="434" actId="1076"/>
          <ac:spMkLst>
            <pc:docMk/>
            <pc:sldMk cId="2867820472" sldId="288"/>
            <ac:spMk id="4" creationId="{DAB48922-1664-2F47-4D24-826C658FF69C}"/>
          </ac:spMkLst>
        </pc:spChg>
        <pc:picChg chg="add mod">
          <ac:chgData name="Dristi Handique" userId="793d668a08756d11" providerId="LiveId" clId="{0F360E2F-CD92-48EA-9F12-C1521BA82939}" dt="2025-08-10T07:27:06.602" v="437"/>
          <ac:picMkLst>
            <pc:docMk/>
            <pc:sldMk cId="2867820472" sldId="288"/>
            <ac:picMk id="5" creationId="{5272C276-9989-11D5-FEAD-60C18AD0AF65}"/>
          </ac:picMkLst>
        </pc:picChg>
        <pc:picChg chg="add mod">
          <ac:chgData name="Dristi Handique" userId="793d668a08756d11" providerId="LiveId" clId="{0F360E2F-CD92-48EA-9F12-C1521BA82939}" dt="2025-08-10T07:27:21.757" v="442"/>
          <ac:picMkLst>
            <pc:docMk/>
            <pc:sldMk cId="2867820472" sldId="288"/>
            <ac:picMk id="6" creationId="{000A9A92-C679-C4E0-A8C1-0FA3E48328D1}"/>
          </ac:picMkLst>
        </pc:picChg>
      </pc:sldChg>
      <pc:sldChg chg="add del">
        <pc:chgData name="Dristi Handique" userId="793d668a08756d11" providerId="LiveId" clId="{0F360E2F-CD92-48EA-9F12-C1521BA82939}" dt="2025-08-10T07:27:24.762" v="443" actId="47"/>
        <pc:sldMkLst>
          <pc:docMk/>
          <pc:sldMk cId="1434690060" sldId="289"/>
        </pc:sldMkLst>
      </pc:sldChg>
      <pc:sldChg chg="addSp delSp modSp add mod">
        <pc:chgData name="Dristi Handique" userId="793d668a08756d11" providerId="LiveId" clId="{0F360E2F-CD92-48EA-9F12-C1521BA82939}" dt="2025-08-10T07:08:18.616" v="282" actId="1076"/>
        <pc:sldMkLst>
          <pc:docMk/>
          <pc:sldMk cId="3513139481" sldId="290"/>
        </pc:sldMkLst>
        <pc:spChg chg="mod">
          <ac:chgData name="Dristi Handique" userId="793d668a08756d11" providerId="LiveId" clId="{0F360E2F-CD92-48EA-9F12-C1521BA82939}" dt="2025-08-10T07:07:03.919" v="272" actId="1076"/>
          <ac:spMkLst>
            <pc:docMk/>
            <pc:sldMk cId="3513139481" sldId="290"/>
            <ac:spMk id="2" creationId="{2F9A001D-7F38-CD56-6234-58F5C5D5FFB1}"/>
          </ac:spMkLst>
        </pc:spChg>
        <pc:spChg chg="mod">
          <ac:chgData name="Dristi Handique" userId="793d668a08756d11" providerId="LiveId" clId="{0F360E2F-CD92-48EA-9F12-C1521BA82939}" dt="2025-08-10T07:07:16.239" v="274" actId="1076"/>
          <ac:spMkLst>
            <pc:docMk/>
            <pc:sldMk cId="3513139481" sldId="290"/>
            <ac:spMk id="4" creationId="{45C015E9-40B2-7C83-4AC6-25B603DF2D49}"/>
          </ac:spMkLst>
        </pc:spChg>
        <pc:spChg chg="add">
          <ac:chgData name="Dristi Handique" userId="793d668a08756d11" providerId="LiveId" clId="{0F360E2F-CD92-48EA-9F12-C1521BA82939}" dt="2025-08-10T07:04:31.099" v="217"/>
          <ac:spMkLst>
            <pc:docMk/>
            <pc:sldMk cId="3513139481" sldId="290"/>
            <ac:spMk id="5" creationId="{1B1FFBAD-88DE-5782-FE36-3BB81F04F496}"/>
          </ac:spMkLst>
        </pc:spChg>
        <pc:spChg chg="add mod">
          <ac:chgData name="Dristi Handique" userId="793d668a08756d11" providerId="LiveId" clId="{0F360E2F-CD92-48EA-9F12-C1521BA82939}" dt="2025-08-10T07:07:22.189" v="275" actId="1076"/>
          <ac:spMkLst>
            <pc:docMk/>
            <pc:sldMk cId="3513139481" sldId="290"/>
            <ac:spMk id="6" creationId="{8DFFFDA1-2026-8F2F-A106-2112DF47572B}"/>
          </ac:spMkLst>
        </pc:spChg>
        <pc:picChg chg="add mod">
          <ac:chgData name="Dristi Handique" userId="793d668a08756d11" providerId="LiveId" clId="{0F360E2F-CD92-48EA-9F12-C1521BA82939}" dt="2025-08-10T07:08:14.154" v="280" actId="1076"/>
          <ac:picMkLst>
            <pc:docMk/>
            <pc:sldMk cId="3513139481" sldId="290"/>
            <ac:picMk id="3" creationId="{027A13EF-FB1A-6EBF-5495-3D1AC07BBB30}"/>
          </ac:picMkLst>
        </pc:picChg>
        <pc:picChg chg="add mod">
          <ac:chgData name="Dristi Handique" userId="793d668a08756d11" providerId="LiveId" clId="{0F360E2F-CD92-48EA-9F12-C1521BA82939}" dt="2025-08-10T07:08:18.616" v="282" actId="1076"/>
          <ac:picMkLst>
            <pc:docMk/>
            <pc:sldMk cId="3513139481" sldId="290"/>
            <ac:picMk id="7" creationId="{259699FD-AA33-40FC-0C89-0C6FEE639F49}"/>
          </ac:picMkLst>
        </pc:picChg>
        <pc:picChg chg="del">
          <ac:chgData name="Dristi Handique" userId="793d668a08756d11" providerId="LiveId" clId="{0F360E2F-CD92-48EA-9F12-C1521BA82939}" dt="2025-08-10T07:02:13.856" v="205" actId="478"/>
          <ac:picMkLst>
            <pc:docMk/>
            <pc:sldMk cId="3513139481" sldId="290"/>
            <ac:picMk id="9" creationId="{559D3128-FA96-E404-29E5-DB6591CCDA70}"/>
          </ac:picMkLst>
        </pc:picChg>
        <pc:picChg chg="del">
          <ac:chgData name="Dristi Handique" userId="793d668a08756d11" providerId="LiveId" clId="{0F360E2F-CD92-48EA-9F12-C1521BA82939}" dt="2025-08-10T07:02:12.647" v="204" actId="478"/>
          <ac:picMkLst>
            <pc:docMk/>
            <pc:sldMk cId="3513139481" sldId="290"/>
            <ac:picMk id="10" creationId="{FBE3CF74-6AE0-0FE2-7A3C-B8E748AFA4B0}"/>
          </ac:picMkLst>
        </pc:picChg>
      </pc:sldChg>
      <pc:sldChg chg="addSp delSp modSp add mod">
        <pc:chgData name="Dristi Handique" userId="793d668a08756d11" providerId="LiveId" clId="{0F360E2F-CD92-48EA-9F12-C1521BA82939}" dt="2025-08-10T07:29:09.066" v="504" actId="478"/>
        <pc:sldMkLst>
          <pc:docMk/>
          <pc:sldMk cId="1447827718" sldId="291"/>
        </pc:sldMkLst>
        <pc:spChg chg="mod">
          <ac:chgData name="Dristi Handique" userId="793d668a08756d11" providerId="LiveId" clId="{0F360E2F-CD92-48EA-9F12-C1521BA82939}" dt="2025-08-10T07:27:37.276" v="455" actId="20577"/>
          <ac:spMkLst>
            <pc:docMk/>
            <pc:sldMk cId="1447827718" sldId="291"/>
            <ac:spMk id="2" creationId="{CB597E41-8F97-AFAF-24FE-2EB9D38A1B0D}"/>
          </ac:spMkLst>
        </pc:spChg>
        <pc:spChg chg="del">
          <ac:chgData name="Dristi Handique" userId="793d668a08756d11" providerId="LiveId" clId="{0F360E2F-CD92-48EA-9F12-C1521BA82939}" dt="2025-08-10T07:27:43.259" v="456" actId="478"/>
          <ac:spMkLst>
            <pc:docMk/>
            <pc:sldMk cId="1447827718" sldId="291"/>
            <ac:spMk id="3" creationId="{419AFF3F-E165-E538-D3A0-4E21CF50367A}"/>
          </ac:spMkLst>
        </pc:spChg>
        <pc:spChg chg="add del mod">
          <ac:chgData name="Dristi Handique" userId="793d668a08756d11" providerId="LiveId" clId="{0F360E2F-CD92-48EA-9F12-C1521BA82939}" dt="2025-08-10T07:28:00.664" v="457" actId="478"/>
          <ac:spMkLst>
            <pc:docMk/>
            <pc:sldMk cId="1447827718" sldId="291"/>
            <ac:spMk id="5" creationId="{2B723959-D6E7-3704-EC4E-6D090A24B4F1}"/>
          </ac:spMkLst>
        </pc:spChg>
        <pc:spChg chg="add del mod">
          <ac:chgData name="Dristi Handique" userId="793d668a08756d11" providerId="LiveId" clId="{0F360E2F-CD92-48EA-9F12-C1521BA82939}" dt="2025-08-10T07:29:09.066" v="504" actId="478"/>
          <ac:spMkLst>
            <pc:docMk/>
            <pc:sldMk cId="1447827718" sldId="291"/>
            <ac:spMk id="6" creationId="{5207C8D8-9194-57A9-809D-0F343AFD25D1}"/>
          </ac:spMkLst>
        </pc:spChg>
      </pc:sldChg>
      <pc:sldChg chg="addSp modSp new mod ord">
        <pc:chgData name="Dristi Handique" userId="793d668a08756d11" providerId="LiveId" clId="{0F360E2F-CD92-48EA-9F12-C1521BA82939}" dt="2025-08-11T14:09:46.965" v="1046"/>
        <pc:sldMkLst>
          <pc:docMk/>
          <pc:sldMk cId="308996243" sldId="292"/>
        </pc:sldMkLst>
        <pc:spChg chg="add mod">
          <ac:chgData name="Dristi Handique" userId="793d668a08756d11" providerId="LiveId" clId="{0F360E2F-CD92-48EA-9F12-C1521BA82939}" dt="2025-08-11T13:54:55.965" v="759" actId="20577"/>
          <ac:spMkLst>
            <pc:docMk/>
            <pc:sldMk cId="308996243" sldId="292"/>
            <ac:spMk id="3" creationId="{AED9EA79-12A9-D400-BF7B-28336193D593}"/>
          </ac:spMkLst>
        </pc:spChg>
        <pc:graphicFrameChg chg="add mod modGraphic">
          <ac:chgData name="Dristi Handique" userId="793d668a08756d11" providerId="LiveId" clId="{0F360E2F-CD92-48EA-9F12-C1521BA82939}" dt="2025-08-11T14:09:46.965" v="1046"/>
          <ac:graphicFrameMkLst>
            <pc:docMk/>
            <pc:sldMk cId="308996243" sldId="292"/>
            <ac:graphicFrameMk id="2" creationId="{FA0A3B69-97A8-974A-5AF6-9E3C8186593B}"/>
          </ac:graphicFrameMkLst>
        </pc:graphicFrameChg>
      </pc:sldChg>
      <pc:sldChg chg="new ord">
        <pc:chgData name="Dristi Handique" userId="793d668a08756d11" providerId="LiveId" clId="{0F360E2F-CD92-48EA-9F12-C1521BA82939}" dt="2025-08-11T14:24:18.875" v="1051"/>
        <pc:sldMkLst>
          <pc:docMk/>
          <pc:sldMk cId="1504269921" sldId="293"/>
        </pc:sldMkLst>
      </pc:sldChg>
      <pc:sldChg chg="new del">
        <pc:chgData name="Dristi Handique" userId="793d668a08756d11" providerId="LiveId" clId="{0F360E2F-CD92-48EA-9F12-C1521BA82939}" dt="2025-08-11T14:10:56.448" v="1048" actId="47"/>
        <pc:sldMkLst>
          <pc:docMk/>
          <pc:sldMk cId="3927440140" sldId="293"/>
        </pc:sldMkLst>
      </pc:sldChg>
      <pc:sldMasterChg chg="setBg modSldLayout">
        <pc:chgData name="Dristi Handique" userId="793d668a08756d11" providerId="LiveId" clId="{0F360E2F-CD92-48EA-9F12-C1521BA82939}" dt="2025-08-10T06:42:14.391" v="5"/>
        <pc:sldMasterMkLst>
          <pc:docMk/>
          <pc:sldMasterMk cId="2368626361" sldId="2147483648"/>
        </pc:sldMasterMkLst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114655982" sldId="2147483649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908051970" sldId="2147483650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3371206" sldId="2147483651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819126195" sldId="2147483652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799684739" sldId="2147483653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81581504" sldId="2147483654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37064304" sldId="2147483655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524610267" sldId="2147483656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68469046" sldId="2147483657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447929143" sldId="2147483658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1220735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9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1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BD0F99-8C29-4C08-AEE9-20642BFCE84A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3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5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7.wdp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9.wdp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1.wdp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D83-D2F2-4A41-997F-DB4CB12FA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COMPANY ANALYSIS USING SQL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E12D-3B23-09D3-F9A7-5306EABA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174" y="4501691"/>
            <a:ext cx="4572000" cy="940465"/>
          </a:xfrm>
        </p:spPr>
        <p:txBody>
          <a:bodyPr>
            <a:normAutofit/>
          </a:bodyPr>
          <a:lstStyle/>
          <a:p>
            <a:r>
              <a:rPr lang="en-IN" dirty="0"/>
              <a:t>Presented By: </a:t>
            </a:r>
            <a:r>
              <a:rPr lang="en-IN" b="1" dirty="0"/>
              <a:t>Dristi Handique</a:t>
            </a:r>
          </a:p>
          <a:p>
            <a:r>
              <a:rPr lang="en-IN" dirty="0"/>
              <a:t>Date: </a:t>
            </a:r>
            <a:r>
              <a:rPr lang="en-IN" b="1" dirty="0"/>
              <a:t>11-08-2025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74FE-123C-0F58-D10A-C7DB14B1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EA21-5736-E01E-864B-403F6F65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90" y="914400"/>
            <a:ext cx="3200400" cy="1438275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 Fluctuation: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40BE-CAB9-49DA-1BBC-2444A196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4890" y="2352675"/>
            <a:ext cx="3200400" cy="28003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how the average order value changes month-on-month.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5E63C-B21E-3C43-4717-55847C04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1009650"/>
            <a:ext cx="8096250" cy="200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8E094-4D90-3CB6-7D92-CB13D200D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125" y="3286125"/>
            <a:ext cx="3352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7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3A9D-88FC-201E-ED10-B9AB1832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7F5E-2065-2518-4CDF-A6470650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38113"/>
            <a:ext cx="3200400" cy="1390773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Refresh Rate: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36C6-A9F1-45CE-6E5E-580FA443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2888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sales data, identify products with the fastest turnover rates..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A755-5C27-4F6A-0C3D-285FC677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1333499"/>
            <a:ext cx="3686689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F0A94-7ED3-4579-702F-6721C352C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3267074"/>
            <a:ext cx="2719645" cy="16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45AD-15A4-2DA0-00C7-C7B0EF181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DF6-509E-A20B-F69D-819286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951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Engagement Products: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D0154-89F7-4518-9A6E-F7E23B52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8028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products purchased by less than 40% of the customer base, indicating potential mismatches between inventory and customer interest.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E182-B6B0-B70F-F7A6-9281580F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8" y="889511"/>
            <a:ext cx="4867954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1B5DB-99E7-FE87-6555-49E03146C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7" y="4314825"/>
            <a:ext cx="424542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4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EBC2-593F-5031-3E26-2C81550E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DFFD-9A3C-3C0E-572D-9C1C90D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Acquisition Trend: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0290-3D95-13A1-65C6-AB2C5C36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month-on-month growth rate in the customer base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6E72F-FFBE-4C02-2BDC-F4C50D98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679695"/>
            <a:ext cx="5601482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A0D8E-8129-BA36-E040-53513CDB7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3429000"/>
            <a:ext cx="3011804" cy="26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16C64-0A05-040B-93FF-DA7360E4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125-00E3-0D7B-41A1-3D3DDFFE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7046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Sales Period Identification: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8922-1664-2F47-4D24-826C658F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6123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months with the highest sales volume, aiding in planning for stock levels, marketing efforts, and staffing in anticipation of peak demand periods.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C276-9989-11D5-FEAD-60C18AD0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946635"/>
            <a:ext cx="6811326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A9A92-C679-C4E0-A8C1-0FA3E4832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2935603"/>
            <a:ext cx="2691288" cy="12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EE0A-1A7C-99D3-6707-342F4C62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E41-8F97-AFAF-24FE-2EB9D38A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65ED-3765-D171-5593-238D4057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11B6-B2C1-3671-ECEE-21727B992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0"/>
            <a:ext cx="7511845" cy="1405860"/>
          </a:xfrm>
          <a:noFill/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9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46B-F963-2372-8835-FC782C7B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5" y="1891725"/>
            <a:ext cx="9743768" cy="2139499"/>
          </a:xfrm>
        </p:spPr>
        <p:txBody>
          <a:bodyPr>
            <a:normAutofit/>
          </a:bodyPr>
          <a:lstStyle/>
          <a:p>
            <a:r>
              <a:rPr lang="en-US" dirty="0"/>
              <a:t>The project focuses on an e-commerce company facing challenges with tables i.e., customers, products, orders, order details, e-commerce company. Through a comprehensive data analysis approach using SQL, this case study aims to address key business problems and insights such as market segment analysis, high value products, sales trend, customer acquisition.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5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A3B69-97A8-974A-5AF6-9E3C8186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08793"/>
              </p:ext>
            </p:extLst>
          </p:nvPr>
        </p:nvGraphicFramePr>
        <p:xfrm>
          <a:off x="816076" y="1641986"/>
          <a:ext cx="10392695" cy="38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39">
                  <a:extLst>
                    <a:ext uri="{9D8B030D-6E8A-4147-A177-3AD203B41FA5}">
                      <a16:colId xmlns:a16="http://schemas.microsoft.com/office/drawing/2014/main" val="3165545880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297667462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6636105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704434303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38522144"/>
                    </a:ext>
                  </a:extLst>
                </a:gridCol>
              </a:tblGrid>
              <a:tr h="7701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E-Commerce-Company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79608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6097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46144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72029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price_per_unit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0835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ED9EA79-12A9-D400-BF7B-28336193D593}"/>
              </a:ext>
            </a:extLst>
          </p:cNvPr>
          <p:cNvSpPr txBox="1">
            <a:spLocks/>
          </p:cNvSpPr>
          <p:nvPr/>
        </p:nvSpPr>
        <p:spPr>
          <a:xfrm>
            <a:off x="816076" y="78658"/>
            <a:ext cx="10392695" cy="12093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N" sz="8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089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2FFA-6A4C-A71D-4E36-D9E6008E1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23D3-B47B-00F9-10A2-5939F8AEA5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26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50BF-88B4-94C8-38F9-2700B67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Segmentation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925D-7AA1-7D82-0C48-CF499541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top 3 cities with the highest number of customers.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10546-9C88-FA5E-378C-554856F9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890941"/>
            <a:ext cx="5485209" cy="1390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FB239-6BD6-4DB0-C3EE-7CF42C658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3429000"/>
            <a:ext cx="3539269" cy="12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76243-44FF-60BA-5BF8-CFEE18A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001D-7F38-CD56-6234-58F5C5D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559" y="1143001"/>
            <a:ext cx="3200400" cy="918209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Depth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15E9-40B2-7C83-4AC6-25B603DF2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8559" y="2061210"/>
            <a:ext cx="3594506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distribution of customers by the number of orders placed.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A13EF-FB1A-6EBF-5495-3D1AC07B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152" y="922813"/>
            <a:ext cx="5420481" cy="2276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DFFFDA1-2026-8F2F-A106-2112DF47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481" y="3707130"/>
            <a:ext cx="3756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One-time buyer.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2–4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Occasional Shoppers.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&gt;4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699FD-AA33-40FC-0C89-0C6FEE6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2087" y="3689300"/>
            <a:ext cx="2790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C6F1-721E-3F7F-29A8-AE03F1ACA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41A-2578-3ABC-4B10-C36B90A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5763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High-value Products: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8D22-FA6B-A09E-AD54-FD945C1F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7653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products where the average purchase quantity per order is 2 but with a high total revenue.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31BFF-E67F-5D20-190F-B392D465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85" y="1266824"/>
            <a:ext cx="7611537" cy="127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0559F-1255-DE9C-AB5E-D61CA4E8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" y="3198605"/>
            <a:ext cx="4103505" cy="9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07C8-3333-DED2-4FBF-E2B3E19D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20D-9769-2C30-E551-E20FB83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Category-wise Customer Reach: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4B70-EA3C-7F73-9B1B-977BE55D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product category, calculate the unique number of customers purchasing from it.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A2E9-847D-B860-6897-911F7085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1241093"/>
            <a:ext cx="5763015" cy="154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167C5-B395-C1F9-AEF2-1AA37D2E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3476148"/>
            <a:ext cx="333171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5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314C-C908-ECC3-FE50-EF5E5A7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29E0-34DC-7EFF-84C8-A3538E4C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28675"/>
            <a:ext cx="3200400" cy="965834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Trend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A76E-45C5-6287-7EB8-B3B7A99F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771652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month-on-month percentage change in total sales.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2E4B-E334-1CD7-6766-90455ADD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75" y="680865"/>
            <a:ext cx="8029575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F319D-8E6B-A08B-5C12-04B9D352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187" y="3429000"/>
            <a:ext cx="301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8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81</TotalTime>
  <Words>362</Words>
  <Application>Microsoft Office PowerPoint</Application>
  <PresentationFormat>Widescreen</PresentationFormat>
  <Paragraphs>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Rockwell</vt:lpstr>
      <vt:lpstr>Rockwell Condensed</vt:lpstr>
      <vt:lpstr>Wingdings</vt:lpstr>
      <vt:lpstr>Wood Type</vt:lpstr>
      <vt:lpstr>E-COMMERCE COMPANY ANALYSIS USING SQL</vt:lpstr>
      <vt:lpstr>INTRODUCTION</vt:lpstr>
      <vt:lpstr>PowerPoint Presentation</vt:lpstr>
      <vt:lpstr>PowerPoint Presentation</vt:lpstr>
      <vt:lpstr>Market Segmentation Analysis:</vt:lpstr>
      <vt:lpstr>Engagement Depth Analysis:</vt:lpstr>
      <vt:lpstr>Purchase High-value Products:</vt:lpstr>
      <vt:lpstr>Category-wise Customer Reach:</vt:lpstr>
      <vt:lpstr>Sales Trend Analysis:</vt:lpstr>
      <vt:lpstr>Average Order Value Fluctuation:</vt:lpstr>
      <vt:lpstr>Inventory Refresh Rate: </vt:lpstr>
      <vt:lpstr>Low Engagement Products: </vt:lpstr>
      <vt:lpstr>Customer Acquisition Trend:</vt:lpstr>
      <vt:lpstr>Peak Sales Period Identification: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Dristi Handique</dc:creator>
  <cp:lastModifiedBy>Dristi Handique</cp:lastModifiedBy>
  <cp:revision>1</cp:revision>
  <dcterms:created xsi:type="dcterms:W3CDTF">2025-08-09T17:11:19Z</dcterms:created>
  <dcterms:modified xsi:type="dcterms:W3CDTF">2025-08-11T14:24:29Z</dcterms:modified>
</cp:coreProperties>
</file>