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8" r:id="rId3"/>
    <p:sldId id="292" r:id="rId4"/>
    <p:sldId id="280" r:id="rId5"/>
    <p:sldId id="29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9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360E2F-CD92-48EA-9F12-C1521BA82939}" v="144" dt="2025-08-11T14:09:46.9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isti Handique" userId="793d668a08756d11" providerId="LiveId" clId="{0F360E2F-CD92-48EA-9F12-C1521BA82939}"/>
    <pc:docChg chg="undo redo custSel addSld delSld modSld sldOrd modMainMaster addSection delSection">
      <pc:chgData name="Dristi Handique" userId="793d668a08756d11" providerId="LiveId" clId="{0F360E2F-CD92-48EA-9F12-C1521BA82939}" dt="2025-08-14T06:47:20.577" v="1055" actId="20577"/>
      <pc:docMkLst>
        <pc:docMk/>
      </pc:docMkLst>
      <pc:sldChg chg="addSp delSp modSp mod setBg">
        <pc:chgData name="Dristi Handique" userId="793d668a08756d11" providerId="LiveId" clId="{0F360E2F-CD92-48EA-9F12-C1521BA82939}" dt="2025-08-14T06:47:20.577" v="1055" actId="20577"/>
        <pc:sldMkLst>
          <pc:docMk/>
          <pc:sldMk cId="3590047724" sldId="256"/>
        </pc:sldMkLst>
        <pc:spChg chg="mod">
          <ac:chgData name="Dristi Handique" userId="793d668a08756d11" providerId="LiveId" clId="{0F360E2F-CD92-48EA-9F12-C1521BA82939}" dt="2025-08-10T06:45:11.116" v="45" actId="14100"/>
          <ac:spMkLst>
            <pc:docMk/>
            <pc:sldMk cId="3590047724" sldId="256"/>
            <ac:spMk id="2" creationId="{41C3DD83-D2F2-4A41-997F-DB4CB12FAC86}"/>
          </ac:spMkLst>
        </pc:spChg>
        <pc:spChg chg="mod">
          <ac:chgData name="Dristi Handique" userId="793d668a08756d11" providerId="LiveId" clId="{0F360E2F-CD92-48EA-9F12-C1521BA82939}" dt="2025-08-14T06:47:20.577" v="1055" actId="20577"/>
          <ac:spMkLst>
            <pc:docMk/>
            <pc:sldMk cId="3590047724" sldId="256"/>
            <ac:spMk id="3" creationId="{2EF8E12D-3B23-09D3-F9A7-5306EABA2C1B}"/>
          </ac:spMkLst>
        </pc:spChg>
      </pc:sldChg>
      <pc:sldChg chg="modSp del">
        <pc:chgData name="Dristi Handique" userId="793d668a08756d11" providerId="LiveId" clId="{0F360E2F-CD92-48EA-9F12-C1521BA82939}" dt="2025-08-10T06:45:31.514" v="47" actId="47"/>
        <pc:sldMkLst>
          <pc:docMk/>
          <pc:sldMk cId="807472465" sldId="257"/>
        </pc:sldMkLst>
      </pc:sldChg>
      <pc:sldChg chg="modSp mod">
        <pc:chgData name="Dristi Handique" userId="793d668a08756d11" providerId="LiveId" clId="{0F360E2F-CD92-48EA-9F12-C1521BA82939}" dt="2025-08-11T13:57:42.204" v="776"/>
        <pc:sldMkLst>
          <pc:docMk/>
          <pc:sldMk cId="2595517324" sldId="258"/>
        </pc:sldMkLst>
        <pc:spChg chg="mod">
          <ac:chgData name="Dristi Handique" userId="793d668a08756d11" providerId="LiveId" clId="{0F360E2F-CD92-48EA-9F12-C1521BA82939}" dt="2025-08-10T06:44:17.939" v="29" actId="1076"/>
          <ac:spMkLst>
            <pc:docMk/>
            <pc:sldMk cId="2595517324" sldId="258"/>
            <ac:spMk id="2" creationId="{706411B6-B2C1-3671-ECEE-21727B992AE7}"/>
          </ac:spMkLst>
        </pc:spChg>
        <pc:spChg chg="mod">
          <ac:chgData name="Dristi Handique" userId="793d668a08756d11" providerId="LiveId" clId="{0F360E2F-CD92-48EA-9F12-C1521BA82939}" dt="2025-08-11T13:57:42.204" v="776"/>
          <ac:spMkLst>
            <pc:docMk/>
            <pc:sldMk cId="2595517324" sldId="258"/>
            <ac:spMk id="3" creationId="{9021F46B-F963-2372-8835-FC782C7BE68E}"/>
          </ac:spMkLst>
        </pc:spChg>
      </pc:sldChg>
      <pc:sldChg chg="modSp del">
        <pc:chgData name="Dristi Handique" userId="793d668a08756d11" providerId="LiveId" clId="{0F360E2F-CD92-48EA-9F12-C1521BA82939}" dt="2025-08-10T06:45:32.016" v="48" actId="47"/>
        <pc:sldMkLst>
          <pc:docMk/>
          <pc:sldMk cId="2168852117" sldId="259"/>
        </pc:sldMkLst>
      </pc:sldChg>
      <pc:sldChg chg="modSp del">
        <pc:chgData name="Dristi Handique" userId="793d668a08756d11" providerId="LiveId" clId="{0F360E2F-CD92-48EA-9F12-C1521BA82939}" dt="2025-08-10T06:45:32.233" v="49" actId="47"/>
        <pc:sldMkLst>
          <pc:docMk/>
          <pc:sldMk cId="2062693528" sldId="260"/>
        </pc:sldMkLst>
      </pc:sldChg>
      <pc:sldChg chg="modSp del">
        <pc:chgData name="Dristi Handique" userId="793d668a08756d11" providerId="LiveId" clId="{0F360E2F-CD92-48EA-9F12-C1521BA82939}" dt="2025-08-10T06:45:32.409" v="50" actId="47"/>
        <pc:sldMkLst>
          <pc:docMk/>
          <pc:sldMk cId="1775471895" sldId="261"/>
        </pc:sldMkLst>
      </pc:sldChg>
      <pc:sldChg chg="modSp del">
        <pc:chgData name="Dristi Handique" userId="793d668a08756d11" providerId="LiveId" clId="{0F360E2F-CD92-48EA-9F12-C1521BA82939}" dt="2025-08-10T06:45:32.582" v="51" actId="47"/>
        <pc:sldMkLst>
          <pc:docMk/>
          <pc:sldMk cId="1589834213" sldId="262"/>
        </pc:sldMkLst>
      </pc:sldChg>
      <pc:sldChg chg="modSp del">
        <pc:chgData name="Dristi Handique" userId="793d668a08756d11" providerId="LiveId" clId="{0F360E2F-CD92-48EA-9F12-C1521BA82939}" dt="2025-08-10T06:45:32.739" v="52" actId="47"/>
        <pc:sldMkLst>
          <pc:docMk/>
          <pc:sldMk cId="2294298581" sldId="263"/>
        </pc:sldMkLst>
      </pc:sldChg>
      <pc:sldChg chg="modSp del">
        <pc:chgData name="Dristi Handique" userId="793d668a08756d11" providerId="LiveId" clId="{0F360E2F-CD92-48EA-9F12-C1521BA82939}" dt="2025-08-10T06:45:32.896" v="53" actId="47"/>
        <pc:sldMkLst>
          <pc:docMk/>
          <pc:sldMk cId="2923778495" sldId="264"/>
        </pc:sldMkLst>
      </pc:sldChg>
      <pc:sldChg chg="modSp del">
        <pc:chgData name="Dristi Handique" userId="793d668a08756d11" providerId="LiveId" clId="{0F360E2F-CD92-48EA-9F12-C1521BA82939}" dt="2025-08-10T06:45:33.698" v="54" actId="47"/>
        <pc:sldMkLst>
          <pc:docMk/>
          <pc:sldMk cId="944096319" sldId="265"/>
        </pc:sldMkLst>
      </pc:sldChg>
      <pc:sldChg chg="modSp del">
        <pc:chgData name="Dristi Handique" userId="793d668a08756d11" providerId="LiveId" clId="{0F360E2F-CD92-48EA-9F12-C1521BA82939}" dt="2025-08-10T06:45:34.139" v="55" actId="47"/>
        <pc:sldMkLst>
          <pc:docMk/>
          <pc:sldMk cId="3410665195" sldId="266"/>
        </pc:sldMkLst>
      </pc:sldChg>
      <pc:sldChg chg="modSp del">
        <pc:chgData name="Dristi Handique" userId="793d668a08756d11" providerId="LiveId" clId="{0F360E2F-CD92-48EA-9F12-C1521BA82939}" dt="2025-08-10T06:45:34.817" v="56" actId="47"/>
        <pc:sldMkLst>
          <pc:docMk/>
          <pc:sldMk cId="3755176858" sldId="267"/>
        </pc:sldMkLst>
      </pc:sldChg>
      <pc:sldChg chg="modSp del mod">
        <pc:chgData name="Dristi Handique" userId="793d668a08756d11" providerId="LiveId" clId="{0F360E2F-CD92-48EA-9F12-C1521BA82939}" dt="2025-08-10T06:47:13.474" v="82" actId="47"/>
        <pc:sldMkLst>
          <pc:docMk/>
          <pc:sldMk cId="4091838135" sldId="268"/>
        </pc:sldMkLst>
      </pc:sldChg>
      <pc:sldChg chg="modSp new del mod">
        <pc:chgData name="Dristi Handique" userId="793d668a08756d11" providerId="LiveId" clId="{0F360E2F-CD92-48EA-9F12-C1521BA82939}" dt="2025-08-10T06:55:26.661" v="152" actId="47"/>
        <pc:sldMkLst>
          <pc:docMk/>
          <pc:sldMk cId="1096908632" sldId="269"/>
        </pc:sldMkLst>
      </pc:sldChg>
      <pc:sldChg chg="add del">
        <pc:chgData name="Dristi Handique" userId="793d668a08756d11" providerId="LiveId" clId="{0F360E2F-CD92-48EA-9F12-C1521BA82939}" dt="2025-08-10T06:55:27.592" v="153" actId="47"/>
        <pc:sldMkLst>
          <pc:docMk/>
          <pc:sldMk cId="1839824078" sldId="270"/>
        </pc:sldMkLst>
      </pc:sldChg>
      <pc:sldChg chg="add del">
        <pc:chgData name="Dristi Handique" userId="793d668a08756d11" providerId="LiveId" clId="{0F360E2F-CD92-48EA-9F12-C1521BA82939}" dt="2025-08-10T06:55:27.837" v="154" actId="47"/>
        <pc:sldMkLst>
          <pc:docMk/>
          <pc:sldMk cId="4195206211" sldId="271"/>
        </pc:sldMkLst>
      </pc:sldChg>
      <pc:sldChg chg="add del">
        <pc:chgData name="Dristi Handique" userId="793d668a08756d11" providerId="LiveId" clId="{0F360E2F-CD92-48EA-9F12-C1521BA82939}" dt="2025-08-10T06:55:28.015" v="155" actId="47"/>
        <pc:sldMkLst>
          <pc:docMk/>
          <pc:sldMk cId="1470077467" sldId="272"/>
        </pc:sldMkLst>
      </pc:sldChg>
      <pc:sldChg chg="add del">
        <pc:chgData name="Dristi Handique" userId="793d668a08756d11" providerId="LiveId" clId="{0F360E2F-CD92-48EA-9F12-C1521BA82939}" dt="2025-08-10T06:55:28.173" v="156" actId="47"/>
        <pc:sldMkLst>
          <pc:docMk/>
          <pc:sldMk cId="2201768978" sldId="273"/>
        </pc:sldMkLst>
      </pc:sldChg>
      <pc:sldChg chg="add del">
        <pc:chgData name="Dristi Handique" userId="793d668a08756d11" providerId="LiveId" clId="{0F360E2F-CD92-48EA-9F12-C1521BA82939}" dt="2025-08-10T06:55:28.362" v="157" actId="47"/>
        <pc:sldMkLst>
          <pc:docMk/>
          <pc:sldMk cId="2006466137" sldId="274"/>
        </pc:sldMkLst>
      </pc:sldChg>
      <pc:sldChg chg="add del">
        <pc:chgData name="Dristi Handique" userId="793d668a08756d11" providerId="LiveId" clId="{0F360E2F-CD92-48EA-9F12-C1521BA82939}" dt="2025-08-10T06:55:28.540" v="158" actId="47"/>
        <pc:sldMkLst>
          <pc:docMk/>
          <pc:sldMk cId="3648640142" sldId="275"/>
        </pc:sldMkLst>
      </pc:sldChg>
      <pc:sldChg chg="add del">
        <pc:chgData name="Dristi Handique" userId="793d668a08756d11" providerId="LiveId" clId="{0F360E2F-CD92-48EA-9F12-C1521BA82939}" dt="2025-08-10T06:55:28.754" v="159" actId="47"/>
        <pc:sldMkLst>
          <pc:docMk/>
          <pc:sldMk cId="3110614815" sldId="276"/>
        </pc:sldMkLst>
      </pc:sldChg>
      <pc:sldChg chg="add del">
        <pc:chgData name="Dristi Handique" userId="793d668a08756d11" providerId="LiveId" clId="{0F360E2F-CD92-48EA-9F12-C1521BA82939}" dt="2025-08-10T07:27:30.343" v="444" actId="47"/>
        <pc:sldMkLst>
          <pc:docMk/>
          <pc:sldMk cId="3244612422" sldId="277"/>
        </pc:sldMkLst>
      </pc:sldChg>
      <pc:sldChg chg="add del">
        <pc:chgData name="Dristi Handique" userId="793d668a08756d11" providerId="LiveId" clId="{0F360E2F-CD92-48EA-9F12-C1521BA82939}" dt="2025-08-10T06:47:12.765" v="81" actId="47"/>
        <pc:sldMkLst>
          <pc:docMk/>
          <pc:sldMk cId="511855873" sldId="278"/>
        </pc:sldMkLst>
      </pc:sldChg>
      <pc:sldChg chg="add del">
        <pc:chgData name="Dristi Handique" userId="793d668a08756d11" providerId="LiveId" clId="{0F360E2F-CD92-48EA-9F12-C1521BA82939}" dt="2025-08-10T06:55:28.959" v="160" actId="47"/>
        <pc:sldMkLst>
          <pc:docMk/>
          <pc:sldMk cId="2456299371" sldId="278"/>
        </pc:sldMkLst>
      </pc:sldChg>
      <pc:sldChg chg="add del">
        <pc:chgData name="Dristi Handique" userId="793d668a08756d11" providerId="LiveId" clId="{0F360E2F-CD92-48EA-9F12-C1521BA82939}" dt="2025-08-10T06:55:31.348" v="161" actId="47"/>
        <pc:sldMkLst>
          <pc:docMk/>
          <pc:sldMk cId="1160121462" sldId="279"/>
        </pc:sldMkLst>
      </pc:sldChg>
      <pc:sldChg chg="addSp delSp modSp new mod ord">
        <pc:chgData name="Dristi Handique" userId="793d668a08756d11" providerId="LiveId" clId="{0F360E2F-CD92-48EA-9F12-C1521BA82939}" dt="2025-08-10T06:59:11.513" v="191"/>
        <pc:sldMkLst>
          <pc:docMk/>
          <pc:sldMk cId="1443362993" sldId="280"/>
        </pc:sldMkLst>
        <pc:spChg chg="mod">
          <ac:chgData name="Dristi Handique" userId="793d668a08756d11" providerId="LiveId" clId="{0F360E2F-CD92-48EA-9F12-C1521BA82939}" dt="2025-08-10T06:57:54.068" v="180" actId="255"/>
          <ac:spMkLst>
            <pc:docMk/>
            <pc:sldMk cId="1443362993" sldId="280"/>
            <ac:spMk id="2" creationId="{8E1C50BF-88B4-94C8-38F9-2700B6700288}"/>
          </ac:spMkLst>
        </pc:spChg>
        <pc:spChg chg="mod">
          <ac:chgData name="Dristi Handique" userId="793d668a08756d11" providerId="LiveId" clId="{0F360E2F-CD92-48EA-9F12-C1521BA82939}" dt="2025-08-10T06:53:28.866" v="130" actId="20577"/>
          <ac:spMkLst>
            <pc:docMk/>
            <pc:sldMk cId="1443362993" sldId="280"/>
            <ac:spMk id="4" creationId="{A030925D-7AA1-7D82-0C48-CF499541A45A}"/>
          </ac:spMkLst>
        </pc:spChg>
        <pc:picChg chg="add mod">
          <ac:chgData name="Dristi Handique" userId="793d668a08756d11" providerId="LiveId" clId="{0F360E2F-CD92-48EA-9F12-C1521BA82939}" dt="2025-08-10T06:55:21.534" v="151" actId="1076"/>
          <ac:picMkLst>
            <pc:docMk/>
            <pc:sldMk cId="1443362993" sldId="280"/>
            <ac:picMk id="9" creationId="{F2310546-9C88-FA5E-378C-554856F91B8F}"/>
          </ac:picMkLst>
        </pc:picChg>
        <pc:picChg chg="add mod">
          <ac:chgData name="Dristi Handique" userId="793d668a08756d11" providerId="LiveId" clId="{0F360E2F-CD92-48EA-9F12-C1521BA82939}" dt="2025-08-10T06:59:11.513" v="191"/>
          <ac:picMkLst>
            <pc:docMk/>
            <pc:sldMk cId="1443362993" sldId="280"/>
            <ac:picMk id="10" creationId="{431FB239-6BD6-4DB0-C3EE-7CF42C6588DA}"/>
          </ac:picMkLst>
        </pc:picChg>
      </pc:sldChg>
      <pc:sldChg chg="new del">
        <pc:chgData name="Dristi Handique" userId="793d668a08756d11" providerId="LiveId" clId="{0F360E2F-CD92-48EA-9F12-C1521BA82939}" dt="2025-08-10T06:52:19.549" v="105" actId="47"/>
        <pc:sldMkLst>
          <pc:docMk/>
          <pc:sldMk cId="1837534574" sldId="280"/>
        </pc:sldMkLst>
      </pc:sldChg>
      <pc:sldChg chg="new del">
        <pc:chgData name="Dristi Handique" userId="793d668a08756d11" providerId="LiveId" clId="{0F360E2F-CD92-48EA-9F12-C1521BA82939}" dt="2025-08-10T06:50:33.518" v="88" actId="47"/>
        <pc:sldMkLst>
          <pc:docMk/>
          <pc:sldMk cId="3621724784" sldId="280"/>
        </pc:sldMkLst>
      </pc:sldChg>
      <pc:sldChg chg="addSp delSp modSp add mod">
        <pc:chgData name="Dristi Handique" userId="793d668a08756d11" providerId="LiveId" clId="{0F360E2F-CD92-48EA-9F12-C1521BA82939}" dt="2025-08-10T07:14:17.018" v="340" actId="1076"/>
        <pc:sldMkLst>
          <pc:docMk/>
          <pc:sldMk cId="926676106" sldId="281"/>
        </pc:sldMkLst>
        <pc:spChg chg="mod">
          <ac:chgData name="Dristi Handique" userId="793d668a08756d11" providerId="LiveId" clId="{0F360E2F-CD92-48EA-9F12-C1521BA82939}" dt="2025-08-10T07:13:51.657" v="339" actId="1076"/>
          <ac:spMkLst>
            <pc:docMk/>
            <pc:sldMk cId="926676106" sldId="281"/>
            <ac:spMk id="2" creationId="{F487B41A-2578-3ABC-4B10-C36B90A41652}"/>
          </ac:spMkLst>
        </pc:spChg>
        <pc:spChg chg="mod">
          <ac:chgData name="Dristi Handique" userId="793d668a08756d11" providerId="LiveId" clId="{0F360E2F-CD92-48EA-9F12-C1521BA82939}" dt="2025-08-10T07:14:17.018" v="340" actId="1076"/>
          <ac:spMkLst>
            <pc:docMk/>
            <pc:sldMk cId="926676106" sldId="281"/>
            <ac:spMk id="4" creationId="{47658D22-FA6B-A09E-AD54-FD945C1F0FCB}"/>
          </ac:spMkLst>
        </pc:spChg>
        <pc:picChg chg="add mod">
          <ac:chgData name="Dristi Handique" userId="793d668a08756d11" providerId="LiveId" clId="{0F360E2F-CD92-48EA-9F12-C1521BA82939}" dt="2025-08-10T07:12:45.949" v="320" actId="1076"/>
          <ac:picMkLst>
            <pc:docMk/>
            <pc:sldMk cId="926676106" sldId="281"/>
            <ac:picMk id="8" creationId="{68D31BFF-E67F-5D20-190F-B392D4656EC6}"/>
          </ac:picMkLst>
        </pc:picChg>
        <pc:picChg chg="add mod">
          <ac:chgData name="Dristi Handique" userId="793d668a08756d11" providerId="LiveId" clId="{0F360E2F-CD92-48EA-9F12-C1521BA82939}" dt="2025-08-10T07:12:44.409" v="319" actId="1076"/>
          <ac:picMkLst>
            <pc:docMk/>
            <pc:sldMk cId="926676106" sldId="281"/>
            <ac:picMk id="11" creationId="{6940559F-1255-DE9C-AB5E-D61CA4E880E9}"/>
          </ac:picMkLst>
        </pc:picChg>
      </pc:sldChg>
      <pc:sldChg chg="addSp delSp modSp add mod">
        <pc:chgData name="Dristi Handique" userId="793d668a08756d11" providerId="LiveId" clId="{0F360E2F-CD92-48EA-9F12-C1521BA82939}" dt="2025-08-10T07:12:56.676" v="323"/>
        <pc:sldMkLst>
          <pc:docMk/>
          <pc:sldMk cId="475465578" sldId="282"/>
        </pc:sldMkLst>
        <pc:spChg chg="mod">
          <ac:chgData name="Dristi Handique" userId="793d668a08756d11" providerId="LiveId" clId="{0F360E2F-CD92-48EA-9F12-C1521BA82939}" dt="2025-08-10T07:11:13.313" v="305"/>
          <ac:spMkLst>
            <pc:docMk/>
            <pc:sldMk cId="475465578" sldId="282"/>
            <ac:spMk id="2" creationId="{416B120D-9769-2C30-E551-E20FB83EA3D5}"/>
          </ac:spMkLst>
        </pc:spChg>
        <pc:spChg chg="mod">
          <ac:chgData name="Dristi Handique" userId="793d668a08756d11" providerId="LiveId" clId="{0F360E2F-CD92-48EA-9F12-C1521BA82939}" dt="2025-08-10T07:11:36.040" v="306"/>
          <ac:spMkLst>
            <pc:docMk/>
            <pc:sldMk cId="475465578" sldId="282"/>
            <ac:spMk id="4" creationId="{E18F4B70-EA3C-7F73-9B1B-977BE55DC000}"/>
          </ac:spMkLst>
        </pc:spChg>
        <pc:picChg chg="add mod">
          <ac:chgData name="Dristi Handique" userId="793d668a08756d11" providerId="LiveId" clId="{0F360E2F-CD92-48EA-9F12-C1521BA82939}" dt="2025-08-10T07:12:52.339" v="322" actId="1076"/>
          <ac:picMkLst>
            <pc:docMk/>
            <pc:sldMk cId="475465578" sldId="282"/>
            <ac:picMk id="7" creationId="{BEC9A2E9-847D-B860-6897-911F7085B6BF}"/>
          </ac:picMkLst>
        </pc:picChg>
        <pc:picChg chg="add mod">
          <ac:chgData name="Dristi Handique" userId="793d668a08756d11" providerId="LiveId" clId="{0F360E2F-CD92-48EA-9F12-C1521BA82939}" dt="2025-08-10T07:12:56.676" v="323"/>
          <ac:picMkLst>
            <pc:docMk/>
            <pc:sldMk cId="475465578" sldId="282"/>
            <ac:picMk id="8" creationId="{B8C167C5-B395-C1F9-AEF2-1AA37D2EE06F}"/>
          </ac:picMkLst>
        </pc:picChg>
      </pc:sldChg>
      <pc:sldChg chg="addSp modSp add mod">
        <pc:chgData name="Dristi Handique" userId="793d668a08756d11" providerId="LiveId" clId="{0F360E2F-CD92-48EA-9F12-C1521BA82939}" dt="2025-08-10T07:18:20.617" v="352" actId="255"/>
        <pc:sldMkLst>
          <pc:docMk/>
          <pc:sldMk cId="755368667" sldId="283"/>
        </pc:sldMkLst>
        <pc:spChg chg="mod">
          <ac:chgData name="Dristi Handique" userId="793d668a08756d11" providerId="LiveId" clId="{0F360E2F-CD92-48EA-9F12-C1521BA82939}" dt="2025-08-10T07:18:20.617" v="352" actId="255"/>
          <ac:spMkLst>
            <pc:docMk/>
            <pc:sldMk cId="755368667" sldId="283"/>
            <ac:spMk id="2" creationId="{036B29E0-34DC-7EFF-84C8-A3538E4CD47C}"/>
          </ac:spMkLst>
        </pc:spChg>
        <pc:spChg chg="mod">
          <ac:chgData name="Dristi Handique" userId="793d668a08756d11" providerId="LiveId" clId="{0F360E2F-CD92-48EA-9F12-C1521BA82939}" dt="2025-08-10T07:14:46.838" v="342"/>
          <ac:spMkLst>
            <pc:docMk/>
            <pc:sldMk cId="755368667" sldId="283"/>
            <ac:spMk id="4" creationId="{4D71A76E-45C5-6287-7EB8-B3B7A99FABF8}"/>
          </ac:spMkLst>
        </pc:spChg>
        <pc:picChg chg="add mod">
          <ac:chgData name="Dristi Handique" userId="793d668a08756d11" providerId="LiveId" clId="{0F360E2F-CD92-48EA-9F12-C1521BA82939}" dt="2025-08-10T07:15:13.363" v="348"/>
          <ac:picMkLst>
            <pc:docMk/>
            <pc:sldMk cId="755368667" sldId="283"/>
            <ac:picMk id="5" creationId="{07AE2E4B-E334-1CD7-6766-90455ADDE5CC}"/>
          </ac:picMkLst>
        </pc:picChg>
        <pc:picChg chg="add mod">
          <ac:chgData name="Dristi Handique" userId="793d668a08756d11" providerId="LiveId" clId="{0F360E2F-CD92-48EA-9F12-C1521BA82939}" dt="2025-08-10T07:15:37.985" v="351"/>
          <ac:picMkLst>
            <pc:docMk/>
            <pc:sldMk cId="755368667" sldId="283"/>
            <ac:picMk id="6" creationId="{D30F319D-8E6B-A08B-5C12-04B9D35260E5}"/>
          </ac:picMkLst>
        </pc:picChg>
      </pc:sldChg>
      <pc:sldChg chg="addSp modSp add mod">
        <pc:chgData name="Dristi Handique" userId="793d668a08756d11" providerId="LiveId" clId="{0F360E2F-CD92-48EA-9F12-C1521BA82939}" dt="2025-08-10T07:21:14.650" v="383" actId="1076"/>
        <pc:sldMkLst>
          <pc:docMk/>
          <pc:sldMk cId="3503207683" sldId="284"/>
        </pc:sldMkLst>
        <pc:spChg chg="mod">
          <ac:chgData name="Dristi Handique" userId="793d668a08756d11" providerId="LiveId" clId="{0F360E2F-CD92-48EA-9F12-C1521BA82939}" dt="2025-08-10T07:21:11.291" v="382" actId="1076"/>
          <ac:spMkLst>
            <pc:docMk/>
            <pc:sldMk cId="3503207683" sldId="284"/>
            <ac:spMk id="2" creationId="{B1ABEA21-5736-E01E-864B-403F6F65D91C}"/>
          </ac:spMkLst>
        </pc:spChg>
        <pc:spChg chg="mod">
          <ac:chgData name="Dristi Handique" userId="793d668a08756d11" providerId="LiveId" clId="{0F360E2F-CD92-48EA-9F12-C1521BA82939}" dt="2025-08-10T07:21:14.650" v="383" actId="1076"/>
          <ac:spMkLst>
            <pc:docMk/>
            <pc:sldMk cId="3503207683" sldId="284"/>
            <ac:spMk id="4" creationId="{910640BE-CAB9-49DA-1BBC-2444A196BAAB}"/>
          </ac:spMkLst>
        </pc:spChg>
        <pc:picChg chg="add mod">
          <ac:chgData name="Dristi Handique" userId="793d668a08756d11" providerId="LiveId" clId="{0F360E2F-CD92-48EA-9F12-C1521BA82939}" dt="2025-08-10T07:20:59.254" v="380" actId="1076"/>
          <ac:picMkLst>
            <pc:docMk/>
            <pc:sldMk cId="3503207683" sldId="284"/>
            <ac:picMk id="5" creationId="{0155E63C-B21E-3C43-4717-55847C04899B}"/>
          </ac:picMkLst>
        </pc:picChg>
        <pc:picChg chg="add mod">
          <ac:chgData name="Dristi Handique" userId="793d668a08756d11" providerId="LiveId" clId="{0F360E2F-CD92-48EA-9F12-C1521BA82939}" dt="2025-08-10T07:21:02.162" v="381" actId="1076"/>
          <ac:picMkLst>
            <pc:docMk/>
            <pc:sldMk cId="3503207683" sldId="284"/>
            <ac:picMk id="6" creationId="{62A8E094-4D90-3CB6-7D92-CB13D200DA67}"/>
          </ac:picMkLst>
        </pc:picChg>
      </pc:sldChg>
      <pc:sldChg chg="addSp modSp add mod">
        <pc:chgData name="Dristi Handique" userId="793d668a08756d11" providerId="LiveId" clId="{0F360E2F-CD92-48EA-9F12-C1521BA82939}" dt="2025-08-14T06:47:14.701" v="1053" actId="20577"/>
        <pc:sldMkLst>
          <pc:docMk/>
          <pc:sldMk cId="3110138891" sldId="285"/>
        </pc:sldMkLst>
        <pc:spChg chg="mod">
          <ac:chgData name="Dristi Handique" userId="793d668a08756d11" providerId="LiveId" clId="{0F360E2F-CD92-48EA-9F12-C1521BA82939}" dt="2025-08-10T07:21:55.918" v="390" actId="1076"/>
          <ac:spMkLst>
            <pc:docMk/>
            <pc:sldMk cId="3110138891" sldId="285"/>
            <ac:spMk id="2" creationId="{D7637F5E-2065-2518-4CDF-A64706506866}"/>
          </ac:spMkLst>
        </pc:spChg>
        <pc:spChg chg="mod">
          <ac:chgData name="Dristi Handique" userId="793d668a08756d11" providerId="LiveId" clId="{0F360E2F-CD92-48EA-9F12-C1521BA82939}" dt="2025-08-14T06:47:14.701" v="1053" actId="20577"/>
          <ac:spMkLst>
            <pc:docMk/>
            <pc:sldMk cId="3110138891" sldId="285"/>
            <ac:spMk id="4" creationId="{A9AD36C6-A9F1-45CE-6E5E-580FA443B3A3}"/>
          </ac:spMkLst>
        </pc:spChg>
        <pc:picChg chg="add mod">
          <ac:chgData name="Dristi Handique" userId="793d668a08756d11" providerId="LiveId" clId="{0F360E2F-CD92-48EA-9F12-C1521BA82939}" dt="2025-08-10T07:22:24.445" v="395"/>
          <ac:picMkLst>
            <pc:docMk/>
            <pc:sldMk cId="3110138891" sldId="285"/>
            <ac:picMk id="5" creationId="{393AA755-5C27-4F6A-0C3D-285FC6773E2C}"/>
          </ac:picMkLst>
        </pc:picChg>
        <pc:picChg chg="add mod">
          <ac:chgData name="Dristi Handique" userId="793d668a08756d11" providerId="LiveId" clId="{0F360E2F-CD92-48EA-9F12-C1521BA82939}" dt="2025-08-10T07:22:38.753" v="399"/>
          <ac:picMkLst>
            <pc:docMk/>
            <pc:sldMk cId="3110138891" sldId="285"/>
            <ac:picMk id="6" creationId="{0E0F0A94-7ED3-4579-702F-6721C352C25C}"/>
          </ac:picMkLst>
        </pc:picChg>
      </pc:sldChg>
      <pc:sldChg chg="addSp modSp add mod">
        <pc:chgData name="Dristi Handique" userId="793d668a08756d11" providerId="LiveId" clId="{0F360E2F-CD92-48EA-9F12-C1521BA82939}" dt="2025-08-10T07:24:57.121" v="416" actId="255"/>
        <pc:sldMkLst>
          <pc:docMk/>
          <pc:sldMk cId="2308734202" sldId="286"/>
        </pc:sldMkLst>
        <pc:spChg chg="mod">
          <ac:chgData name="Dristi Handique" userId="793d668a08756d11" providerId="LiveId" clId="{0F360E2F-CD92-48EA-9F12-C1521BA82939}" dt="2025-08-10T07:24:57.121" v="416" actId="255"/>
          <ac:spMkLst>
            <pc:docMk/>
            <pc:sldMk cId="2308734202" sldId="286"/>
            <ac:spMk id="2" creationId="{9036CDF6-509E-A20B-F69D-8192864A4D48}"/>
          </ac:spMkLst>
        </pc:spChg>
        <pc:spChg chg="mod">
          <ac:chgData name="Dristi Handique" userId="793d668a08756d11" providerId="LiveId" clId="{0F360E2F-CD92-48EA-9F12-C1521BA82939}" dt="2025-08-10T07:23:29.889" v="404" actId="1076"/>
          <ac:spMkLst>
            <pc:docMk/>
            <pc:sldMk cId="2308734202" sldId="286"/>
            <ac:spMk id="4" creationId="{91CD0154-89F7-4518-9A6E-F7E23B528EE8}"/>
          </ac:spMkLst>
        </pc:spChg>
        <pc:picChg chg="add mod">
          <ac:chgData name="Dristi Handique" userId="793d668a08756d11" providerId="LiveId" clId="{0F360E2F-CD92-48EA-9F12-C1521BA82939}" dt="2025-08-10T07:23:52.530" v="407"/>
          <ac:picMkLst>
            <pc:docMk/>
            <pc:sldMk cId="2308734202" sldId="286"/>
            <ac:picMk id="5" creationId="{FAF3E182-B6B0-B70F-F7A6-9281580FE30D}"/>
          </ac:picMkLst>
        </pc:picChg>
        <pc:picChg chg="add mod">
          <ac:chgData name="Dristi Handique" userId="793d668a08756d11" providerId="LiveId" clId="{0F360E2F-CD92-48EA-9F12-C1521BA82939}" dt="2025-08-10T07:24:14.146" v="411"/>
          <ac:picMkLst>
            <pc:docMk/>
            <pc:sldMk cId="2308734202" sldId="286"/>
            <ac:picMk id="6" creationId="{D8C1B5DB-99E7-FE87-6555-49E03146CC76}"/>
          </ac:picMkLst>
        </pc:picChg>
      </pc:sldChg>
      <pc:sldChg chg="addSp modSp add mod">
        <pc:chgData name="Dristi Handique" userId="793d668a08756d11" providerId="LiveId" clId="{0F360E2F-CD92-48EA-9F12-C1521BA82939}" dt="2025-08-10T07:25:51.982" v="426" actId="1076"/>
        <pc:sldMkLst>
          <pc:docMk/>
          <pc:sldMk cId="631815475" sldId="287"/>
        </pc:sldMkLst>
        <pc:spChg chg="mod">
          <ac:chgData name="Dristi Handique" userId="793d668a08756d11" providerId="LiveId" clId="{0F360E2F-CD92-48EA-9F12-C1521BA82939}" dt="2025-08-10T07:24:51.999" v="415" actId="255"/>
          <ac:spMkLst>
            <pc:docMk/>
            <pc:sldMk cId="631815475" sldId="287"/>
            <ac:spMk id="2" creationId="{C4A6DFFD-9A3C-3C0E-572D-9C1C90DCF608}"/>
          </ac:spMkLst>
        </pc:spChg>
        <pc:spChg chg="mod">
          <ac:chgData name="Dristi Handique" userId="793d668a08756d11" providerId="LiveId" clId="{0F360E2F-CD92-48EA-9F12-C1521BA82939}" dt="2025-08-10T07:24:32.017" v="412"/>
          <ac:spMkLst>
            <pc:docMk/>
            <pc:sldMk cId="631815475" sldId="287"/>
            <ac:spMk id="4" creationId="{6B8E0290-3D95-13A1-65C6-AB2C5C3699A4}"/>
          </ac:spMkLst>
        </pc:spChg>
        <pc:picChg chg="add mod">
          <ac:chgData name="Dristi Handique" userId="793d668a08756d11" providerId="LiveId" clId="{0F360E2F-CD92-48EA-9F12-C1521BA82939}" dt="2025-08-10T07:25:50.539" v="425" actId="1076"/>
          <ac:picMkLst>
            <pc:docMk/>
            <pc:sldMk cId="631815475" sldId="287"/>
            <ac:picMk id="5" creationId="{5166E72F-FFBE-4C02-2BDC-F4C50D9894FA}"/>
          </ac:picMkLst>
        </pc:picChg>
        <pc:picChg chg="add mod">
          <ac:chgData name="Dristi Handique" userId="793d668a08756d11" providerId="LiveId" clId="{0F360E2F-CD92-48EA-9F12-C1521BA82939}" dt="2025-08-10T07:25:51.982" v="426" actId="1076"/>
          <ac:picMkLst>
            <pc:docMk/>
            <pc:sldMk cId="631815475" sldId="287"/>
            <ac:picMk id="6" creationId="{871A0D8E-8129-BA36-E040-53513CDB7F09}"/>
          </ac:picMkLst>
        </pc:picChg>
      </pc:sldChg>
      <pc:sldChg chg="addSp modSp add mod">
        <pc:chgData name="Dristi Handique" userId="793d668a08756d11" providerId="LiveId" clId="{0F360E2F-CD92-48EA-9F12-C1521BA82939}" dt="2025-08-10T07:27:21.757" v="442"/>
        <pc:sldMkLst>
          <pc:docMk/>
          <pc:sldMk cId="2867820472" sldId="288"/>
        </pc:sldMkLst>
        <pc:spChg chg="mod">
          <ac:chgData name="Dristi Handique" userId="793d668a08756d11" providerId="LiveId" clId="{0F360E2F-CD92-48EA-9F12-C1521BA82939}" dt="2025-08-10T07:26:46.541" v="433" actId="1076"/>
          <ac:spMkLst>
            <pc:docMk/>
            <pc:sldMk cId="2867820472" sldId="288"/>
            <ac:spMk id="2" creationId="{429DC125-00E3-0D7B-41A1-3D3DDFFE25CD}"/>
          </ac:spMkLst>
        </pc:spChg>
        <pc:spChg chg="mod">
          <ac:chgData name="Dristi Handique" userId="793d668a08756d11" providerId="LiveId" clId="{0F360E2F-CD92-48EA-9F12-C1521BA82939}" dt="2025-08-10T07:26:48.945" v="434" actId="1076"/>
          <ac:spMkLst>
            <pc:docMk/>
            <pc:sldMk cId="2867820472" sldId="288"/>
            <ac:spMk id="4" creationId="{DAB48922-1664-2F47-4D24-826C658FF69C}"/>
          </ac:spMkLst>
        </pc:spChg>
        <pc:picChg chg="add mod">
          <ac:chgData name="Dristi Handique" userId="793d668a08756d11" providerId="LiveId" clId="{0F360E2F-CD92-48EA-9F12-C1521BA82939}" dt="2025-08-10T07:27:06.602" v="437"/>
          <ac:picMkLst>
            <pc:docMk/>
            <pc:sldMk cId="2867820472" sldId="288"/>
            <ac:picMk id="5" creationId="{5272C276-9989-11D5-FEAD-60C18AD0AF65}"/>
          </ac:picMkLst>
        </pc:picChg>
        <pc:picChg chg="add mod">
          <ac:chgData name="Dristi Handique" userId="793d668a08756d11" providerId="LiveId" clId="{0F360E2F-CD92-48EA-9F12-C1521BA82939}" dt="2025-08-10T07:27:21.757" v="442"/>
          <ac:picMkLst>
            <pc:docMk/>
            <pc:sldMk cId="2867820472" sldId="288"/>
            <ac:picMk id="6" creationId="{000A9A92-C679-C4E0-A8C1-0FA3E48328D1}"/>
          </ac:picMkLst>
        </pc:picChg>
      </pc:sldChg>
      <pc:sldChg chg="add del">
        <pc:chgData name="Dristi Handique" userId="793d668a08756d11" providerId="LiveId" clId="{0F360E2F-CD92-48EA-9F12-C1521BA82939}" dt="2025-08-10T07:27:24.762" v="443" actId="47"/>
        <pc:sldMkLst>
          <pc:docMk/>
          <pc:sldMk cId="1434690060" sldId="289"/>
        </pc:sldMkLst>
      </pc:sldChg>
      <pc:sldChg chg="addSp delSp modSp add mod">
        <pc:chgData name="Dristi Handique" userId="793d668a08756d11" providerId="LiveId" clId="{0F360E2F-CD92-48EA-9F12-C1521BA82939}" dt="2025-08-10T07:08:18.616" v="282" actId="1076"/>
        <pc:sldMkLst>
          <pc:docMk/>
          <pc:sldMk cId="3513139481" sldId="290"/>
        </pc:sldMkLst>
        <pc:spChg chg="mod">
          <ac:chgData name="Dristi Handique" userId="793d668a08756d11" providerId="LiveId" clId="{0F360E2F-CD92-48EA-9F12-C1521BA82939}" dt="2025-08-10T07:07:03.919" v="272" actId="1076"/>
          <ac:spMkLst>
            <pc:docMk/>
            <pc:sldMk cId="3513139481" sldId="290"/>
            <ac:spMk id="2" creationId="{2F9A001D-7F38-CD56-6234-58F5C5D5FFB1}"/>
          </ac:spMkLst>
        </pc:spChg>
        <pc:spChg chg="mod">
          <ac:chgData name="Dristi Handique" userId="793d668a08756d11" providerId="LiveId" clId="{0F360E2F-CD92-48EA-9F12-C1521BA82939}" dt="2025-08-10T07:07:16.239" v="274" actId="1076"/>
          <ac:spMkLst>
            <pc:docMk/>
            <pc:sldMk cId="3513139481" sldId="290"/>
            <ac:spMk id="4" creationId="{45C015E9-40B2-7C83-4AC6-25B603DF2D49}"/>
          </ac:spMkLst>
        </pc:spChg>
        <pc:spChg chg="add mod">
          <ac:chgData name="Dristi Handique" userId="793d668a08756d11" providerId="LiveId" clId="{0F360E2F-CD92-48EA-9F12-C1521BA82939}" dt="2025-08-10T07:07:22.189" v="275" actId="1076"/>
          <ac:spMkLst>
            <pc:docMk/>
            <pc:sldMk cId="3513139481" sldId="290"/>
            <ac:spMk id="6" creationId="{8DFFFDA1-2026-8F2F-A106-2112DF47572B}"/>
          </ac:spMkLst>
        </pc:spChg>
        <pc:picChg chg="add mod">
          <ac:chgData name="Dristi Handique" userId="793d668a08756d11" providerId="LiveId" clId="{0F360E2F-CD92-48EA-9F12-C1521BA82939}" dt="2025-08-10T07:08:14.154" v="280" actId="1076"/>
          <ac:picMkLst>
            <pc:docMk/>
            <pc:sldMk cId="3513139481" sldId="290"/>
            <ac:picMk id="3" creationId="{027A13EF-FB1A-6EBF-5495-3D1AC07BBB30}"/>
          </ac:picMkLst>
        </pc:picChg>
        <pc:picChg chg="add mod">
          <ac:chgData name="Dristi Handique" userId="793d668a08756d11" providerId="LiveId" clId="{0F360E2F-CD92-48EA-9F12-C1521BA82939}" dt="2025-08-10T07:08:18.616" v="282" actId="1076"/>
          <ac:picMkLst>
            <pc:docMk/>
            <pc:sldMk cId="3513139481" sldId="290"/>
            <ac:picMk id="7" creationId="{259699FD-AA33-40FC-0C89-0C6FEE639F49}"/>
          </ac:picMkLst>
        </pc:picChg>
      </pc:sldChg>
      <pc:sldChg chg="addSp delSp modSp add mod">
        <pc:chgData name="Dristi Handique" userId="793d668a08756d11" providerId="LiveId" clId="{0F360E2F-CD92-48EA-9F12-C1521BA82939}" dt="2025-08-10T07:29:09.066" v="504" actId="478"/>
        <pc:sldMkLst>
          <pc:docMk/>
          <pc:sldMk cId="1447827718" sldId="291"/>
        </pc:sldMkLst>
        <pc:spChg chg="mod">
          <ac:chgData name="Dristi Handique" userId="793d668a08756d11" providerId="LiveId" clId="{0F360E2F-CD92-48EA-9F12-C1521BA82939}" dt="2025-08-10T07:27:37.276" v="455" actId="20577"/>
          <ac:spMkLst>
            <pc:docMk/>
            <pc:sldMk cId="1447827718" sldId="291"/>
            <ac:spMk id="2" creationId="{CB597E41-8F97-AFAF-24FE-2EB9D38A1B0D}"/>
          </ac:spMkLst>
        </pc:spChg>
      </pc:sldChg>
      <pc:sldChg chg="addSp modSp new mod ord">
        <pc:chgData name="Dristi Handique" userId="793d668a08756d11" providerId="LiveId" clId="{0F360E2F-CD92-48EA-9F12-C1521BA82939}" dt="2025-08-11T14:09:46.965" v="1046"/>
        <pc:sldMkLst>
          <pc:docMk/>
          <pc:sldMk cId="308996243" sldId="292"/>
        </pc:sldMkLst>
        <pc:spChg chg="add mod">
          <ac:chgData name="Dristi Handique" userId="793d668a08756d11" providerId="LiveId" clId="{0F360E2F-CD92-48EA-9F12-C1521BA82939}" dt="2025-08-11T13:54:55.965" v="759" actId="20577"/>
          <ac:spMkLst>
            <pc:docMk/>
            <pc:sldMk cId="308996243" sldId="292"/>
            <ac:spMk id="3" creationId="{AED9EA79-12A9-D400-BF7B-28336193D593}"/>
          </ac:spMkLst>
        </pc:spChg>
        <pc:graphicFrameChg chg="add mod modGraphic">
          <ac:chgData name="Dristi Handique" userId="793d668a08756d11" providerId="LiveId" clId="{0F360E2F-CD92-48EA-9F12-C1521BA82939}" dt="2025-08-11T14:09:46.965" v="1046"/>
          <ac:graphicFrameMkLst>
            <pc:docMk/>
            <pc:sldMk cId="308996243" sldId="292"/>
            <ac:graphicFrameMk id="2" creationId="{FA0A3B69-97A8-974A-5AF6-9E3C8186593B}"/>
          </ac:graphicFrameMkLst>
        </pc:graphicFrameChg>
      </pc:sldChg>
      <pc:sldChg chg="new del ord">
        <pc:chgData name="Dristi Handique" userId="793d668a08756d11" providerId="LiveId" clId="{0F360E2F-CD92-48EA-9F12-C1521BA82939}" dt="2025-08-13T15:56:03.267" v="1052" actId="47"/>
        <pc:sldMkLst>
          <pc:docMk/>
          <pc:sldMk cId="1504269921" sldId="293"/>
        </pc:sldMkLst>
      </pc:sldChg>
      <pc:sldChg chg="new del">
        <pc:chgData name="Dristi Handique" userId="793d668a08756d11" providerId="LiveId" clId="{0F360E2F-CD92-48EA-9F12-C1521BA82939}" dt="2025-08-11T14:10:56.448" v="1048" actId="47"/>
        <pc:sldMkLst>
          <pc:docMk/>
          <pc:sldMk cId="3927440140" sldId="293"/>
        </pc:sldMkLst>
      </pc:sldChg>
      <pc:sldMasterChg chg="setBg modSldLayout">
        <pc:chgData name="Dristi Handique" userId="793d668a08756d11" providerId="LiveId" clId="{0F360E2F-CD92-48EA-9F12-C1521BA82939}" dt="2025-08-10T06:42:14.391" v="5"/>
        <pc:sldMasterMkLst>
          <pc:docMk/>
          <pc:sldMasterMk cId="2368626361" sldId="2147483648"/>
        </pc:sldMasterMkLst>
        <pc:sldLayoutChg chg="setBg">
          <pc:chgData name="Dristi Handique" userId="793d668a08756d11" providerId="LiveId" clId="{0F360E2F-CD92-48EA-9F12-C1521BA82939}" dt="2025-08-10T06:42:14.391" v="5"/>
          <pc:sldLayoutMkLst>
            <pc:docMk/>
            <pc:sldMasterMk cId="2368626361" sldId="2147483648"/>
            <pc:sldLayoutMk cId="3114655982" sldId="2147483649"/>
          </pc:sldLayoutMkLst>
        </pc:sldLayoutChg>
        <pc:sldLayoutChg chg="setBg">
          <pc:chgData name="Dristi Handique" userId="793d668a08756d11" providerId="LiveId" clId="{0F360E2F-CD92-48EA-9F12-C1521BA82939}" dt="2025-08-10T06:42:14.391" v="5"/>
          <pc:sldLayoutMkLst>
            <pc:docMk/>
            <pc:sldMasterMk cId="2368626361" sldId="2147483648"/>
            <pc:sldLayoutMk cId="3908051970" sldId="2147483650"/>
          </pc:sldLayoutMkLst>
        </pc:sldLayoutChg>
        <pc:sldLayoutChg chg="setBg">
          <pc:chgData name="Dristi Handique" userId="793d668a08756d11" providerId="LiveId" clId="{0F360E2F-CD92-48EA-9F12-C1521BA82939}" dt="2025-08-10T06:42:14.391" v="5"/>
          <pc:sldLayoutMkLst>
            <pc:docMk/>
            <pc:sldMasterMk cId="2368626361" sldId="2147483648"/>
            <pc:sldLayoutMk cId="33371206" sldId="2147483651"/>
          </pc:sldLayoutMkLst>
        </pc:sldLayoutChg>
        <pc:sldLayoutChg chg="setBg">
          <pc:chgData name="Dristi Handique" userId="793d668a08756d11" providerId="LiveId" clId="{0F360E2F-CD92-48EA-9F12-C1521BA82939}" dt="2025-08-10T06:42:14.391" v="5"/>
          <pc:sldLayoutMkLst>
            <pc:docMk/>
            <pc:sldMasterMk cId="2368626361" sldId="2147483648"/>
            <pc:sldLayoutMk cId="819126195" sldId="2147483652"/>
          </pc:sldLayoutMkLst>
        </pc:sldLayoutChg>
        <pc:sldLayoutChg chg="setBg">
          <pc:chgData name="Dristi Handique" userId="793d668a08756d11" providerId="LiveId" clId="{0F360E2F-CD92-48EA-9F12-C1521BA82939}" dt="2025-08-10T06:42:14.391" v="5"/>
          <pc:sldLayoutMkLst>
            <pc:docMk/>
            <pc:sldMasterMk cId="2368626361" sldId="2147483648"/>
            <pc:sldLayoutMk cId="1799684739" sldId="2147483653"/>
          </pc:sldLayoutMkLst>
        </pc:sldLayoutChg>
        <pc:sldLayoutChg chg="setBg">
          <pc:chgData name="Dristi Handique" userId="793d668a08756d11" providerId="LiveId" clId="{0F360E2F-CD92-48EA-9F12-C1521BA82939}" dt="2025-08-10T06:42:14.391" v="5"/>
          <pc:sldLayoutMkLst>
            <pc:docMk/>
            <pc:sldMasterMk cId="2368626361" sldId="2147483648"/>
            <pc:sldLayoutMk cId="1381581504" sldId="2147483654"/>
          </pc:sldLayoutMkLst>
        </pc:sldLayoutChg>
        <pc:sldLayoutChg chg="setBg">
          <pc:chgData name="Dristi Handique" userId="793d668a08756d11" providerId="LiveId" clId="{0F360E2F-CD92-48EA-9F12-C1521BA82939}" dt="2025-08-10T06:42:14.391" v="5"/>
          <pc:sldLayoutMkLst>
            <pc:docMk/>
            <pc:sldMasterMk cId="2368626361" sldId="2147483648"/>
            <pc:sldLayoutMk cId="1437064304" sldId="2147483655"/>
          </pc:sldLayoutMkLst>
        </pc:sldLayoutChg>
        <pc:sldLayoutChg chg="setBg">
          <pc:chgData name="Dristi Handique" userId="793d668a08756d11" providerId="LiveId" clId="{0F360E2F-CD92-48EA-9F12-C1521BA82939}" dt="2025-08-10T06:42:14.391" v="5"/>
          <pc:sldLayoutMkLst>
            <pc:docMk/>
            <pc:sldMasterMk cId="2368626361" sldId="2147483648"/>
            <pc:sldLayoutMk cId="524610267" sldId="2147483656"/>
          </pc:sldLayoutMkLst>
        </pc:sldLayoutChg>
        <pc:sldLayoutChg chg="setBg">
          <pc:chgData name="Dristi Handique" userId="793d668a08756d11" providerId="LiveId" clId="{0F360E2F-CD92-48EA-9F12-C1521BA82939}" dt="2025-08-10T06:42:14.391" v="5"/>
          <pc:sldLayoutMkLst>
            <pc:docMk/>
            <pc:sldMasterMk cId="2368626361" sldId="2147483648"/>
            <pc:sldLayoutMk cId="1368469046" sldId="2147483657"/>
          </pc:sldLayoutMkLst>
        </pc:sldLayoutChg>
        <pc:sldLayoutChg chg="setBg">
          <pc:chgData name="Dristi Handique" userId="793d668a08756d11" providerId="LiveId" clId="{0F360E2F-CD92-48EA-9F12-C1521BA82939}" dt="2025-08-10T06:42:14.391" v="5"/>
          <pc:sldLayoutMkLst>
            <pc:docMk/>
            <pc:sldMasterMk cId="2368626361" sldId="2147483648"/>
            <pc:sldLayoutMk cId="3447929143" sldId="2147483658"/>
          </pc:sldLayoutMkLst>
        </pc:sldLayoutChg>
        <pc:sldLayoutChg chg="setBg">
          <pc:chgData name="Dristi Handique" userId="793d668a08756d11" providerId="LiveId" clId="{0F360E2F-CD92-48EA-9F12-C1521BA82939}" dt="2025-08-10T06:42:14.391" v="5"/>
          <pc:sldLayoutMkLst>
            <pc:docMk/>
            <pc:sldMasterMk cId="2368626361" sldId="2147483648"/>
            <pc:sldLayoutMk cId="1412207351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0F99-8C29-4C08-AEE9-20642BFCE84A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40E2DCB-D071-4BB5-9838-47724E205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17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0F99-8C29-4C08-AEE9-20642BFCE84A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2DCB-D071-4BB5-9838-47724E205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955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0F99-8C29-4C08-AEE9-20642BFCE84A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2DCB-D071-4BB5-9838-47724E205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64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0F99-8C29-4C08-AEE9-20642BFCE84A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2DCB-D071-4BB5-9838-47724E205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8348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B9BD0F99-8C29-4C08-AEE9-20642BFCE84A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40E2DCB-D071-4BB5-9838-47724E205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39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0F99-8C29-4C08-AEE9-20642BFCE84A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2DCB-D071-4BB5-9838-47724E205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39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0F99-8C29-4C08-AEE9-20642BFCE84A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2DCB-D071-4BB5-9838-47724E205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68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0F99-8C29-4C08-AEE9-20642BFCE84A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2DCB-D071-4BB5-9838-47724E205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93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0F99-8C29-4C08-AEE9-20642BFCE84A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2DCB-D071-4BB5-9838-47724E205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6011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0F99-8C29-4C08-AEE9-20642BFCE84A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2DCB-D071-4BB5-9838-47724E205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0299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D0F99-8C29-4C08-AEE9-20642BFCE84A}" type="datetimeFigureOut">
              <a:rPr lang="en-IN" smtClean="0"/>
              <a:t>14-08-2025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E2DCB-D071-4BB5-9838-47724E205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300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B9BD0F99-8C29-4C08-AEE9-20642BFCE84A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40E2DCB-D071-4BB5-9838-47724E2054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36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5" Type="http://schemas.microsoft.com/office/2007/relationships/hdphoto" Target="../media/hdphoto15.wdp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5" Type="http://schemas.microsoft.com/office/2007/relationships/hdphoto" Target="../media/hdphoto17.wdp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8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5" Type="http://schemas.microsoft.com/office/2007/relationships/hdphoto" Target="../media/hdphoto19.wdp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0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Relationship Id="rId5" Type="http://schemas.microsoft.com/office/2007/relationships/hdphoto" Target="../media/hdphoto21.wdp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microsoft.com/office/2007/relationships/hdphoto" Target="../media/hdphoto4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5" Type="http://schemas.microsoft.com/office/2007/relationships/hdphoto" Target="../media/hdphoto6.wdp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5" Type="http://schemas.microsoft.com/office/2007/relationships/hdphoto" Target="../media/hdphoto8.wdp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5" Type="http://schemas.microsoft.com/office/2007/relationships/hdphoto" Target="../media/hdphoto4.wdp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Relationship Id="rId5" Type="http://schemas.microsoft.com/office/2007/relationships/hdphoto" Target="../media/hdphoto11.wdp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5" Type="http://schemas.microsoft.com/office/2007/relationships/hdphoto" Target="../media/hdphoto13.wdp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3DD83-D2F2-4A41-997F-DB4CB12FAC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415844"/>
            <a:ext cx="10186219" cy="2861187"/>
          </a:xfrm>
        </p:spPr>
        <p:txBody>
          <a:bodyPr>
            <a:noAutofit/>
          </a:bodyPr>
          <a:lstStyle/>
          <a:p>
            <a:pPr algn="ctr"/>
            <a:r>
              <a:rPr lang="en-IN" sz="7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E-COMMERCE COMPANY ANALYSIS USING SQL</a:t>
            </a:r>
            <a:endParaRPr lang="en-IN" sz="7200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8E12D-3B23-09D3-F9A7-5306EABA2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5174" y="4501691"/>
            <a:ext cx="4572000" cy="940465"/>
          </a:xfrm>
        </p:spPr>
        <p:txBody>
          <a:bodyPr>
            <a:normAutofit/>
          </a:bodyPr>
          <a:lstStyle/>
          <a:p>
            <a:r>
              <a:rPr lang="en-IN" dirty="0"/>
              <a:t>Presented By: </a:t>
            </a:r>
            <a:r>
              <a:rPr lang="en-IN" b="1" dirty="0"/>
              <a:t>Dristi Handique</a:t>
            </a:r>
          </a:p>
          <a:p>
            <a:r>
              <a:rPr lang="en-IN" dirty="0"/>
              <a:t>Date: </a:t>
            </a:r>
            <a:r>
              <a:rPr lang="en-IN" b="1" dirty="0"/>
              <a:t>13-08-2025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0047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E3A9D-88FC-201E-ED10-B9AB1832F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37F5E-2065-2518-4CDF-A64706506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638113"/>
            <a:ext cx="3200400" cy="1390773"/>
          </a:xfrm>
        </p:spPr>
        <p:txBody>
          <a:bodyPr>
            <a:normAutofit/>
          </a:bodyPr>
          <a:lstStyle/>
          <a:p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Inventory Refresh Rate:</a:t>
            </a: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AD36C6-A9F1-45CE-6E5E-580FA443B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2028886"/>
            <a:ext cx="3200400" cy="32918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on sales data, identify products with the fastest turnover rates.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3AA755-5C27-4F6A-0C3D-285FC6773E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47555" y="1333499"/>
            <a:ext cx="3686689" cy="12765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0F0A94-7ED3-4579-702F-6721C352C2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47555" y="3267074"/>
            <a:ext cx="2719645" cy="1603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138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D45AD-15A4-2DA0-00C7-C7B0EF181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6CDF6-509E-A20B-F69D-8192864A4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889511"/>
            <a:ext cx="3200400" cy="1390773"/>
          </a:xfrm>
        </p:spPr>
        <p:txBody>
          <a:bodyPr>
            <a:noAutofit/>
          </a:bodyPr>
          <a:lstStyle/>
          <a:p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 Engagement Products: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D0154-89F7-4518-9A6E-F7E23B528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2280284"/>
            <a:ext cx="3200400" cy="32918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 products purchased by less than 40% of the customer base, indicating potential mismatches between inventory and customer interest.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F3E182-B6B0-B70F-F7A6-9281580FE3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6048" y="889511"/>
            <a:ext cx="4867954" cy="27721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C1B5DB-99E7-FE87-6555-49E03146CC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76047" y="4314825"/>
            <a:ext cx="4245429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7342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2EBC2-593F-5031-3E26-2C81550E6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DFFD-9A3C-3C0E-572D-9C1C90DCF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1032386"/>
            <a:ext cx="3200400" cy="1390773"/>
          </a:xfrm>
        </p:spPr>
        <p:txBody>
          <a:bodyPr>
            <a:noAutofit/>
          </a:bodyPr>
          <a:lstStyle/>
          <a:p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Acquisition Trend: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8E0290-3D95-13A1-65C6-AB2C5C3699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Evaluate the month-on-month growth rate in the customer base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66E72F-FFBE-4C02-2BDC-F4C50D989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259" y="679695"/>
            <a:ext cx="5601482" cy="22672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1A0D8E-8129-BA36-E040-53513CDB7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259" y="3429000"/>
            <a:ext cx="3011804" cy="264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815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16C64-0A05-040B-93FF-DA7360E44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C125-00E3-0D7B-41A1-3D3DDFFE2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870461"/>
            <a:ext cx="3200400" cy="1390773"/>
          </a:xfrm>
        </p:spPr>
        <p:txBody>
          <a:bodyPr>
            <a:noAutofit/>
          </a:bodyPr>
          <a:lstStyle/>
          <a:p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Peak Sales Period Identification: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48922-1664-2F47-4D24-826C658FF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2261234"/>
            <a:ext cx="3200400" cy="32918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the months with the highest sales volume, aiding in planning for stock levels, marketing efforts, and staffing in anticipation of peak demand periods.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2C276-9989-11D5-FEAD-60C18AD0A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9137" y="946635"/>
            <a:ext cx="6811326" cy="123842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00A9A92-C679-C4E0-A8C1-0FA3E4832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9137" y="2935603"/>
            <a:ext cx="2691288" cy="124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820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8EE0A-1A7C-99D3-6707-342F4C62F3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97E41-8F97-AFAF-24FE-2EB9D38A1B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415844"/>
            <a:ext cx="10186219" cy="2861187"/>
          </a:xfrm>
        </p:spPr>
        <p:txBody>
          <a:bodyPr>
            <a:noAutofit/>
          </a:bodyPr>
          <a:lstStyle/>
          <a:p>
            <a:pPr algn="ctr"/>
            <a:r>
              <a:rPr lang="en-IN" sz="72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You!</a:t>
            </a:r>
            <a:endParaRPr lang="en-IN" sz="7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782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C65ED-3765-D171-5593-238D405776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11B6-B2C1-3671-ECEE-21727B992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0077" y="0"/>
            <a:ext cx="7511845" cy="1405860"/>
          </a:xfrm>
          <a:noFill/>
        </p:spPr>
        <p:txBody>
          <a:bodyPr>
            <a:normAutofit fontScale="90000"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en-IN" sz="9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1F46B-F963-2372-8835-FC782C7BE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4115" y="1891725"/>
            <a:ext cx="9743768" cy="2139499"/>
          </a:xfrm>
        </p:spPr>
        <p:txBody>
          <a:bodyPr>
            <a:normAutofit/>
          </a:bodyPr>
          <a:lstStyle/>
          <a:p>
            <a:r>
              <a:rPr lang="en-US" dirty="0"/>
              <a:t>The project focuses on an e-commerce company facing challenges with tables i.e., customers, products, orders, order details, e-commerce company. Through a comprehensive data analysis approach using SQL, this case study aims to address key business problems and insights such as market segment analysis, high value products, sales trend, customer acquisition.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551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A0A3B69-97A8-974A-5AF6-9E3C81865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008793"/>
              </p:ext>
            </p:extLst>
          </p:nvPr>
        </p:nvGraphicFramePr>
        <p:xfrm>
          <a:off x="816076" y="1641986"/>
          <a:ext cx="10392695" cy="3850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8539">
                  <a:extLst>
                    <a:ext uri="{9D8B030D-6E8A-4147-A177-3AD203B41FA5}">
                      <a16:colId xmlns:a16="http://schemas.microsoft.com/office/drawing/2014/main" val="3165545880"/>
                    </a:ext>
                  </a:extLst>
                </a:gridCol>
                <a:gridCol w="2078539">
                  <a:extLst>
                    <a:ext uri="{9D8B030D-6E8A-4147-A177-3AD203B41FA5}">
                      <a16:colId xmlns:a16="http://schemas.microsoft.com/office/drawing/2014/main" val="2297667462"/>
                    </a:ext>
                  </a:extLst>
                </a:gridCol>
                <a:gridCol w="2078539">
                  <a:extLst>
                    <a:ext uri="{9D8B030D-6E8A-4147-A177-3AD203B41FA5}">
                      <a16:colId xmlns:a16="http://schemas.microsoft.com/office/drawing/2014/main" val="196636105"/>
                    </a:ext>
                  </a:extLst>
                </a:gridCol>
                <a:gridCol w="2078539">
                  <a:extLst>
                    <a:ext uri="{9D8B030D-6E8A-4147-A177-3AD203B41FA5}">
                      <a16:colId xmlns:a16="http://schemas.microsoft.com/office/drawing/2014/main" val="2704434303"/>
                    </a:ext>
                  </a:extLst>
                </a:gridCol>
                <a:gridCol w="2078539">
                  <a:extLst>
                    <a:ext uri="{9D8B030D-6E8A-4147-A177-3AD203B41FA5}">
                      <a16:colId xmlns:a16="http://schemas.microsoft.com/office/drawing/2014/main" val="1938522144"/>
                    </a:ext>
                  </a:extLst>
                </a:gridCol>
              </a:tblGrid>
              <a:tr h="77016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Products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Order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E-Commerce-Company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079608"/>
                  </a:ext>
                </a:extLst>
              </a:tr>
              <a:tr h="770169">
                <a:tc>
                  <a:txBody>
                    <a:bodyPr/>
                    <a:lstStyle/>
                    <a:p>
                      <a:r>
                        <a:rPr lang="en-IN" dirty="0" err="1"/>
                        <a:t>customer_id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product_id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order_id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order_id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order_id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286097"/>
                  </a:ext>
                </a:extLst>
              </a:tr>
              <a:tr h="770169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order_date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product_id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order_date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246144"/>
                  </a:ext>
                </a:extLst>
              </a:tr>
              <a:tr h="770169">
                <a:tc>
                  <a:txBody>
                    <a:bodyPr/>
                    <a:lstStyle/>
                    <a:p>
                      <a:r>
                        <a:rPr lang="en-IN" dirty="0"/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customer_id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customer_id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072029"/>
                  </a:ext>
                </a:extLst>
              </a:tr>
              <a:tr h="77016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total_amount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price_per_unit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total_amount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0108351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AED9EA79-12A9-D400-BF7B-28336193D593}"/>
              </a:ext>
            </a:extLst>
          </p:cNvPr>
          <p:cNvSpPr txBox="1">
            <a:spLocks/>
          </p:cNvSpPr>
          <p:nvPr/>
        </p:nvSpPr>
        <p:spPr>
          <a:xfrm>
            <a:off x="816076" y="78658"/>
            <a:ext cx="10392695" cy="120936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  <a:defRPr/>
            </a:pPr>
            <a:r>
              <a:rPr lang="en-IN" sz="80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Base Structure</a:t>
            </a:r>
          </a:p>
        </p:txBody>
      </p:sp>
    </p:spTree>
    <p:extLst>
      <p:ext uri="{BB962C8B-B14F-4D97-AF65-F5344CB8AC3E}">
        <p14:creationId xmlns:p14="http://schemas.microsoft.com/office/powerpoint/2010/main" val="308996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C50BF-88B4-94C8-38F9-2700B6700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1032386"/>
            <a:ext cx="3200400" cy="1390773"/>
          </a:xfrm>
        </p:spPr>
        <p:txBody>
          <a:bodyPr>
            <a:no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Market Segmentation Analysis: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30925D-7AA1-7D82-0C48-CF499541A45A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the top 3 cities with the highest number of customers.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310546-9C88-FA5E-378C-554856F91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4344" y="890941"/>
            <a:ext cx="5485209" cy="13907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1FB239-6BD6-4DB0-C3EE-7CF42C6588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4344" y="3429000"/>
            <a:ext cx="3539269" cy="126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36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76243-44FF-60BA-5BF8-CFEE18AFA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A001D-7F38-CD56-6234-58F5C5D5F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8559" y="1143001"/>
            <a:ext cx="3200400" cy="918209"/>
          </a:xfrm>
        </p:spPr>
        <p:txBody>
          <a:bodyPr>
            <a:noAutofit/>
          </a:bodyPr>
          <a:lstStyle/>
          <a:p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Engagement Depth Analysis: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C015E9-40B2-7C83-4AC6-25B603DF2D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68559" y="2061210"/>
            <a:ext cx="3594506" cy="32918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Determine the distribution of customers by the number of orders placed.</a:t>
            </a:r>
          </a:p>
          <a:p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7A13EF-FB1A-6EBF-5495-3D1AC07BB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11152" y="922813"/>
            <a:ext cx="5420481" cy="2276793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8DFFFDA1-2026-8F2F-A106-2112DF475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7481" y="3707130"/>
            <a:ext cx="37566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No. of Orders: 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Term: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One-time buyer.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No. of Orders: 2–4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Term: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Occasional Shoppers.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No. of Orders: &gt;4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Term: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Regular customers.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9699FD-AA33-40FC-0C89-0C6FEE639F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62087" y="3689300"/>
            <a:ext cx="279082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139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9C6F1-721E-3F7F-29A8-AE03F1ACA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7B41A-2578-3ABC-4B10-C36B90A41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885763"/>
            <a:ext cx="3200400" cy="1390773"/>
          </a:xfrm>
        </p:spPr>
        <p:txBody>
          <a:bodyPr>
            <a:noAutofit/>
          </a:bodyPr>
          <a:lstStyle/>
          <a:p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Purchase High-value Products: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58D22-FA6B-A09E-AD54-FD945C1F0F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2276536"/>
            <a:ext cx="3200400" cy="32918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products where the average purchase quantity per order is 2 but with a high total revenue.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D31BFF-E67F-5D20-190F-B392D4656E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285" y="1266824"/>
            <a:ext cx="7611537" cy="12765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940559F-1255-DE9C-AB5E-D61CA4E88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1960" y="3198605"/>
            <a:ext cx="4103505" cy="990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676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607C8-3333-DED2-4FBF-E2B3E19DB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B120D-9769-2C30-E551-E20FB83EA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1032386"/>
            <a:ext cx="3200400" cy="1390773"/>
          </a:xfrm>
        </p:spPr>
        <p:txBody>
          <a:bodyPr>
            <a:noAutofit/>
          </a:bodyPr>
          <a:lstStyle/>
          <a:p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Category-wise Customer Reach: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8F4B70-EA3C-7F73-9B1B-977BE55DC0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each product category, calculate the unique number of customers purchasing from it. 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C9A2E9-847D-B860-6897-911F7085B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1160" y="1241093"/>
            <a:ext cx="5763015" cy="15440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C167C5-B395-C1F9-AEF2-1AA37D2EE0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1160" y="3476148"/>
            <a:ext cx="3331710" cy="118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465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C314C-C908-ECC3-FE50-EF5E5A743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B29E0-34DC-7EFF-84C8-A3538E4CD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49640" y="828675"/>
            <a:ext cx="3200400" cy="965834"/>
          </a:xfrm>
        </p:spPr>
        <p:txBody>
          <a:bodyPr>
            <a:noAutofit/>
          </a:bodyPr>
          <a:lstStyle/>
          <a:p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 Trend Analysis: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1A76E-45C5-6287-7EB8-B3B7A99FA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49640" y="1771652"/>
            <a:ext cx="3200400" cy="32918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 the month-on-month percentage change in total sales.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AE2E4B-E334-1CD7-6766-90455ADDE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775" y="680865"/>
            <a:ext cx="8029575" cy="2467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0F319D-8E6B-A08B-5C12-04B9D35260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00187" y="3429000"/>
            <a:ext cx="30194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68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E74FE-123C-0F58-D10A-C7DB14B14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EA21-5736-E01E-864B-403F6F65D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590" y="914400"/>
            <a:ext cx="3200400" cy="1438275"/>
          </a:xfrm>
        </p:spPr>
        <p:txBody>
          <a:bodyPr>
            <a:noAutofit/>
          </a:bodyPr>
          <a:lstStyle/>
          <a:p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Order Value Fluctuation: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640BE-CAB9-49DA-1BBC-2444A196BA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44890" y="2352675"/>
            <a:ext cx="3200400" cy="280035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Examine how the average order value changes month-on-month.</a:t>
            </a:r>
            <a:endParaRPr lang="en-IN" sz="24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55E63C-B21E-3C43-4717-55847C0489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400" y="1009650"/>
            <a:ext cx="8096250" cy="20005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A8E094-4D90-3CB6-7D92-CB13D200DA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62125" y="3286125"/>
            <a:ext cx="335280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076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89</TotalTime>
  <Words>362</Words>
  <Application>Microsoft Office PowerPoint</Application>
  <PresentationFormat>Widescreen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Rockwell</vt:lpstr>
      <vt:lpstr>Rockwell Condensed</vt:lpstr>
      <vt:lpstr>Wingdings</vt:lpstr>
      <vt:lpstr>Wood Type</vt:lpstr>
      <vt:lpstr>E-COMMERCE COMPANY ANALYSIS USING SQL</vt:lpstr>
      <vt:lpstr>INTRODUCTION</vt:lpstr>
      <vt:lpstr>PowerPoint Presentation</vt:lpstr>
      <vt:lpstr>Market Segmentation Analysis:</vt:lpstr>
      <vt:lpstr>Engagement Depth Analysis:</vt:lpstr>
      <vt:lpstr>Purchase High-value Products:</vt:lpstr>
      <vt:lpstr>Category-wise Customer Reach:</vt:lpstr>
      <vt:lpstr>Sales Trend Analysis:</vt:lpstr>
      <vt:lpstr>Average Order Value Fluctuation:</vt:lpstr>
      <vt:lpstr>Inventory Refresh Rate: </vt:lpstr>
      <vt:lpstr>Low Engagement Products: </vt:lpstr>
      <vt:lpstr>Customer Acquisition Trend:</vt:lpstr>
      <vt:lpstr>Peak Sales Period Identification: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Dristi Handique</dc:creator>
  <cp:lastModifiedBy>Dristi Handique</cp:lastModifiedBy>
  <cp:revision>1</cp:revision>
  <dcterms:created xsi:type="dcterms:W3CDTF">2025-08-09T17:11:19Z</dcterms:created>
  <dcterms:modified xsi:type="dcterms:W3CDTF">2025-08-14T06:47:24Z</dcterms:modified>
</cp:coreProperties>
</file>