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8"/>
  </p:notesMasterIdLst>
  <p:sldIdLst>
    <p:sldId id="260" r:id="rId5"/>
    <p:sldId id="257" r:id="rId6"/>
    <p:sldId id="262" r:id="rId7"/>
    <p:sldId id="263" r:id="rId8"/>
    <p:sldId id="279" r:id="rId9"/>
    <p:sldId id="264" r:id="rId10"/>
    <p:sldId id="266" r:id="rId11"/>
    <p:sldId id="283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B4717-30FE-431C-8B74-CDB351FBB818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91D5CBA-CD16-4F0F-AC6F-C20A4DC1769D}">
      <dgm:prSet/>
      <dgm:spPr/>
      <dgm:t>
        <a:bodyPr/>
        <a:lstStyle/>
        <a:p>
          <a:endParaRPr lang="en-US" dirty="0"/>
        </a:p>
      </dgm:t>
    </dgm:pt>
    <dgm:pt modelId="{32965805-CB22-4811-8AFC-1ED4297937D9}" type="parTrans" cxnId="{78CE04BB-2FAD-432E-92C7-113B9B3078E6}">
      <dgm:prSet/>
      <dgm:spPr/>
      <dgm:t>
        <a:bodyPr/>
        <a:lstStyle/>
        <a:p>
          <a:endParaRPr lang="en-US"/>
        </a:p>
      </dgm:t>
    </dgm:pt>
    <dgm:pt modelId="{17C254B4-23F0-4F0F-9A73-7ED0CF144164}" type="sibTrans" cxnId="{78CE04BB-2FAD-432E-92C7-113B9B3078E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8705C5AF-84E6-4D7D-944D-14DBACA0B934}">
      <dgm:prSet custT="1"/>
      <dgm:spPr/>
      <dgm:t>
        <a:bodyPr/>
        <a:lstStyle/>
        <a:p>
          <a:endParaRPr lang="en-US" sz="1800" dirty="0"/>
        </a:p>
        <a:p>
          <a:endParaRPr lang="en-US" sz="1400" dirty="0"/>
        </a:p>
      </dgm:t>
    </dgm:pt>
    <dgm:pt modelId="{1B9A8040-357C-4BD7-8E0F-E6DDCEB5E636}" type="parTrans" cxnId="{BCC881B8-8092-4135-93B6-4B7B5E26EEB2}">
      <dgm:prSet/>
      <dgm:spPr/>
      <dgm:t>
        <a:bodyPr/>
        <a:lstStyle/>
        <a:p>
          <a:endParaRPr lang="en-US"/>
        </a:p>
      </dgm:t>
    </dgm:pt>
    <dgm:pt modelId="{4940D8B4-FF43-4555-BDAB-5D26DFC87CA0}" type="sibTrans" cxnId="{BCC881B8-8092-4135-93B6-4B7B5E26EEB2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E7284118-5C77-4E15-91C8-BF173EB06511}">
      <dgm:prSet/>
      <dgm:spPr/>
      <dgm:t>
        <a:bodyPr/>
        <a:lstStyle/>
        <a:p>
          <a:endParaRPr lang="en-US" dirty="0"/>
        </a:p>
      </dgm:t>
    </dgm:pt>
    <dgm:pt modelId="{1242B663-AEF0-46F6-A50A-83C93FFACAAC}" type="parTrans" cxnId="{DE36C8E0-BF50-46C0-B868-8718CD39769F}">
      <dgm:prSet/>
      <dgm:spPr/>
      <dgm:t>
        <a:bodyPr/>
        <a:lstStyle/>
        <a:p>
          <a:endParaRPr lang="en-US"/>
        </a:p>
      </dgm:t>
    </dgm:pt>
    <dgm:pt modelId="{F0B76AEB-B896-4ADA-B685-21ED8B9229B6}" type="sibTrans" cxnId="{DE36C8E0-BF50-46C0-B868-8718CD39769F}">
      <dgm:prSet phldrT="03" phldr="0"/>
      <dgm:spPr/>
      <dgm:t>
        <a:bodyPr/>
        <a:lstStyle/>
        <a:p>
          <a:r>
            <a:rPr lang="en-US" dirty="0"/>
            <a:t>03</a:t>
          </a:r>
        </a:p>
      </dgm:t>
    </dgm:pt>
    <dgm:pt modelId="{8C55678F-E125-4EAC-A967-C1ADD71BD113}" type="pres">
      <dgm:prSet presAssocID="{7D0B4717-30FE-431C-8B74-CDB351FBB818}" presName="Name0" presStyleCnt="0">
        <dgm:presLayoutVars>
          <dgm:animLvl val="lvl"/>
          <dgm:resizeHandles val="exact"/>
        </dgm:presLayoutVars>
      </dgm:prSet>
      <dgm:spPr/>
    </dgm:pt>
    <dgm:pt modelId="{B6F7D094-B831-4BFB-82D1-19D7D5DB247D}" type="pres">
      <dgm:prSet presAssocID="{A91D5CBA-CD16-4F0F-AC6F-C20A4DC1769D}" presName="compositeNode" presStyleCnt="0">
        <dgm:presLayoutVars>
          <dgm:bulletEnabled val="1"/>
        </dgm:presLayoutVars>
      </dgm:prSet>
      <dgm:spPr/>
    </dgm:pt>
    <dgm:pt modelId="{A753CACD-A035-4A21-8B0D-8E07BD7A4918}" type="pres">
      <dgm:prSet presAssocID="{A91D5CBA-CD16-4F0F-AC6F-C20A4DC1769D}" presName="bgRect" presStyleLbl="alignNode1" presStyleIdx="0" presStyleCnt="3" custLinFactNeighborX="208" custLinFactNeighborY="-471"/>
      <dgm:spPr/>
    </dgm:pt>
    <dgm:pt modelId="{4CA525E6-A60E-4EE3-822B-649B62D69C74}" type="pres">
      <dgm:prSet presAssocID="{17C254B4-23F0-4F0F-9A73-7ED0CF144164}" presName="sibTransNodeRect" presStyleLbl="alignNode1" presStyleIdx="0" presStyleCnt="3" custScaleY="51632">
        <dgm:presLayoutVars>
          <dgm:chMax val="0"/>
          <dgm:bulletEnabled val="1"/>
        </dgm:presLayoutVars>
      </dgm:prSet>
      <dgm:spPr/>
    </dgm:pt>
    <dgm:pt modelId="{FBD21CF3-A21A-4507-A682-6EBB3F83D8EB}" type="pres">
      <dgm:prSet presAssocID="{A91D5CBA-CD16-4F0F-AC6F-C20A4DC1769D}" presName="nodeRect" presStyleLbl="alignNode1" presStyleIdx="0" presStyleCnt="3">
        <dgm:presLayoutVars>
          <dgm:bulletEnabled val="1"/>
        </dgm:presLayoutVars>
      </dgm:prSet>
      <dgm:spPr/>
    </dgm:pt>
    <dgm:pt modelId="{1C91DD05-83FA-4AC8-9E5D-F4C05EABB0CF}" type="pres">
      <dgm:prSet presAssocID="{17C254B4-23F0-4F0F-9A73-7ED0CF144164}" presName="sibTrans" presStyleCnt="0"/>
      <dgm:spPr/>
    </dgm:pt>
    <dgm:pt modelId="{A714DC5E-4019-47E1-9D84-960271F7FE6E}" type="pres">
      <dgm:prSet presAssocID="{8705C5AF-84E6-4D7D-944D-14DBACA0B934}" presName="compositeNode" presStyleCnt="0">
        <dgm:presLayoutVars>
          <dgm:bulletEnabled val="1"/>
        </dgm:presLayoutVars>
      </dgm:prSet>
      <dgm:spPr/>
    </dgm:pt>
    <dgm:pt modelId="{0A8F0032-7B7F-45B5-A6DA-789AED1BDACD}" type="pres">
      <dgm:prSet presAssocID="{8705C5AF-84E6-4D7D-944D-14DBACA0B934}" presName="bgRect" presStyleLbl="alignNode1" presStyleIdx="1" presStyleCnt="3" custScaleX="94245" custScaleY="103733" custLinFactNeighborY="25767"/>
      <dgm:spPr/>
    </dgm:pt>
    <dgm:pt modelId="{AFD12E84-10DC-4593-AB5C-E2F5BC0ADB90}" type="pres">
      <dgm:prSet presAssocID="{4940D8B4-FF43-4555-BDAB-5D26DFC87CA0}" presName="sibTransNodeRect" presStyleLbl="alignNode1" presStyleIdx="1" presStyleCnt="3" custScaleX="84758" custScaleY="46050">
        <dgm:presLayoutVars>
          <dgm:chMax val="0"/>
          <dgm:bulletEnabled val="1"/>
        </dgm:presLayoutVars>
      </dgm:prSet>
      <dgm:spPr/>
    </dgm:pt>
    <dgm:pt modelId="{C4F9AB75-DC95-4085-825E-1BE7BDDF5C95}" type="pres">
      <dgm:prSet presAssocID="{8705C5AF-84E6-4D7D-944D-14DBACA0B934}" presName="nodeRect" presStyleLbl="alignNode1" presStyleIdx="1" presStyleCnt="3">
        <dgm:presLayoutVars>
          <dgm:bulletEnabled val="1"/>
        </dgm:presLayoutVars>
      </dgm:prSet>
      <dgm:spPr/>
    </dgm:pt>
    <dgm:pt modelId="{B52284B8-E333-40BD-8CEE-EE541876373A}" type="pres">
      <dgm:prSet presAssocID="{4940D8B4-FF43-4555-BDAB-5D26DFC87CA0}" presName="sibTrans" presStyleCnt="0"/>
      <dgm:spPr/>
    </dgm:pt>
    <dgm:pt modelId="{BF793CC7-1332-48DD-84FF-215D918C86F1}" type="pres">
      <dgm:prSet presAssocID="{E7284118-5C77-4E15-91C8-BF173EB06511}" presName="compositeNode" presStyleCnt="0">
        <dgm:presLayoutVars>
          <dgm:bulletEnabled val="1"/>
        </dgm:presLayoutVars>
      </dgm:prSet>
      <dgm:spPr/>
    </dgm:pt>
    <dgm:pt modelId="{40B8BB6A-062D-4836-86BA-89976CDB5300}" type="pres">
      <dgm:prSet presAssocID="{E7284118-5C77-4E15-91C8-BF173EB06511}" presName="bgRect" presStyleLbl="alignNode1" presStyleIdx="2" presStyleCnt="3"/>
      <dgm:spPr/>
    </dgm:pt>
    <dgm:pt modelId="{0E262C3A-6CD6-4DB5-9154-1640DF956351}" type="pres">
      <dgm:prSet presAssocID="{F0B76AEB-B896-4ADA-B685-21ED8B9229B6}" presName="sibTransNodeRect" presStyleLbl="alignNode1" presStyleIdx="2" presStyleCnt="3" custScaleY="62753">
        <dgm:presLayoutVars>
          <dgm:chMax val="0"/>
          <dgm:bulletEnabled val="1"/>
        </dgm:presLayoutVars>
      </dgm:prSet>
      <dgm:spPr/>
    </dgm:pt>
    <dgm:pt modelId="{1DF53B1D-3067-425E-BDE6-1A4B517E8829}" type="pres">
      <dgm:prSet presAssocID="{E7284118-5C77-4E15-91C8-BF173EB0651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A3E4B09-7077-4047-BA9B-609C58A70836}" type="presOf" srcId="{7D0B4717-30FE-431C-8B74-CDB351FBB818}" destId="{8C55678F-E125-4EAC-A967-C1ADD71BD113}" srcOrd="0" destOrd="0" presId="urn:microsoft.com/office/officeart/2016/7/layout/LinearBlockProcessNumbered"/>
    <dgm:cxn modelId="{C4D5E512-2D65-4730-8D1C-64B8229877E5}" type="presOf" srcId="{E7284118-5C77-4E15-91C8-BF173EB06511}" destId="{1DF53B1D-3067-425E-BDE6-1A4B517E8829}" srcOrd="1" destOrd="0" presId="urn:microsoft.com/office/officeart/2016/7/layout/LinearBlockProcessNumbered"/>
    <dgm:cxn modelId="{51F02D13-B22A-43A9-BB7E-5DBE01E317DC}" type="presOf" srcId="{E7284118-5C77-4E15-91C8-BF173EB06511}" destId="{40B8BB6A-062D-4836-86BA-89976CDB5300}" srcOrd="0" destOrd="0" presId="urn:microsoft.com/office/officeart/2016/7/layout/LinearBlockProcessNumbered"/>
    <dgm:cxn modelId="{8DFEB129-A0E2-43E5-99C0-99F68EBA0B7B}" type="presOf" srcId="{A91D5CBA-CD16-4F0F-AC6F-C20A4DC1769D}" destId="{A753CACD-A035-4A21-8B0D-8E07BD7A4918}" srcOrd="0" destOrd="0" presId="urn:microsoft.com/office/officeart/2016/7/layout/LinearBlockProcessNumbered"/>
    <dgm:cxn modelId="{73E45D4C-9095-4E3E-9C2E-0669F540517A}" type="presOf" srcId="{A91D5CBA-CD16-4F0F-AC6F-C20A4DC1769D}" destId="{FBD21CF3-A21A-4507-A682-6EBB3F83D8EB}" srcOrd="1" destOrd="0" presId="urn:microsoft.com/office/officeart/2016/7/layout/LinearBlockProcessNumbered"/>
    <dgm:cxn modelId="{F4503B9D-FC48-4A12-BD15-6BE5BB2C6F1B}" type="presOf" srcId="{F0B76AEB-B896-4ADA-B685-21ED8B9229B6}" destId="{0E262C3A-6CD6-4DB5-9154-1640DF956351}" srcOrd="0" destOrd="0" presId="urn:microsoft.com/office/officeart/2016/7/layout/LinearBlockProcessNumbered"/>
    <dgm:cxn modelId="{DE9EADAC-E5F9-4914-8F53-03D2B18FFED1}" type="presOf" srcId="{8705C5AF-84E6-4D7D-944D-14DBACA0B934}" destId="{0A8F0032-7B7F-45B5-A6DA-789AED1BDACD}" srcOrd="0" destOrd="0" presId="urn:microsoft.com/office/officeart/2016/7/layout/LinearBlockProcessNumbered"/>
    <dgm:cxn modelId="{BCC881B8-8092-4135-93B6-4B7B5E26EEB2}" srcId="{7D0B4717-30FE-431C-8B74-CDB351FBB818}" destId="{8705C5AF-84E6-4D7D-944D-14DBACA0B934}" srcOrd="1" destOrd="0" parTransId="{1B9A8040-357C-4BD7-8E0F-E6DDCEB5E636}" sibTransId="{4940D8B4-FF43-4555-BDAB-5D26DFC87CA0}"/>
    <dgm:cxn modelId="{78CE04BB-2FAD-432E-92C7-113B9B3078E6}" srcId="{7D0B4717-30FE-431C-8B74-CDB351FBB818}" destId="{A91D5CBA-CD16-4F0F-AC6F-C20A4DC1769D}" srcOrd="0" destOrd="0" parTransId="{32965805-CB22-4811-8AFC-1ED4297937D9}" sibTransId="{17C254B4-23F0-4F0F-9A73-7ED0CF144164}"/>
    <dgm:cxn modelId="{DE36C8E0-BF50-46C0-B868-8718CD39769F}" srcId="{7D0B4717-30FE-431C-8B74-CDB351FBB818}" destId="{E7284118-5C77-4E15-91C8-BF173EB06511}" srcOrd="2" destOrd="0" parTransId="{1242B663-AEF0-46F6-A50A-83C93FFACAAC}" sibTransId="{F0B76AEB-B896-4ADA-B685-21ED8B9229B6}"/>
    <dgm:cxn modelId="{DF4861E6-D604-4DBF-8478-51872797070F}" type="presOf" srcId="{8705C5AF-84E6-4D7D-944D-14DBACA0B934}" destId="{C4F9AB75-DC95-4085-825E-1BE7BDDF5C95}" srcOrd="1" destOrd="0" presId="urn:microsoft.com/office/officeart/2016/7/layout/LinearBlockProcessNumbered"/>
    <dgm:cxn modelId="{4147FFEC-E7BF-4719-86CD-76F3046D7921}" type="presOf" srcId="{4940D8B4-FF43-4555-BDAB-5D26DFC87CA0}" destId="{AFD12E84-10DC-4593-AB5C-E2F5BC0ADB90}" srcOrd="0" destOrd="0" presId="urn:microsoft.com/office/officeart/2016/7/layout/LinearBlockProcessNumbered"/>
    <dgm:cxn modelId="{12DA6FED-8756-4FC9-AFD2-73BAC88A4F2F}" type="presOf" srcId="{17C254B4-23F0-4F0F-9A73-7ED0CF144164}" destId="{4CA525E6-A60E-4EE3-822B-649B62D69C74}" srcOrd="0" destOrd="0" presId="urn:microsoft.com/office/officeart/2016/7/layout/LinearBlockProcessNumbered"/>
    <dgm:cxn modelId="{4FD6F627-C9C3-4021-9E50-589091CD5C05}" type="presParOf" srcId="{8C55678F-E125-4EAC-A967-C1ADD71BD113}" destId="{B6F7D094-B831-4BFB-82D1-19D7D5DB247D}" srcOrd="0" destOrd="0" presId="urn:microsoft.com/office/officeart/2016/7/layout/LinearBlockProcessNumbered"/>
    <dgm:cxn modelId="{7846A63D-2540-43BB-9825-80822367E938}" type="presParOf" srcId="{B6F7D094-B831-4BFB-82D1-19D7D5DB247D}" destId="{A753CACD-A035-4A21-8B0D-8E07BD7A4918}" srcOrd="0" destOrd="0" presId="urn:microsoft.com/office/officeart/2016/7/layout/LinearBlockProcessNumbered"/>
    <dgm:cxn modelId="{63193A85-18B5-4F21-9070-32D7427E9418}" type="presParOf" srcId="{B6F7D094-B831-4BFB-82D1-19D7D5DB247D}" destId="{4CA525E6-A60E-4EE3-822B-649B62D69C74}" srcOrd="1" destOrd="0" presId="urn:microsoft.com/office/officeart/2016/7/layout/LinearBlockProcessNumbered"/>
    <dgm:cxn modelId="{6834E3D6-7811-4004-9F47-EF02D98678F4}" type="presParOf" srcId="{B6F7D094-B831-4BFB-82D1-19D7D5DB247D}" destId="{FBD21CF3-A21A-4507-A682-6EBB3F83D8EB}" srcOrd="2" destOrd="0" presId="urn:microsoft.com/office/officeart/2016/7/layout/LinearBlockProcessNumbered"/>
    <dgm:cxn modelId="{9B6EB46B-1924-42DA-9EDE-1F5983A177BB}" type="presParOf" srcId="{8C55678F-E125-4EAC-A967-C1ADD71BD113}" destId="{1C91DD05-83FA-4AC8-9E5D-F4C05EABB0CF}" srcOrd="1" destOrd="0" presId="urn:microsoft.com/office/officeart/2016/7/layout/LinearBlockProcessNumbered"/>
    <dgm:cxn modelId="{2C3C6FBB-102C-41E4-B736-3785619673FA}" type="presParOf" srcId="{8C55678F-E125-4EAC-A967-C1ADD71BD113}" destId="{A714DC5E-4019-47E1-9D84-960271F7FE6E}" srcOrd="2" destOrd="0" presId="urn:microsoft.com/office/officeart/2016/7/layout/LinearBlockProcessNumbered"/>
    <dgm:cxn modelId="{1ADEB17E-FFF4-493D-8D8E-F1E3CBFDACBA}" type="presParOf" srcId="{A714DC5E-4019-47E1-9D84-960271F7FE6E}" destId="{0A8F0032-7B7F-45B5-A6DA-789AED1BDACD}" srcOrd="0" destOrd="0" presId="urn:microsoft.com/office/officeart/2016/7/layout/LinearBlockProcessNumbered"/>
    <dgm:cxn modelId="{22A955CB-3192-4668-AA62-584B59F8376D}" type="presParOf" srcId="{A714DC5E-4019-47E1-9D84-960271F7FE6E}" destId="{AFD12E84-10DC-4593-AB5C-E2F5BC0ADB90}" srcOrd="1" destOrd="0" presId="urn:microsoft.com/office/officeart/2016/7/layout/LinearBlockProcessNumbered"/>
    <dgm:cxn modelId="{21EB5BE2-5D17-4B04-829B-E0DEA309C7CF}" type="presParOf" srcId="{A714DC5E-4019-47E1-9D84-960271F7FE6E}" destId="{C4F9AB75-DC95-4085-825E-1BE7BDDF5C95}" srcOrd="2" destOrd="0" presId="urn:microsoft.com/office/officeart/2016/7/layout/LinearBlockProcessNumbered"/>
    <dgm:cxn modelId="{25C7ED9D-7B42-41EF-BC24-44B0DB24A767}" type="presParOf" srcId="{8C55678F-E125-4EAC-A967-C1ADD71BD113}" destId="{B52284B8-E333-40BD-8CEE-EE541876373A}" srcOrd="3" destOrd="0" presId="urn:microsoft.com/office/officeart/2016/7/layout/LinearBlockProcessNumbered"/>
    <dgm:cxn modelId="{A31FEAE1-FDE2-4376-8BC6-402771E7B519}" type="presParOf" srcId="{8C55678F-E125-4EAC-A967-C1ADD71BD113}" destId="{BF793CC7-1332-48DD-84FF-215D918C86F1}" srcOrd="4" destOrd="0" presId="urn:microsoft.com/office/officeart/2016/7/layout/LinearBlockProcessNumbered"/>
    <dgm:cxn modelId="{AAFD87FC-B070-429A-A6D5-62C9256E608A}" type="presParOf" srcId="{BF793CC7-1332-48DD-84FF-215D918C86F1}" destId="{40B8BB6A-062D-4836-86BA-89976CDB5300}" srcOrd="0" destOrd="0" presId="urn:microsoft.com/office/officeart/2016/7/layout/LinearBlockProcessNumbered"/>
    <dgm:cxn modelId="{39FB238C-D243-4641-B4AD-938369724437}" type="presParOf" srcId="{BF793CC7-1332-48DD-84FF-215D918C86F1}" destId="{0E262C3A-6CD6-4DB5-9154-1640DF956351}" srcOrd="1" destOrd="0" presId="urn:microsoft.com/office/officeart/2016/7/layout/LinearBlockProcessNumbered"/>
    <dgm:cxn modelId="{0F3910C6-7E16-493E-A592-A6A3B0D3BF9A}" type="presParOf" srcId="{BF793CC7-1332-48DD-84FF-215D918C86F1}" destId="{1DF53B1D-3067-425E-BDE6-1A4B517E882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3CACD-A035-4A21-8B0D-8E07BD7A4918}">
      <dsp:nvSpPr>
        <dsp:cNvPr id="0" name=""/>
        <dsp:cNvSpPr/>
      </dsp:nvSpPr>
      <dsp:spPr>
        <a:xfrm>
          <a:off x="7579" y="250807"/>
          <a:ext cx="3198088" cy="383770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5900" tIns="0" rIns="31590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7579" y="1785889"/>
        <a:ext cx="3198088" cy="2302624"/>
      </dsp:txXfrm>
    </dsp:sp>
    <dsp:sp modelId="{4CA525E6-A60E-4EE3-822B-649B62D69C74}">
      <dsp:nvSpPr>
        <dsp:cNvPr id="0" name=""/>
        <dsp:cNvSpPr/>
      </dsp:nvSpPr>
      <dsp:spPr>
        <a:xfrm>
          <a:off x="927" y="640127"/>
          <a:ext cx="3198088" cy="792593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5900" tIns="165100" rIns="315900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01</a:t>
          </a:r>
          <a:endParaRPr lang="en-US" sz="2600" kern="1200" dirty="0"/>
        </a:p>
      </dsp:txBody>
      <dsp:txXfrm>
        <a:off x="927" y="640127"/>
        <a:ext cx="3198088" cy="792593"/>
      </dsp:txXfrm>
    </dsp:sp>
    <dsp:sp modelId="{0A8F0032-7B7F-45B5-A6DA-789AED1BDACD}">
      <dsp:nvSpPr>
        <dsp:cNvPr id="0" name=""/>
        <dsp:cNvSpPr/>
      </dsp:nvSpPr>
      <dsp:spPr>
        <a:xfrm>
          <a:off x="3454864" y="537765"/>
          <a:ext cx="3014038" cy="39809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5900" tIns="0" rIns="315900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3454864" y="2130152"/>
        <a:ext cx="3014038" cy="2388581"/>
      </dsp:txXfrm>
    </dsp:sp>
    <dsp:sp modelId="{AFD12E84-10DC-4593-AB5C-E2F5BC0ADB90}">
      <dsp:nvSpPr>
        <dsp:cNvPr id="0" name=""/>
        <dsp:cNvSpPr/>
      </dsp:nvSpPr>
      <dsp:spPr>
        <a:xfrm>
          <a:off x="3606565" y="754602"/>
          <a:ext cx="2710636" cy="706905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5900" tIns="165100" rIns="315900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02</a:t>
          </a:r>
          <a:endParaRPr lang="en-US" sz="2600" kern="1200" dirty="0"/>
        </a:p>
      </dsp:txBody>
      <dsp:txXfrm>
        <a:off x="3606565" y="754602"/>
        <a:ext cx="2710636" cy="706905"/>
      </dsp:txXfrm>
    </dsp:sp>
    <dsp:sp modelId="{40B8BB6A-062D-4836-86BA-89976CDB5300}">
      <dsp:nvSpPr>
        <dsp:cNvPr id="0" name=""/>
        <dsp:cNvSpPr/>
      </dsp:nvSpPr>
      <dsp:spPr>
        <a:xfrm>
          <a:off x="6724750" y="268882"/>
          <a:ext cx="3198088" cy="383770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5900" tIns="0" rIns="315900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6724750" y="1803965"/>
        <a:ext cx="3198088" cy="2302624"/>
      </dsp:txXfrm>
    </dsp:sp>
    <dsp:sp modelId="{0E262C3A-6CD6-4DB5-9154-1640DF956351}">
      <dsp:nvSpPr>
        <dsp:cNvPr id="0" name=""/>
        <dsp:cNvSpPr/>
      </dsp:nvSpPr>
      <dsp:spPr>
        <a:xfrm>
          <a:off x="6724750" y="554768"/>
          <a:ext cx="3198088" cy="963310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5900" tIns="165100" rIns="315900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03</a:t>
          </a:r>
        </a:p>
      </dsp:txBody>
      <dsp:txXfrm>
        <a:off x="6724750" y="554768"/>
        <a:ext cx="3198088" cy="963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E7906-C82D-4E43-8C26-875A34EBFAB9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BF4EA-66C0-4CFE-81BD-02CDB9148D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2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D957-A904-4417-8363-66CAE761BCA8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238E-A53E-46F9-9387-F848C8057C1F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DDC79-AA8A-4383-989E-F5B785AACCE4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779B0-9648-4F9E-9716-ABB4BEADC881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C2BD-27B0-4F00-B5E5-22C36D18D00C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D381-CCA5-47FC-8453-926795CBF4D1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E442-718E-4490-918E-4B7A0D095FA0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F7077-349A-4BC5-A92E-A9671166C372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A11E6-BE2F-4850-BB1C-94D0AC7FF2BB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0BB2-B65B-49C5-89A9-F6673B779793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06E0-50F9-4665-99C0-B759F307C3C0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6CC0-F123-4DC7-A8E7-0E75CEA3E912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8994-5AFD-4685-80AB-1BA3C3992189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9E0C6-AEF1-4F9A-9E9E-E14DBB8E7FDC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9162-0EBD-447A-8105-412E367DFFFA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1FE4-3372-4161-A2ED-7DC1264FFDBC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028B9E4-31E3-4061-A804-14B824187096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CB35AED-24F8-4C76-9826-0E98CE26E7FF}" type="datetime1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6.xml" Type="http://schemas.openxmlformats.org/officeDocument/2006/relationships/slideLayout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 ?><Relationships xmlns="http://schemas.openxmlformats.org/package/2006/relationships"><Relationship Id="rId3" Target="../media/image15.jpeg" Type="http://schemas.openxmlformats.org/officeDocument/2006/relationships/image"/><Relationship Id="rId2" Target="../media/image14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 ?><Relationships xmlns="http://schemas.openxmlformats.org/package/2006/relationships"><Relationship Id="rId3" Target="../media/image17.png" Type="http://schemas.openxmlformats.org/officeDocument/2006/relationships/image"/><Relationship Id="rId2" Target="../media/image16.jpeg" Type="http://schemas.openxmlformats.org/officeDocument/2006/relationships/image"/><Relationship Id="rId1" Target="../slideLayouts/slideLayout7.xml" Type="http://schemas.openxmlformats.org/officeDocument/2006/relationships/slideLayout"/><Relationship Id="rId5" Target="../media/image19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 ?><Relationships xmlns="http://schemas.openxmlformats.org/package/2006/relationships"><Relationship Id="rId3" Target="../media/image21.png" Type="http://schemas.openxmlformats.org/officeDocument/2006/relationships/image"/><Relationship Id="rId2" Target="../media/image20.jpeg" Type="http://schemas.openxmlformats.org/officeDocument/2006/relationships/image"/><Relationship Id="rId1" Target="../slideLayouts/slideLayout7.xml" Type="http://schemas.openxmlformats.org/officeDocument/2006/relationships/slideLayout"/><Relationship Id="rId5" Target="../media/image23.jpeg" Type="http://schemas.openxmlformats.org/officeDocument/2006/relationships/image"/><Relationship Id="rId4" Target="../media/image22.jpeg" Type="http://schemas.openxmlformats.org/officeDocument/2006/relationships/image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 ?><Relationships xmlns="http://schemas.openxmlformats.org/package/2006/relationships"><Relationship Id="rId3" Target="../media/image25.png" Type="http://schemas.openxmlformats.org/officeDocument/2006/relationships/image"/><Relationship Id="rId2" Target="../media/image24.jpeg" Type="http://schemas.openxmlformats.org/officeDocument/2006/relationships/image"/><Relationship Id="rId1" Target="../slideLayouts/slideLayout7.xml" Type="http://schemas.openxmlformats.org/officeDocument/2006/relationships/slideLayout"/><Relationship Id="rId5" Target="../media/image27.png" Type="http://schemas.openxmlformats.org/officeDocument/2006/relationships/image"/><Relationship Id="rId4" Target="../media/image26.jpeg" Type="http://schemas.openxmlformats.org/officeDocument/2006/relationships/image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media/image4.png" Type="http://schemas.openxmlformats.org/officeDocument/2006/relationships/image"/><Relationship Id="rId1" Target="../slideLayouts/slideLayout7.xml" Type="http://schemas.openxmlformats.org/officeDocument/2006/relationships/slideLayout"/><Relationship Id="rId6" Target="../media/image8.jpeg" Type="http://schemas.openxmlformats.org/officeDocument/2006/relationships/image"/><Relationship Id="rId5" Target="../media/image7.jpeg" Type="http://schemas.openxmlformats.org/officeDocument/2006/relationships/image"/><Relationship Id="rId4" Target="../media/image6.pn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076F00-C11C-4B8C-A42D-26907935F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9" name="Rounded Rectangle 9">
            <a:extLst>
              <a:ext uri="{FF2B5EF4-FFF2-40B4-BE49-F238E27FC236}">
                <a16:creationId xmlns:a16="http://schemas.microsoft.com/office/drawing/2014/main" id="{377641A3-0AD1-47C4-888F-5D557BC9C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07B440-1575-45E1-ADD8-03747A5B7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7704"/>
            <a:ext cx="8676222" cy="1081726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NIELIT SUMMER INTERN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292E0-6095-4F56-8D59-35C313153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250622"/>
            <a:ext cx="8676222" cy="168531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COURSE:WEB APPLICATION DEVELOPMENT USING APACHE,PHP AND MYSQL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“SCHOLARO_NEXT”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F80AB-B9E7-4C1A-9E78-92B6C13D87A7}"/>
              </a:ext>
            </a:extLst>
          </p:cNvPr>
          <p:cNvSpPr txBox="1"/>
          <p:nvPr/>
        </p:nvSpPr>
        <p:spPr>
          <a:xfrm>
            <a:off x="8451542" y="5983550"/>
            <a:ext cx="351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MADE BY: DRISHTI SHARMA</a:t>
            </a:r>
          </a:p>
        </p:txBody>
      </p:sp>
    </p:spTree>
    <p:extLst>
      <p:ext uri="{BB962C8B-B14F-4D97-AF65-F5344CB8AC3E}">
        <p14:creationId xmlns:p14="http://schemas.microsoft.com/office/powerpoint/2010/main" val="306587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6270-9630-4606-926C-13BC6AAF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90" y="225978"/>
            <a:ext cx="10248421" cy="999140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86FDA-82C5-469A-A2CE-040D1A64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B10A9-7A1F-4EFA-B37D-9018D8676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1" y="1225118"/>
            <a:ext cx="11187137" cy="519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6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1FAA-0AF1-4A49-8B2B-4D06FE93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373" y="230328"/>
            <a:ext cx="10639037" cy="977036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62AA1B-1B5A-4BB4-9BA8-A23DF601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D0957-102E-42BC-A09B-824F45089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3" y="1338394"/>
            <a:ext cx="11268722" cy="528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75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E304-4EA2-4751-8473-800395F46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5273675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SCHOLARSHIPS 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C459AC-42AB-4496-9AB0-B3691255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70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9EE84F-B352-4289-81C9-DC7A5DFA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C15D6-2A3F-433F-B096-EA301CC54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3577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66FE76-20D7-456B-B677-D271206CA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7290"/>
            <a:ext cx="6096000" cy="3280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F9CCA0-D7E2-4655-952B-3F8CE303E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577290"/>
            <a:ext cx="6096000" cy="328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68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359F85-2DD0-4469-9CF9-D573E318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0CB1B7-6967-4C5F-941A-DC5EF61A7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5910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344AE1-6BFA-459F-BFEF-D5C7A1355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91017"/>
            <a:ext cx="12192000" cy="326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2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315429-56B9-44C5-A379-2E28EC47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6D325-79A8-4707-9F04-49F8D5DA7D0F}"/>
              </a:ext>
            </a:extLst>
          </p:cNvPr>
          <p:cNvSpPr txBox="1"/>
          <p:nvPr/>
        </p:nvSpPr>
        <p:spPr>
          <a:xfrm>
            <a:off x="878889" y="1970843"/>
            <a:ext cx="100939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FOR ENGLISH PROFICIENCY TEST</a:t>
            </a:r>
          </a:p>
        </p:txBody>
      </p:sp>
    </p:spTree>
    <p:extLst>
      <p:ext uri="{BB962C8B-B14F-4D97-AF65-F5344CB8AC3E}">
        <p14:creationId xmlns:p14="http://schemas.microsoft.com/office/powerpoint/2010/main" val="3178377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6BE7FD-FA6E-4338-8AA7-71CA9BA3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8C80F-5862-4537-90FA-4FE2C3B84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09173" cy="2867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88FBB-6706-4A80-AE98-4CA3BA5A1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172" y="0"/>
            <a:ext cx="5382827" cy="35333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98504F-4638-4FFC-B3E7-DE0F70790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67486"/>
            <a:ext cx="6809171" cy="3990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912282-4040-4F5C-A048-90460683A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9171" y="3329126"/>
            <a:ext cx="5382827" cy="35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32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6C16-6EFD-4B20-8F87-5C1A5FF9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70" y="2287479"/>
            <a:ext cx="9905998" cy="190500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ENTRANCE EXAM 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DDF609-1C2A-4AE3-9CBD-48EA972D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18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06F732-853F-4AA6-B6A2-6A69A7B4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568DF-E31E-441E-8745-23E048371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513031" cy="3505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907FA5-16A6-432C-9C58-7F9D37E7D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12" y="0"/>
            <a:ext cx="6827587" cy="35053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3869D2-8954-4D90-951E-0720E9B19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05302"/>
            <a:ext cx="5364411" cy="33526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AF65B4-9D89-497A-A747-9B825010A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412" y="3505302"/>
            <a:ext cx="6827588" cy="33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63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D1CC-7EFE-4C70-A61B-4DAE005C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492" y="2136559"/>
            <a:ext cx="9905998" cy="190500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exam’s 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46A59-5C6D-49B3-9235-1468C39A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5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9071-1663-4D88-9B43-B41033BD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8575"/>
            <a:ext cx="9923766" cy="550415"/>
          </a:xfrm>
        </p:spPr>
        <p:txBody>
          <a:bodyPr anchor="t">
            <a:normAutofit fontScale="90000"/>
          </a:bodyPr>
          <a:lstStyle/>
          <a:p>
            <a:r>
              <a:rPr lang="en-US" sz="3600" dirty="0"/>
              <a:t>Tools and skills used : </a:t>
            </a:r>
          </a:p>
        </p:txBody>
      </p:sp>
      <p:graphicFrame>
        <p:nvGraphicFramePr>
          <p:cNvPr id="5" name="Content Placeholder 2" descr="Linear block process numbered SmartArt">
            <a:extLst>
              <a:ext uri="{FF2B5EF4-FFF2-40B4-BE49-F238E27FC236}">
                <a16:creationId xmlns:a16="http://schemas.microsoft.com/office/drawing/2014/main" id="{9FC21ECF-53A9-434C-8CAC-B993956A1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871236"/>
              </p:ext>
            </p:extLst>
          </p:nvPr>
        </p:nvGraphicFramePr>
        <p:xfrm>
          <a:off x="1134117" y="1544715"/>
          <a:ext cx="9923767" cy="4518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BF12027-1A72-4E3F-9FAC-332235A0C99B}"/>
              </a:ext>
            </a:extLst>
          </p:cNvPr>
          <p:cNvSpPr txBox="1"/>
          <p:nvPr/>
        </p:nvSpPr>
        <p:spPr>
          <a:xfrm>
            <a:off x="4785064" y="3062796"/>
            <a:ext cx="25656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lgerian" panose="04020705040A02060702" pitchFamily="82" charset="0"/>
              </a:rPr>
              <a:t>SKILLS USED:</a:t>
            </a:r>
          </a:p>
          <a:p>
            <a:r>
              <a:rPr lang="en-IN" dirty="0">
                <a:solidFill>
                  <a:schemeClr val="bg1"/>
                </a:solidFill>
              </a:rPr>
              <a:t>1.HTML</a:t>
            </a:r>
          </a:p>
          <a:p>
            <a:r>
              <a:rPr lang="en-IN" dirty="0">
                <a:solidFill>
                  <a:schemeClr val="bg1"/>
                </a:solidFill>
              </a:rPr>
              <a:t>2.CSS</a:t>
            </a:r>
          </a:p>
          <a:p>
            <a:r>
              <a:rPr lang="en-IN" dirty="0">
                <a:solidFill>
                  <a:schemeClr val="bg1"/>
                </a:solidFill>
              </a:rPr>
              <a:t>3.JAVASCRIPT</a:t>
            </a:r>
          </a:p>
          <a:p>
            <a:r>
              <a:rPr lang="en-IN" dirty="0">
                <a:solidFill>
                  <a:schemeClr val="bg1"/>
                </a:solidFill>
              </a:rPr>
              <a:t>4.PHP</a:t>
            </a:r>
          </a:p>
          <a:p>
            <a:r>
              <a:rPr lang="en-IN" dirty="0">
                <a:solidFill>
                  <a:schemeClr val="bg1"/>
                </a:solidFill>
              </a:rPr>
              <a:t>5.MYSQL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55FE6-2A70-450A-8A8C-F51C1D30A907}"/>
              </a:ext>
            </a:extLst>
          </p:cNvPr>
          <p:cNvSpPr txBox="1"/>
          <p:nvPr/>
        </p:nvSpPr>
        <p:spPr>
          <a:xfrm>
            <a:off x="1402672" y="2974019"/>
            <a:ext cx="2565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lgerian" panose="04020705040A02060702" pitchFamily="82" charset="0"/>
              </a:rPr>
              <a:t>EDITOR USED:</a:t>
            </a:r>
          </a:p>
          <a:p>
            <a:r>
              <a:rPr lang="en-IN" dirty="0">
                <a:solidFill>
                  <a:schemeClr val="bg1"/>
                </a:solidFill>
              </a:rPr>
              <a:t>VISUAL STUDIO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0D869-252C-4E1F-AFF4-DAA657B602C9}"/>
              </a:ext>
            </a:extLst>
          </p:cNvPr>
          <p:cNvSpPr txBox="1"/>
          <p:nvPr/>
        </p:nvSpPr>
        <p:spPr>
          <a:xfrm>
            <a:off x="8167456" y="3160450"/>
            <a:ext cx="25390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lgerian" panose="04020705040A02060702" pitchFamily="82" charset="0"/>
              </a:rPr>
              <a:t>ABOUT TITLE:</a:t>
            </a:r>
          </a:p>
          <a:p>
            <a:r>
              <a:rPr lang="en-IN" dirty="0">
                <a:solidFill>
                  <a:schemeClr val="bg1"/>
                </a:solidFill>
              </a:rPr>
              <a:t>The title “Scholar_next” is selected to convey the purpose of helping scholars choose the right path for their future.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C21CC-57BF-4258-B389-65EAB7A6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94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B5849B-A2A6-4D42-885B-AB466C6C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ABE9D-708F-451B-A6A3-8F4B02A7A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90586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84519F-7040-4094-A8B5-A10376E17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311371"/>
            <a:ext cx="5690586" cy="3546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5796E4-2676-435F-840E-080BF400D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586" y="0"/>
            <a:ext cx="6501414" cy="3714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365C32-1516-4528-AEA3-6EE21B234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565" y="3714621"/>
            <a:ext cx="6572434" cy="314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5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D1B2-ACE7-46CA-987D-4D9FD764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245615"/>
            <a:ext cx="10232254" cy="190500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info: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BCFFD0-5C71-465F-A31D-D6B6D62A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B4457-4B82-49DF-B71B-E0846E789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111" y="0"/>
            <a:ext cx="667896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515257-A459-4E42-977D-B1E83C98FA7C}"/>
              </a:ext>
            </a:extLst>
          </p:cNvPr>
          <p:cNvSpPr txBox="1"/>
          <p:nvPr/>
        </p:nvSpPr>
        <p:spPr>
          <a:xfrm>
            <a:off x="887767" y="2150615"/>
            <a:ext cx="37730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database is created for this website named Scholaro_next.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named User is created inside the database “Scholaro_next” to store the data of the registered user.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picture shows the stored information of two users.</a:t>
            </a:r>
          </a:p>
        </p:txBody>
      </p:sp>
    </p:spTree>
    <p:extLst>
      <p:ext uri="{BB962C8B-B14F-4D97-AF65-F5344CB8AC3E}">
        <p14:creationId xmlns:p14="http://schemas.microsoft.com/office/powerpoint/2010/main" val="810746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8D11-893B-4699-9656-6E3DEBE4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615" y="192350"/>
            <a:ext cx="9905998" cy="1905000"/>
          </a:xfrm>
        </p:spPr>
        <p:txBody>
          <a:bodyPr>
            <a:norm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used in making of this website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D5058-87FD-4776-8A75-C83C11D8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6D38B1-7DAB-4E9F-92AC-4540DC166C90}"/>
              </a:ext>
            </a:extLst>
          </p:cNvPr>
          <p:cNvSpPr txBox="1"/>
          <p:nvPr/>
        </p:nvSpPr>
        <p:spPr>
          <a:xfrm>
            <a:off x="1500326" y="1935332"/>
            <a:ext cx="81852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project.php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Scholaro_login.php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Scholaro_register.php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international.php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english_proficiency.php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national.html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scholarship.html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 source code: https://drive.google.com/drive/folders/1akNJzZpx62b2rrfnHeSiLo71oLh21GbM?usp=sharing</a:t>
            </a:r>
          </a:p>
        </p:txBody>
      </p:sp>
    </p:spTree>
    <p:extLst>
      <p:ext uri="{BB962C8B-B14F-4D97-AF65-F5344CB8AC3E}">
        <p14:creationId xmlns:p14="http://schemas.microsoft.com/office/powerpoint/2010/main" val="2578038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555907-0E5C-401A-A48B-479B3FF0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8F03C-DB75-4CB9-B836-1E37EA9E0015}"/>
              </a:ext>
            </a:extLst>
          </p:cNvPr>
          <p:cNvSpPr txBox="1"/>
          <p:nvPr/>
        </p:nvSpPr>
        <p:spPr>
          <a:xfrm>
            <a:off x="2556769" y="2574525"/>
            <a:ext cx="9848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0036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0733-3756-4BE0-8DF6-FC2E5280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95" y="369903"/>
            <a:ext cx="10461485" cy="1281344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  </a:t>
            </a:r>
            <a:r>
              <a:rPr lang="en-IN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2292B-6307-4993-8DC3-252085E6C66C}"/>
              </a:ext>
            </a:extLst>
          </p:cNvPr>
          <p:cNvSpPr txBox="1"/>
          <p:nvPr/>
        </p:nvSpPr>
        <p:spPr>
          <a:xfrm>
            <a:off x="639192" y="1722268"/>
            <a:ext cx="102270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Page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Scholarships Page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for English Proficiency Tests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for National Entrance Exam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for International Entrance Exam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3E911-82E7-4CCC-BE1A-4D6F2D50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6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45CF-C43A-491B-897E-74E9270B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137012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“Scholaro_next”?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0C3A1-5AD6-445C-8073-A366BA96A6E8}"/>
              </a:ext>
            </a:extLst>
          </p:cNvPr>
          <p:cNvSpPr txBox="1"/>
          <p:nvPr/>
        </p:nvSpPr>
        <p:spPr>
          <a:xfrm>
            <a:off x="853439" y="1813559"/>
            <a:ext cx="102791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Scholaro_next is an educational website that provides information related to a variety of exams ,scholarships whether they are  national  or international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is mainly created for student group. Keeping in mind, what difficulty a student goes to find right career and self development path, options like e-leaning platforms and scholarships are also embedded in 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fulfils four standards- Useful, Usable, Enjoyable and Equitable.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vast information related to exams, scholarship makes it useful for the users, the block type structure with easy to understand language makes it usable.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equitable as only English language is used . The pictures and design makes it enjoyable.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internal links used in the website makes the navigation easier.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D7FDF-DE1E-4E38-ABED-B7C808FD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4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1A7136-1BC5-47F1-AE5C-B69FA94F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63BE2-5C7D-4122-B119-C5BCEE9F1985}"/>
              </a:ext>
            </a:extLst>
          </p:cNvPr>
          <p:cNvSpPr txBox="1"/>
          <p:nvPr/>
        </p:nvSpPr>
        <p:spPr>
          <a:xfrm>
            <a:off x="914400" y="1438183"/>
            <a:ext cx="99429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is made dynamic via storing the data of registered user in database.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that purpose , two pages are separately designed – Login page and Registration page.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proper guidance , specific topics related to their very purpose are used in the website.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files are of extension .php with embedded HTML and internal CSS.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total, this project consists of 7 files (PHP files and HTML files with CSS).</a:t>
            </a:r>
          </a:p>
        </p:txBody>
      </p:sp>
    </p:spTree>
    <p:extLst>
      <p:ext uri="{BB962C8B-B14F-4D97-AF65-F5344CB8AC3E}">
        <p14:creationId xmlns:p14="http://schemas.microsoft.com/office/powerpoint/2010/main" val="143463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1E32BE-6783-4A5B-8F47-A1AB1992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B98015-35F5-4234-AD57-78DC135906A3}"/>
              </a:ext>
            </a:extLst>
          </p:cNvPr>
          <p:cNvSpPr txBox="1"/>
          <p:nvPr/>
        </p:nvSpPr>
        <p:spPr>
          <a:xfrm>
            <a:off x="1371600" y="2179320"/>
            <a:ext cx="93802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Algerian" panose="04020705040A02060702" pitchFamily="82" charset="0"/>
              </a:rPr>
              <a:t>PREVIEW OF WEBSITE VIA SCREENSHOTS</a:t>
            </a:r>
          </a:p>
        </p:txBody>
      </p:sp>
    </p:spTree>
    <p:extLst>
      <p:ext uri="{BB962C8B-B14F-4D97-AF65-F5344CB8AC3E}">
        <p14:creationId xmlns:p14="http://schemas.microsoft.com/office/powerpoint/2010/main" val="404032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1B78E0-DED3-4365-A2E1-6ACBEAD2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7FF51-6D23-44C0-B58E-8A14DCE559E7}"/>
              </a:ext>
            </a:extLst>
          </p:cNvPr>
          <p:cNvSpPr txBox="1"/>
          <p:nvPr/>
        </p:nvSpPr>
        <p:spPr>
          <a:xfrm>
            <a:off x="532662" y="2601156"/>
            <a:ext cx="106443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54712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4770D6-4F7E-4295-B0FF-3687D368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09EDA-E114-4290-B612-8B6AD1E45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81" y="523784"/>
            <a:ext cx="11053251" cy="57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0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1A9DA2-6745-42DD-A89F-CFA8ACDF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8C2BA-7255-451C-BED4-6DA9FD1A4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172" y="0"/>
            <a:ext cx="5687828" cy="2284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CB7557-1A65-4281-8861-EC0D993C7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872" y="2284971"/>
            <a:ext cx="5687827" cy="1689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9E3A7F-7879-4798-AB3C-024DCBA9D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6504171" cy="403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788235-8872-459D-ADA8-D904272D1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47798"/>
            <a:ext cx="5204890" cy="29102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991F3F-ECC0-4403-B7B6-D5E11F57D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4890" y="3974612"/>
            <a:ext cx="6980808" cy="288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625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137551-CD8F-4200-B612-C4D85FD8307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190339A-8661-42A0-BCF8-FCB14B654C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05A9AC-14F2-42E4-904B-43004658B9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Mesh design</Template>
  <TotalTime>238</TotalTime>
  <Words>493</Words>
  <Application>Microsoft Office PowerPoint</Application>
  <PresentationFormat>Widescreen</PresentationFormat>
  <Paragraphs>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Algerian</vt:lpstr>
      <vt:lpstr>Arial</vt:lpstr>
      <vt:lpstr>Calibri</vt:lpstr>
      <vt:lpstr>Century Gothic</vt:lpstr>
      <vt:lpstr>Times New Roman</vt:lpstr>
      <vt:lpstr>Wingdings</vt:lpstr>
      <vt:lpstr>Mesh</vt:lpstr>
      <vt:lpstr>NIELIT SUMMER INTERN 2021</vt:lpstr>
      <vt:lpstr>Tools and skills used : </vt:lpstr>
      <vt:lpstr>  Features:</vt:lpstr>
      <vt:lpstr>WHAT IS “Scholaro_next”?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LOGIN PAGE</vt:lpstr>
      <vt:lpstr>REGISTRATION PAGE</vt:lpstr>
      <vt:lpstr>SCHOLARSHIPS PAGE</vt:lpstr>
      <vt:lpstr>PowerPoint Presentation</vt:lpstr>
      <vt:lpstr>PowerPoint Presentation</vt:lpstr>
      <vt:lpstr>PowerPoint Presentation</vt:lpstr>
      <vt:lpstr>PowerPoint Presentation</vt:lpstr>
      <vt:lpstr>NATIONAL ENTRANCE EXAM PAGE</vt:lpstr>
      <vt:lpstr>PowerPoint Presentation</vt:lpstr>
      <vt:lpstr>International exam’s page</vt:lpstr>
      <vt:lpstr>PowerPoint Presentation</vt:lpstr>
      <vt:lpstr>Database info:</vt:lpstr>
      <vt:lpstr>Files used in making of this website: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NIELIT SUMMER INTERN 2021</dc:title>
  <dc:creator>drishti sharma</dc:creator>
  <cp:lastModifiedBy>drishti sharma</cp:lastModifiedBy>
  <cp:revision>25</cp:revision>
  <dcterms:created xsi:type="dcterms:W3CDTF">2021-06-15T12:28:45Z</dcterms:created>
  <dcterms:modified xsi:type="dcterms:W3CDTF">2021-06-17T02:15:02Z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0x01010079F111ED35F8CC479449609E8A0923A6</vt:lpwstr>
  </property>
  <property fmtid="{D5CDD505-2E9C-101B-9397-08002B2CF9AE}" name="NXPowerLiteLastOptimized" pid="3">
    <vt:lpwstr>912088</vt:lpwstr>
  </property>
  <property fmtid="{D5CDD505-2E9C-101B-9397-08002B2CF9AE}" name="NXPowerLiteSettings" pid="4">
    <vt:lpwstr>C7000400038000</vt:lpwstr>
  </property>
  <property fmtid="{D5CDD505-2E9C-101B-9397-08002B2CF9AE}" name="NXPowerLiteVersion" pid="5">
    <vt:lpwstr>S9.0.3</vt:lpwstr>
  </property>
</Properties>
</file>