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bc6b7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bc6b7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b98c4fc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b98c4fc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b98c4fc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b98c4fc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b98c4fc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b98c4fc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b98c4fc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b98c4fc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b98c4fc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b98c4fc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b98c4fc7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b98c4fc7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b98c4fc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b98c4fc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bc6b74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bc6b7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UPDATES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we faced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778925"/>
            <a:ext cx="83682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difficult to get the json payload.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graph against </a:t>
            </a:r>
            <a:r>
              <a:rPr lang="en"/>
              <a:t>real time</a:t>
            </a:r>
            <a:r>
              <a:rPr lang="en"/>
              <a:t>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Covid-19 tracing tool helps you view the global stats of the pandemic efficiently.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785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the outbreak of COVID19, we came up with a plan to make an application to get the latest stats on corona(state-wise) which is currently handy.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benefits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711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friendly.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sophisticated.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prior knowledge is needed to use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fine in lower bandwidth.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gets the latest stats about the pandemic.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stats from worldwide.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48125" y="219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975" y="93050"/>
            <a:ext cx="2458975" cy="4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725" y="93050"/>
            <a:ext cx="2545550" cy="4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48125" y="219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00" y="86275"/>
            <a:ext cx="2480875" cy="49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800" y="94775"/>
            <a:ext cx="2480875" cy="49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699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Android Phone/Tablet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Android 5.1(Lollipop), and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Internet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5625" y="1706625"/>
            <a:ext cx="8368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Hashmaps and arraylist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ListView, Textview, </a:t>
            </a:r>
            <a:r>
              <a:rPr lang="en"/>
              <a:t>Pie Chart</a:t>
            </a:r>
            <a:r>
              <a:rPr lang="en"/>
              <a:t>, Barchart, Relative Layout and Linear layout.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Http-handler and service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function of json object and json 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 execute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in background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 execute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839150"/>
            <a:ext cx="8368200" cy="24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kept crashing when there was delay in getting json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showed only the country names without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 weren’t showing the latest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