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Krishna’s Gita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Survey review and possible 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20AD3AE-DAA4-4D50-90EB-3B4C9D5F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0878" y="1285001"/>
            <a:ext cx="4287997" cy="42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Thank you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Drishti Hoskote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2F69-F98C-4C8D-BF86-973B94B0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to comprehensive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9C5E-EABD-43DE-A522-26598AF9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Using prior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Identifying main idea and summarization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Making inferences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Repeated 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Collaborative learning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D7901-A916-4559-AA71-747EE173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63092" y="93629"/>
            <a:ext cx="731993" cy="7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9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CE77-B70E-40C0-B843-8E0343DF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Verse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E2CE-34B1-4B25-AEA9-94517E1C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verse feed for each individual dependent on what they’ve read before and new parts that they can explore.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A3300-C220-4FF8-AC1C-C0E37C1A2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63092" y="93629"/>
            <a:ext cx="731993" cy="731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588C26-922C-4DAA-A988-2946FEDA6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49" y="2829379"/>
            <a:ext cx="5719901" cy="3203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0FC79-944C-46FA-8D60-259A14291D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6" r="24057" b="17349"/>
          <a:stretch/>
        </p:blipFill>
        <p:spPr>
          <a:xfrm>
            <a:off x="4076170" y="3195961"/>
            <a:ext cx="3785062" cy="2476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327C64-C55B-4818-812C-B8BCC99B89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6" r="24057" b="17349"/>
          <a:stretch/>
        </p:blipFill>
        <p:spPr>
          <a:xfrm>
            <a:off x="7938877" y="4104649"/>
            <a:ext cx="939428" cy="1764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ECA9B3-216E-4FFC-8BDC-2AAF70307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78" y="4557059"/>
            <a:ext cx="1200415" cy="11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3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A58-9B11-4313-BA1A-378AA834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Search/ask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E7F2-F32C-46BE-B207-E56264BE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search bar where users can: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Search for specific verses.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Ask questions that they need answers for from the Gita.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answers will include verses from the Gita.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1A10-B314-45B8-9B2C-2CCDD58D1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63092" y="93629"/>
            <a:ext cx="731993" cy="731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C8B2A-5464-4CCC-8F56-FDFA04CFC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751" r="-115" b="42654"/>
          <a:stretch/>
        </p:blipFill>
        <p:spPr>
          <a:xfrm>
            <a:off x="1824133" y="4042481"/>
            <a:ext cx="7905794" cy="1514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446AD-867D-4EA0-931B-7BD558F9A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44393" y="4396140"/>
            <a:ext cx="807622" cy="8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6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1068-D03E-4C25-A5E4-DD41D377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idea/topic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42FF-3E6A-47C7-B7F1-EE11F441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verses displayed as answers to questions asked and the ones on the feed can be displayed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verse number.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main idea will be a gist of the verse. 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Work according to your nature. Don't be anxious about your goal. Your work will continue.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This can be expanded to view the whole verse in detail.</a:t>
            </a:r>
            <a:endParaRPr lang="en-US" dirty="0"/>
          </a:p>
          <a:p>
            <a:pPr marL="384048" lvl="2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5E7C8-0D76-40EA-856D-48B31E1FF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63092" y="93629"/>
            <a:ext cx="731993" cy="731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80A3D-B766-4760-A869-97DCDD008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5" t="17087" r="26268" b="26990"/>
          <a:stretch/>
        </p:blipFill>
        <p:spPr>
          <a:xfrm>
            <a:off x="5521911" y="4491357"/>
            <a:ext cx="1000855" cy="1003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9D5D3F-3C59-4B92-925C-212C3AB7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90" y="3702133"/>
            <a:ext cx="5428036" cy="25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17B2-B1A9-4B1F-8F03-8415ED29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Save what you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07DC-0744-4E70-8CF6-FD66D78D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Each user can have a personal notebook on the app/website to save specific verses, to read again later. Rather than searching for it each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user can also make notes (Example: write the verse in simple languages that they can understand) for themselves.</a:t>
            </a:r>
          </a:p>
        </p:txBody>
      </p:sp>
      <p:pic>
        <p:nvPicPr>
          <p:cNvPr id="1026" name="Picture 2" descr="Flag, save, tag icon">
            <a:extLst>
              <a:ext uri="{FF2B5EF4-FFF2-40B4-BE49-F238E27FC236}">
                <a16:creationId xmlns:a16="http://schemas.microsoft.com/office/drawing/2014/main" id="{8EB64E6A-EB0D-454F-944F-F8EC79F3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0" y="3047613"/>
            <a:ext cx="1882065" cy="18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ctor Illustration Of A Notebook Page With Various Colored Sticky ...">
            <a:extLst>
              <a:ext uri="{FF2B5EF4-FFF2-40B4-BE49-F238E27FC236}">
                <a16:creationId xmlns:a16="http://schemas.microsoft.com/office/drawing/2014/main" id="{9BABE52A-7BDA-4805-8DE1-C7C6C3654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802" y="3429000"/>
            <a:ext cx="3908395" cy="293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076598-F936-4671-B094-5D05AC510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63092" y="93629"/>
            <a:ext cx="731993" cy="7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1A9D-DA4B-4B7E-A831-FBD19AFC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Logos and intra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A40D-7937-4C18-BE90-AECC457A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Logos for each section (if possible) to make it more visually pleasing and attractive.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Intra links connecting one verse to another where the connection is required.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B2A52-CB91-47BB-8053-01FD90EBA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63092" y="93629"/>
            <a:ext cx="731993" cy="731993"/>
          </a:xfrm>
          <a:prstGeom prst="rect">
            <a:avLst/>
          </a:prstGeom>
        </p:spPr>
      </p:pic>
      <p:pic>
        <p:nvPicPr>
          <p:cNvPr id="2052" name="Picture 4" descr="Curiosity Logo - LogoDix">
            <a:extLst>
              <a:ext uri="{FF2B5EF4-FFF2-40B4-BE49-F238E27FC236}">
                <a16:creationId xmlns:a16="http://schemas.microsoft.com/office/drawing/2014/main" id="{5E7EEAA1-8D27-4D5C-84A2-13C01D33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72" y="3530600"/>
            <a:ext cx="3800937" cy="253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ain Link Logo Images, Stock Photos &amp; Vectors | Shutterstock">
            <a:extLst>
              <a:ext uri="{FF2B5EF4-FFF2-40B4-BE49-F238E27FC236}">
                <a16:creationId xmlns:a16="http://schemas.microsoft.com/office/drawing/2014/main" id="{6338FFC4-F08F-4526-B8F2-1DDC65483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1" t="18662" r="19617" b="26008"/>
          <a:stretch/>
        </p:blipFill>
        <p:spPr bwMode="auto">
          <a:xfrm>
            <a:off x="6096000" y="3142852"/>
            <a:ext cx="2981824" cy="29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23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ED62-8A3A-4FAB-82B3-AD71DB70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9C91-0D11-4BE5-9239-53B8E8E8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Each answer verse provided for a specific question can be upvoted or downvoted by the users based on how accurate and helpful it was.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next time the same question is asked, the answers are displayed in descending order of votes.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AA6B0-81DF-4B7C-B04A-76A2650F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63092" y="93629"/>
            <a:ext cx="731993" cy="731993"/>
          </a:xfrm>
          <a:prstGeom prst="rect">
            <a:avLst/>
          </a:prstGeom>
        </p:spPr>
      </p:pic>
      <p:pic>
        <p:nvPicPr>
          <p:cNvPr id="3074" name="Picture 2" descr="Questions - Answers by Anastasia Maklasevschi on Dribbble">
            <a:extLst>
              <a:ext uri="{FF2B5EF4-FFF2-40B4-BE49-F238E27FC236}">
                <a16:creationId xmlns:a16="http://schemas.microsoft.com/office/drawing/2014/main" id="{8B30F81A-C8C1-49AF-96AA-9F1DE63C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9473-C802-4CC0-B0C0-53F45899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524B-1950-42E3-8C43-2E51B540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Have a virtual plant that grows based on the user’s mental health and the verses read.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users can water the plant whenever they feel like they’ve leant something and grown. </a:t>
            </a:r>
          </a:p>
        </p:txBody>
      </p:sp>
      <p:pic>
        <p:nvPicPr>
          <p:cNvPr id="4098" name="Picture 2" descr="Arrow shape progress logo Royalty Free Vector Image">
            <a:extLst>
              <a:ext uri="{FF2B5EF4-FFF2-40B4-BE49-F238E27FC236}">
                <a16:creationId xmlns:a16="http://schemas.microsoft.com/office/drawing/2014/main" id="{E5A71DA1-DFFD-4D8F-92BA-A3AA68A44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0" t="29256" r="29821" b="36958"/>
          <a:stretch/>
        </p:blipFill>
        <p:spPr bwMode="auto">
          <a:xfrm>
            <a:off x="3198625" y="3568918"/>
            <a:ext cx="2352583" cy="2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reative autumn people tree logo Royalty Free Vector Image">
            <a:extLst>
              <a:ext uri="{FF2B5EF4-FFF2-40B4-BE49-F238E27FC236}">
                <a16:creationId xmlns:a16="http://schemas.microsoft.com/office/drawing/2014/main" id="{DA3D174B-F0DB-4B3F-951D-AD469298E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3463" r="23813" b="22848"/>
          <a:stretch/>
        </p:blipFill>
        <p:spPr bwMode="auto">
          <a:xfrm>
            <a:off x="6126480" y="3006454"/>
            <a:ext cx="3179982" cy="297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5FBDF-4A82-4093-AAE9-31A38CA1B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63092" y="93629"/>
            <a:ext cx="731993" cy="7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30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{A2FBA372-732C-42B9-8B54-573008086297}tf56160789</Template>
  <TotalTime>0</TotalTime>
  <Words>349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Krishna’s Gita</vt:lpstr>
      <vt:lpstr>Approach to comprehensive understanding</vt:lpstr>
      <vt:lpstr>Verse Feed</vt:lpstr>
      <vt:lpstr>Search/ask questions</vt:lpstr>
      <vt:lpstr>Main idea/topic</vt:lpstr>
      <vt:lpstr>Save what you read</vt:lpstr>
      <vt:lpstr>Logos and intra links</vt:lpstr>
      <vt:lpstr>Answer sequence</vt:lpstr>
      <vt:lpstr>Personal progress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2020-05-05T15:09:23Z</dcterms:created>
  <dcterms:modified xsi:type="dcterms:W3CDTF">2020-05-05T18:04:55Z</dcterms:modified>
</cp:coreProperties>
</file>