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66FC-DEC3-BDFA-B4FD-00AFA069A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0CD71-05A7-3C1F-A7E5-F37D64C5F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F3539-8CD0-5E48-77BE-38F56D15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742-285C-4597-BAD7-CFA9692D45E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F1215-57B6-82BC-5882-5843442F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B65C-1A9C-496F-03E1-164B4B36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06AF-CFFA-457D-A862-243A7BEAA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0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482D-0E17-6964-CBD0-D720676F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14554-A138-D522-15FE-1EADEF8B7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3207-E18D-484D-F39F-CC388A57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742-285C-4597-BAD7-CFA9692D45E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3416E-2D74-ACCD-2929-41D1AB48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4A5F-E968-9015-A4B1-1433C262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06AF-CFFA-457D-A862-243A7BEAA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20E68-3DA4-4B93-3AB8-EB2E72DA1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B55D4-9D3D-3417-51CE-40C8A0FC8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3E96-3802-E76D-C3D4-8FF6D8CD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742-285C-4597-BAD7-CFA9692D45E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F6D2-A5EA-9456-6F8E-E4E0DB1F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D2B10-7C60-427B-F545-88CCC13C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06AF-CFFA-457D-A862-243A7BEAA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4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4FCE-499C-C88D-978F-A4FBB2AE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A699-39C4-7549-434A-AA0EA0F8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DF05-E1AC-252F-CEAD-FCE721BC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742-285C-4597-BAD7-CFA9692D45E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B7668-20EF-BB18-6CB0-00F147D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608D-1561-6ED2-6B72-BEA2D23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06AF-CFFA-457D-A862-243A7BEAA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4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FBDA-1C84-3183-F298-1D30F323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941AD-6FE1-04FB-6956-E7FFD9C4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D2F5D-7FE4-D5F2-5128-15C7EF6C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742-285C-4597-BAD7-CFA9692D45E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23B5-7302-0677-6F8A-88EC1A8E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FE7E-7C68-495B-AB57-7C90B54A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06AF-CFFA-457D-A862-243A7BEAA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2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FED0-A570-5542-3B6C-9EC4C5A2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F3BB-8EB6-0E8B-2254-053BBDE97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FFEFD-D24B-AB25-F79A-CB997BEE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E996-1AB9-ABD2-8493-D6E45989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742-285C-4597-BAD7-CFA9692D45E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9664-2ECE-25AD-7809-DDAFC980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864D1-5681-626C-6E3A-15E32C9B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06AF-CFFA-457D-A862-243A7BEAA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6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9733-885C-A731-E447-62D91D78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D703-F99E-40BE-2155-E4DA123F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B151A-2FA1-3D77-C840-9D5CDF93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B68B7-0DF6-D602-9204-1BE0A35E1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58C9B-1C3C-C9C7-0462-6B15A9465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98F70-8728-9EE3-9C0B-3B95D37E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742-285C-4597-BAD7-CFA9692D45E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525F3-5736-4304-74C4-239633A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EEA6-5513-D3F5-950D-8B2A6E76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06AF-CFFA-457D-A862-243A7BEAA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0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10FF-8EFD-FD2C-9482-8C673366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7E282-BD13-C686-D2B8-752D2C35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742-285C-4597-BAD7-CFA9692D45E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3E549-31DE-734F-DB7D-F1E2DC16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F4147-DF43-6823-1E39-D5C32778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06AF-CFFA-457D-A862-243A7BEAA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8C28C-DD61-90CE-A08C-425E8DF2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742-285C-4597-BAD7-CFA9692D45E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24EC9-7AF7-33B2-7DB1-2FFE8EE7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7553D-694A-8EB0-4756-6240CBFD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06AF-CFFA-457D-A862-243A7BEAA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2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7461-2733-5565-2787-B0DB6BEB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6DCD-DF4A-621A-AB55-6DCA0136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48F93-77CA-4A3F-A25F-52607AAE6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A71A-BB80-145C-7304-9AEE73DB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742-285C-4597-BAD7-CFA9692D45E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A74C5-3399-6C25-C56A-E5E673A7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A3D40-A1AA-2BE9-C8AC-2A45E0A4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06AF-CFFA-457D-A862-243A7BEAA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5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207F-5F30-26AC-8CFA-26AC5B35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805-4826-B488-9DC6-7B1DFB209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7A743-79F5-DB2E-2832-2222AF610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39DC3-A532-9F0A-BBD7-65B466EB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742-285C-4597-BAD7-CFA9692D45E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3DAA5-8553-57D9-083F-0C881AB1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604E8-2530-5F09-40FC-1E46F5C4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06AF-CFFA-457D-A862-243A7BEAA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2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99FAC-CFDE-02ED-A168-BB678FC7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C960-5E74-25E1-8917-0283CBD71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1E36F-73A5-F6B4-6584-0CEAD45C0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1742-285C-4597-BAD7-CFA9692D45E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16B2F-F6BB-958A-62B4-B2A17A8F7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8214-83C4-69CC-B8DA-D9C71AC8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06AF-CFFA-457D-A862-243A7BEAA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325D-7067-E129-84B0-8CF50E526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E9795-9AC3-0F3C-75CF-C658543CA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78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5173-86FC-DD8F-71D0-DFE4B8B6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" y="147412"/>
            <a:ext cx="10978243" cy="65813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Why shift to sports industry?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B958-BA59-F999-7003-310D979E7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30" y="1360715"/>
            <a:ext cx="3624943" cy="45393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  <a:p>
            <a:endParaRPr lang="en-US" sz="1100" dirty="0"/>
          </a:p>
          <a:p>
            <a:endParaRPr lang="en-IN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BB668-2322-AFE2-E354-16D7A84A1BC1}"/>
              </a:ext>
            </a:extLst>
          </p:cNvPr>
          <p:cNvSpPr/>
          <p:nvPr/>
        </p:nvSpPr>
        <p:spPr>
          <a:xfrm>
            <a:off x="195943" y="1268186"/>
            <a:ext cx="4446814" cy="472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Diversification:</a:t>
            </a:r>
            <a:r>
              <a:rPr lang="en-US" sz="1800" dirty="0"/>
              <a:t>  </a:t>
            </a:r>
            <a:r>
              <a:rPr lang="en-US" sz="1800" dirty="0" err="1"/>
              <a:t>Skylink</a:t>
            </a:r>
            <a:r>
              <a:rPr lang="en-US" sz="1800" dirty="0"/>
              <a:t> already has a strong presence in news and entertainment industry. Shifting to sports industry will help expand the business.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Commitment to innovation</a:t>
            </a:r>
            <a:r>
              <a:rPr lang="en-US" sz="1800" dirty="0"/>
              <a:t>: </a:t>
            </a:r>
            <a:r>
              <a:rPr lang="en-US" sz="1800" dirty="0" err="1"/>
              <a:t>Skylink</a:t>
            </a:r>
            <a:r>
              <a:rPr lang="en-US" sz="1800" dirty="0"/>
              <a:t> as a company is known for bringing new and engaging content for the customers. Shifting to sports industry will help create new and engaging content.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Market demand:   </a:t>
            </a:r>
            <a:r>
              <a:rPr lang="en-US" sz="1800" dirty="0"/>
              <a:t>India has a large audience for sports especially in cricket. This business move will help attract new users to the community and will also help in the growth of the existing business.</a:t>
            </a:r>
          </a:p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Monetisiation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/>
              <a:t>Large opportunity of monetization in sports industry. </a:t>
            </a: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79FC51-2524-EF42-D5B7-C631A7C07CD4}"/>
              </a:ext>
            </a:extLst>
          </p:cNvPr>
          <p:cNvSpPr/>
          <p:nvPr/>
        </p:nvSpPr>
        <p:spPr>
          <a:xfrm>
            <a:off x="5883729" y="1213757"/>
            <a:ext cx="5415642" cy="47788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According to a research and surveys conducted by the team of </a:t>
            </a:r>
            <a:r>
              <a:rPr lang="en-US" dirty="0" err="1">
                <a:solidFill>
                  <a:schemeClr val="bg1"/>
                </a:solidFill>
              </a:rPr>
              <a:t>Skylink,few</a:t>
            </a:r>
            <a:r>
              <a:rPr lang="en-US" dirty="0">
                <a:solidFill>
                  <a:schemeClr val="bg1"/>
                </a:solidFill>
              </a:rPr>
              <a:t> things are observed: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total viewership in entertainment and news  in India is around 326M and 176M respectively, out of which </a:t>
            </a:r>
            <a:r>
              <a:rPr lang="en-US" dirty="0" err="1">
                <a:solidFill>
                  <a:schemeClr val="bg1"/>
                </a:solidFill>
              </a:rPr>
              <a:t>Skylink</a:t>
            </a:r>
            <a:r>
              <a:rPr lang="en-US" dirty="0">
                <a:solidFill>
                  <a:schemeClr val="bg1"/>
                </a:solidFill>
              </a:rPr>
              <a:t> has a market share of 46% and 34%, giving a total of 150M and 60M viewers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 of these 210M people, 60% users like to watch sports.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Currently two major company’s are there Big A and Big B occupying 77% of the market share of the sports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 comprehensive viewing experience of the cricket match like multiple perspectives, including those from various angles capturing the actions of the umpire, batsmen, and other key players on the field.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F896A-7EAD-65ED-0C58-A970BB2098DB}"/>
              </a:ext>
            </a:extLst>
          </p:cNvPr>
          <p:cNvSpPr txBox="1"/>
          <p:nvPr/>
        </p:nvSpPr>
        <p:spPr>
          <a:xfrm flipV="1">
            <a:off x="7407728" y="6758072"/>
            <a:ext cx="5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4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9553-86E8-9DCC-D29A-28F936BD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114755"/>
            <a:ext cx="10684328" cy="67446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601AD-E2DA-B867-BA65-FEA45A68D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787" y="985157"/>
            <a:ext cx="8466403" cy="2019299"/>
          </a:xfrm>
        </p:spPr>
      </p:pic>
    </p:spTree>
    <p:extLst>
      <p:ext uri="{BB962C8B-B14F-4D97-AF65-F5344CB8AC3E}">
        <p14:creationId xmlns:p14="http://schemas.microsoft.com/office/powerpoint/2010/main" val="263392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C4B3-49F7-1107-5BF6-E412AE60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3037-0A25-0ECE-2C00-C7E391B5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67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                Why shift to sports industry?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drishti garg</dc:creator>
  <cp:lastModifiedBy>drishti garg</cp:lastModifiedBy>
  <cp:revision>1</cp:revision>
  <dcterms:created xsi:type="dcterms:W3CDTF">2024-01-11T11:44:20Z</dcterms:created>
  <dcterms:modified xsi:type="dcterms:W3CDTF">2024-01-11T12:51:03Z</dcterms:modified>
</cp:coreProperties>
</file>