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9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7630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38100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dirty="0"/>
              <a:t>Example :</a:t>
            </a:r>
          </a:p>
          <a:p>
            <a:r>
              <a:rPr lang="en-IN" sz="3300" dirty="0"/>
              <a:t>Gmail application</a:t>
            </a:r>
          </a:p>
          <a:p>
            <a:r>
              <a:rPr lang="en-IN" sz="3300" dirty="0"/>
              <a:t>Login screen (page1)</a:t>
            </a:r>
          </a:p>
          <a:p>
            <a:r>
              <a:rPr lang="en-IN" sz="3300" dirty="0"/>
              <a:t>Inbox(page2)</a:t>
            </a:r>
          </a:p>
          <a:p>
            <a:r>
              <a:rPr lang="en-IN" sz="3300" dirty="0"/>
              <a:t>Assume Some copied URL of page2</a:t>
            </a:r>
          </a:p>
          <a:p>
            <a:r>
              <a:rPr lang="en-IN" sz="3300" dirty="0"/>
              <a:t>It redirects to home page</a:t>
            </a:r>
            <a:endParaRPr lang="en-US" sz="3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086600" cy="382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9154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2743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(Previous page)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534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In order to track the session if you are going for hidden form  fields.</a:t>
            </a:r>
          </a:p>
          <a:p>
            <a:r>
              <a:rPr lang="en-IN" sz="2500" dirty="0"/>
              <a:t>Hidden form  fields means not visible to the user</a:t>
            </a:r>
          </a:p>
          <a:p>
            <a:endParaRPr lang="en-IN" sz="2500" dirty="0"/>
          </a:p>
          <a:p>
            <a:r>
              <a:rPr lang="en-IN" sz="2500" dirty="0"/>
              <a:t>Session tracking needs to be done with out knowing to the user</a:t>
            </a:r>
          </a:p>
          <a:p>
            <a:endParaRPr lang="en-IN" sz="2500" dirty="0"/>
          </a:p>
          <a:p>
            <a:r>
              <a:rPr lang="en-IN" sz="2500" dirty="0"/>
              <a:t>In page 1 we create one hidden filed  which is not visible to user , then when we connect from page 1 to page 2.</a:t>
            </a:r>
          </a:p>
          <a:p>
            <a:r>
              <a:rPr lang="en-IN" sz="2500" dirty="0"/>
              <a:t> in page 2 we read the value of hidden field</a:t>
            </a:r>
          </a:p>
          <a:p>
            <a:endParaRPr lang="en-IN" sz="2500" dirty="0"/>
          </a:p>
          <a:p>
            <a:r>
              <a:rPr lang="en-IN" sz="2500" dirty="0"/>
              <a:t>So in page 2 if you are able to read the value of hidden field indicates that you are coming from page 1.</a:t>
            </a:r>
          </a:p>
          <a:p>
            <a:endParaRPr lang="en-IN" sz="2500" dirty="0"/>
          </a:p>
          <a:p>
            <a:r>
              <a:rPr lang="en-IN" sz="2500" dirty="0"/>
              <a:t>If you are not coming from page1 if you open page 2 directly , then can you able to read the value of hidden filed ? NO</a:t>
            </a:r>
          </a:p>
          <a:p>
            <a:r>
              <a:rPr lang="en-IN" sz="2500" dirty="0"/>
              <a:t>So we can say invalid session if some one access page 2 directly </a:t>
            </a:r>
            <a:endParaRPr lang="en-US"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630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71913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657600"/>
            <a:ext cx="7534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1533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165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WORLD</dc:creator>
  <cp:lastModifiedBy>Rajani sharma</cp:lastModifiedBy>
  <cp:revision>31</cp:revision>
  <dcterms:created xsi:type="dcterms:W3CDTF">2006-08-16T00:00:00Z</dcterms:created>
  <dcterms:modified xsi:type="dcterms:W3CDTF">2025-06-15T02:43:10Z</dcterms:modified>
</cp:coreProperties>
</file>