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0" r:id="rId2"/>
    <p:sldId id="44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257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4" r:id="rId51"/>
    <p:sldId id="360" r:id="rId52"/>
    <p:sldId id="361" r:id="rId53"/>
    <p:sldId id="362" r:id="rId54"/>
    <p:sldId id="363" r:id="rId55"/>
    <p:sldId id="281" r:id="rId56"/>
    <p:sldId id="282" r:id="rId57"/>
    <p:sldId id="283" r:id="rId58"/>
    <p:sldId id="284" r:id="rId59"/>
    <p:sldId id="285" r:id="rId60"/>
    <p:sldId id="286" r:id="rId61"/>
    <p:sldId id="287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00" r:id="rId74"/>
    <p:sldId id="301" r:id="rId75"/>
    <p:sldId id="302" r:id="rId76"/>
    <p:sldId id="303" r:id="rId77"/>
    <p:sldId id="304" r:id="rId78"/>
    <p:sldId id="305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383" r:id="rId98"/>
    <p:sldId id="384" r:id="rId99"/>
    <p:sldId id="385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9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29T01:56:58.5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998 1736,'0'-25,"-49"25,24 0,-49 25,24-25,-24 0,49 0,-50 25,26 0,24-25,0 0,0 0,0 24,-24-24,24 25,-49 0,49-25,0 25,-25-25,50 25,-24-25,-1 24,0 1,25 0,-25 0,25 0,-25-1,1 1,-1-25,25 25,0 0,-25 0,25-1,0 1,-25 0,25 0,0 0,0-1,0 1,0 0,0 0,0 0,0-1,0 1,0 0,0 0,0 0,0-1,25 1,-25 25,25-25,-25-1,25 1,-25 0,24 25,1-50,0 24,0 1,-25 0,25-25,-1 25,1-25,-25 25,25 0,0-1,0 1,-1 0,1-25,0 25,0 0,0-1,-1-24,1 0,-25 25,25-25,0 0,25 25,-1 0,1 0,24-1,-49 1,25 0,-26-25,1 25,0-25,0 25,24-25,-24 0,25 0,-25 0,24 0,-24 0,49 0,-24 0,-25 0,0 0,49 0,0 0,-24-25,0 25,-26-25,51 25,-1-50,1 26,-26-1,1-25,0 25,-1-24,1 24,-1 0,-24 0,0 1,49-1,-49 0,25 0,-25 0,-1 0,1 1,0-1,-25 0,25-25,0 1,-1-1,-24 25,25-24,-25-1,25 25,-25-24,0-1,0 25,0 1,0-1,0 0,0-25,0 26,0-1,0 0,0 0,0 0,0 1,0-1,0 0,-50 0,50 0,-24 25,-1-49,0 49,0-25,0 0,-24 0,-1 1,25 24,1-25,-26 0,25 25,0 0,-24-25,-1 0,-24 25,24-25,-49-24,-25 24,25 0,-50 25,25 0,49-25,1 25,24-24,26 24,-1 0,0 0,0 0,-24 0,24 0,0 0,0 0,0 0,1 0,-1 0,-25 0,25 0,1 0,-1 24,0-24,0 0,0 0,1 0,24 25,-25-25,25 25,-25-25,0 25,25 0,-25-25,25 24,-25-24,25 25,-24-25,24 25,0 0,-25-25,25 25,0 0,-25-25,25 24,-25-24,25 25,-25-25</inkml:trace>
  <inkml:trace contextRef="#ctx0" brushRef="#br0" timeOffset="3649">304 1885,'25'0,"24"0,-24-25,49 0,-49 0,0 1,50 24,-51 0,1 0,25-25,-1 0,-24 25,0 0,0 0,0-25,24 0,-24 25,25 0,-26 0,-24-25,25 25,0 0,0 0,0 0,24-24,-24 24,0-25,0 25,-1 0,1 0,0 0,0 0,0 0,-1 0,-48 0,-1 0,0 0,-25 0,1 0,-1 0,-24 0,49 0,0 0,-24 0,-1 0,25 0,-24 0,24 0,-74 0,24 25,26-1,24-24,0 0,-25 0,50 25,-25-25,1 0,-1 0,25 25,-25-25,0 0,25 25,50-25,-25 0,24 0,1 0,-25 0,24-25,-24 25,25 0,-25 0,24 0,-24-25,0 25,0 0,-1 0,1 0,-50 25,1 0,-1 0,-50 24,51-24,-1-25,-25 0,50 25,-25-25,1 0,-1 0,0 0,50-50,0 26,24-1,1 0,24-25,-49 25,0 1,24-1,-24 25,0 0,0-25,0 25,24-25,-24 0,25 25,-50-24,24 24,1-25,0 25,0 0,0 0,-1 0,1 0,0 0,0 0,0 0,-1 0,-48 0,-1 0,0 0,0 0,0 0,-24 0,24 25,0-25,-24 0,-1 0,25 0,-24 0,-1 0,0 0,-24 24,49-24,0 0,1 0,-26 0,25 0,0 25,1-25,-1 0,0 0,0 25,0-25,0 0,1 0,-1 0</inkml:trace>
  <inkml:trace contextRef="#ctx0" brushRef="#br0" timeOffset="7483">1718 1463,'25'0,"-25"50,24-1,-24-24,25 25,-25-26,25 51,0-50,0 24,-1 1,-24-25,0 0,25-25,-25 24,0 1,0 0,0 0,25-25,0 0,0 0,-1 0,26-25,74-25,99-123,0-1,100-99,24 0,100-124,-224 174,25 74,-99 50,0 25,-75 24,0 1,-24 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29T02:04:49.8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124 669,'0'25,"0"0,25 0,-1 0,1-25,0 24,25 26,-26-25,-24 0,25-25,0 24,-25 1,25-25,-25 25,25-25,-1 0,1 0,25-25,-25-49,74 49,25-99,0 0,25 0,-25 25,0-25,-25 49,0 1,-24 24,-51 25,1 25,0-24</inkml:trace>
  <inkml:trace contextRef="#ctx0" brushRef="#br0" timeOffset="1706">0 446,'0'25,"24"0,1-1,-25 1,25-25,-25 25,25-25,-25 25,25-25,-25 25,0-1,25-24,-25 25,24-25,-24 25,25-25,0 25,-25 0,25-25,-25 25,25-25,-25 24,0 1,24-25,1 25,-25 0,25-25,-25 25,25-1,-25 1,0 0,25-25,-1 0,1 0,25 0,-1-25,1 0,-25-24,99-1,-50-24,50-26,-25 51,1-26,-51 26,26 24,-26-25,-24 26,0-1,0 25,0-25,-1 25,1-25,-25 0,25 25,-25-24,25 24,0 0,-1 0,1-25,0 25,0-25,0 0,-1 0,-24 1,0-1,-24 25,-1 0,-25 0,25 49,1-49,-26 25,25 0,25 0,-25-25,1 25,-1-25,0 24,0-24,25 25,-25-25,1 0,24 25,-25-25,0 25,0 0,0-25,25 24,-24-24,-1 0,25 25,-25 0,0-25,0 25,0 0,25-1,-24-24,24 25,-25-25,0 25,25 0,-25-25,25 25,0-1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30T09:03:34.2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1340 744,'0'25,"0"0,0-1,25 26,-1 24,26-24,-25 0,0-26,-25 26,25-25,-25 0,24 24,-24-24,0 0,0 0,25-25,0 0,0 0,74-25,50-99,49-50,50-49,-25 49,1 1,-75 49,-25 0,0 49,-75 50,-24-24,0 49,0 0</inkml:trace>
  <inkml:trace contextRef="#ctx0" brushRef="#br0" timeOffset="1417">0 2133,'25'0,"0"0,-25 25,0 0,25-1,0-24,-25 25,24 0,-24 0,25 0,-25-1,50-24,-25 0,24 0,1 0,-1-24,26-1,49-25,0 1,25-51,0 26,74-25,0-50,-24 50,-1 0,-49 24,-75 25,1 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30T09:03:37.1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149 918,'25'-25,"49"0,75-25,24-49,75 50,0-26,-49 26,-50-1,-25 0,25 1,-75 49,-24-25,-1 25,-24-25,0 25</inkml:trace>
  <inkml:trace contextRef="#ctx0" brushRef="#br0" timeOffset="976">446 521,'0'25,"-24"-1,-26 51,0-1,26-24,-1-25,0-1,0 1,25 0,-25-25,1 25,-1-25,25 25,-25-1,25 1,-25-25,25 25,-25-25,25 25,-25-25,25 25,-24-25,-1 24,25 1,25-25,24 0,75 0,-24 0,-1-25,-25 1,1 24,-1 0,-24 0,-26 0,1 0,0 0,0 0</inkml:trace>
  <inkml:trace contextRef="#ctx0" brushRef="#br0" timeOffset="2673">2356 372,'25'0,"0"25,25 0,-26-1,1 1,-25 0,25 0,0-25,-25 25,0-1,0 1,0 0,0 0,-25 24,0 1,-24-25,49 0,-50-1,25 1,0-25,1 25,-1-25,0 25,-25-25,25 0,1 0,24-25,0-25,0 1,0-1,49 1,1-1,24-24,1 24,-50 25,24 0,-24 1,0-1,0 25,-1 0,26-25,-25-25,74 26,-25-26,-49 25,25 0,-25 25,-1-24,1 24</inkml:trace>
  <inkml:trace contextRef="#ctx0" brushRef="#br0" timeOffset="3904">3076 471,'24'0,"1"-25,0 25,25 0,-26-24,1 24,0-25,0 25,-25-25,25 25,-25-25,25 25,-25-25,0 1,0-1,0 0,-25 25,-25 0,25 0,-24 25,-1 24,0-24,1 50,-26-26,51-24,-1 0,0 0,0-1,0 1,25 0,0 0,0 0,0-1,0 1,0 0,25 0,-25 0,25-25,0 24,0-24,-1 25,26-25,-25 0,24 0,1 0,-25 0,24 0,1 0,0 0,-25-25,-1 1,26 24,-25-50,0 50,-1-25</inkml:trace>
  <inkml:trace contextRef="#ctx0" brushRef="#br0" timeOffset="5217">3696 397,'0'25,"0"-1,0 1,0 0,0 25,0-1,0-24,0 0,0 0,0-50,0 0,25-25,-25 1,24 49,1-50,0 25,-25 1,50-1,-1 0,-24 25,25 0,-26 0,-24 25,25 0,0-1,-25 1,0 0,0 0,0 0,0-1,0 1,0 0,25-25,-25-25,25 0,-1-24,1 24,0 0,0-24,0 49,-1-25,1 0,0 25,0 0,0 0,0 0,-1 0,1 0,0 0,-25 25,25 0,-25 24,0 1,0-25,0-1,0 1,0 0,0 0,0 0</inkml:trace>
  <inkml:trace contextRef="#ctx0" brushRef="#br0" timeOffset="6664">4787 347,'-25'0,"1"50,-1-25,25 24,-25 1,0-1,25 1,0 0,0-1,0-24,0 0,0 0,0-1,25-24,0 0,0 25,-1-25,26 0,0 0,-1 0,1-25,-1 1,-49-1,50 0,-50 0,0 0,0-24,0-1,0 25,0-24,-25-1,0 1,-24 24,49 0,-25 0,0 0,0 25,1 0,-26 0,25 0,-24 0,24 0,0 0,0 0,25 25</inkml:trace>
  <inkml:trace contextRef="#ctx0" brushRef="#br0" timeOffset="7899">5209 322,'25'0,"-1"25,-24 50,75 24,-26-25,1-24,-25-1,0 1,-25-25,25-25,-25 25,24-25,26-25,-25-50,24 26,-49-26,25 1,-25 24,25 1,0-1,-25 1,0-1,0 25,0 0,0 1,0-1,0 0,0 0</inkml:trace>
  <inkml:trace contextRef="#ctx0" brushRef="#br0" timeOffset="9052">6027 422,'25'0,"0"0,0 0,24 0,-24 0,0 0,0 0,24-25,-24 0,0 0,0 0,0 25,-1-24,-24-1,25 0,0-25,-25 26,25-1,-25-25,0 25,0 0,0 1,0-1,-25 25,-25 0,-24 25,-50 74,50-49,-1 49,26-50,-1 1,25 0,25-26,-25 26,25-25,0 0,0-1,0 1,0 0,50 0,-50 24,50-49,-26 50,26-25,-50 0,25-25,0 24,-1 1,1-25,0 50,0-50,24 49,-24-49,0 0,25 0,24 0,1 0,-51-24,1-1,25 25,-25-25,-1 25,1 0,0-25,-25 0,25 1,0 24,-25-25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30T09:03:48.9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0 645,'25'50,"0"-1,0 26,24-26,-49 1,50 25,-25-26,-1 26,1-51,-25 1,0 25,25-50,0 25,-25-1,0 1,0 0,25-25,0 0,24-25,100-49,49-100,50-24,50-26,-50 26,0 74,-74 25,-50 24,0 26,0-1,-25 50,-49-25,-25 25,-1 0,1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30T09:12:31.3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1042,'25'24,"-1"1,1-25,0 25,0 0,0 0,-1-1,1-24,0 0,-25 25,25 0,0-25,-1 0,26-50,49-24,75-100,74 1,-25-26,0 51,-74-1,-25 99,25-49,-74 49,-26 25,1 1,-25 24,-25-25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30T09:12:36.5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0 670,'0'25,"0"0,0-1,24 1,1 25,0-25,0-1,24 1,-24 25,-25-25,25-25,0 49,-25-24,25-25,-25 25,24-25,-24 25,0-1,25-24,0 0,-25 25,25-25,24 0,1-25,24 1,150-125,-26 0,25 0,-24 25,-1 0,-49 0,0-25,-99 100,-1 24,-24 0,-25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30T09:12:39.7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0 174,'99'-24,"100"24,148-50,-74 0,-25 26,0 24,-50-25,-74 25,-24 0,-51 0,26 0,-51 0,1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30T09:12:40.7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670 0,'-25'0,"-24"0,24 25,-25-25,1 49,24-49,0 0,-25 25,50 0,-24-25,-1 0,0 0,25 25,-25-25,0 0,1 49,-1-49,0 50,0-50,25 25,-25-25,1 0,-1 25,0-25,0 0,25 24,0 1,-25-25,25 25,25 0,0-25,25 25,98 24,-48 1,24-25,-25 24,0-49,-24 0,-26 25,26-25,-51 0,1 0,0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30T09:30:26.8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25 299,'24'0,"1"0,-25 25,0-1,25 1,0 25,-25 24,25-24,-25-25,0-1,0 26,0-25,0 24,0-24,0 0,0 0,24 0,-24-1,0 1,0 0,0 0,25 0,-25-1,25-24,0 0,49 0,1-74,123-25,-49 0,0-1,-25 26,25 24,-75 1,25-1,-49 25,-1 1,26-1,-26 0,1 0,0 25,-26-25,26 25,0 0,-50-24,25 24,-1-25,1 25,0 0,0 0,0 0</inkml:trace>
  <inkml:trace contextRef="#ctx0" brushRef="#br0" timeOffset="3775">0 51,'0'49,"0"-24,25 0,-25 25,0-26,0 1,24 50,1-26,0 1,-25-25,0-1,25 1,-25 0,0 25,0-26,0 1,0 0,0 0,0 0,0-1,0 1,25 0,-25 0,24 0,-24-1,0 1,25-25,-25 25,25-25,-25 25,0 0,0-1,0 1,25-25,0 0,-1 0,1 0,0 0,25 0,24-49,25 49,25-75,-24 26,24-1,-50 0,0 26,26-26,-26 25,0 0,50-24,-49-1,-1 50,-24-49,-1 24,-24 25,0-25,50-25,-51 50,26-24,0-1,24 0,-49 0,24 0,1 25,0-24,-26-1,1 25,0 0,0 0,-25-25,49 25,-24-25,0 25,0-25,24 25,1 0,-50-24,25 24,0-25,-1 25,1 0,0 0,-25-25,25 25,0 0,-1 0,1-25,0 25,0 0,0 0,0 0</inkml:trace>
  <inkml:trace contextRef="#ctx0" brushRef="#br0" timeOffset="6353">471 919,'50'0,"24"0,1 0,-26 0,26 0,-51-50,26 50,0-25,-1 1,-24-1,25 25,49-50,25-24,-25 24,50 1,0-1,-25-24,-25 24,-25 0,1 26,-26-26,26 25,-26 0,1 1,-25 24,24-25,-24 25,25-25,-25 25,24 0,1-25,-25 0,-1 25,1 0,0 0,-25-24,25 24,0 0,-1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30T09:56:53.0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1439,'25'74,"0"-24,0 0,24 49,1 25,-1-50,-24-24,0 24,25-49,-50 0,0 24,24-49,-24 25,0 0,50-25,24-25,1-49,148-75,-49 0,123-99,1-25,-50 50,50-75,-75 75,25 49,-74 26,-50 73,0 1,-75 24,-24 50,0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29T01:58:17.5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0 967,'0'25,"0"0,0-1,25-24,-25 25,0 0,24 0,1-25,-25 25,25-1,-25 1,25-25,-25 25,25 0,0-25,-25 25,24-25,-24 24,0 1,0 0,25-25,0 0,0 0,0-25,49-24,50-75,74-50,-49-24,99-26,-49 51,-50 73,24 1,-74 50,1-1,-51 25,1 0,-25 25,-1 0,-24-24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30T09:58:03.5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651 921,'-25'0,"0"0,1 0,-26 0,25 0,-24 0,24 0,0 0,0 0,0 0,-24 0,-1 49,25-49,-24 25,24 0,0-25,0 25,1-25,24 49,-25-49,25 25,-25 0,25 0,0-1,-25 26,25-25,0 24,0-24,0 0,0 0,0 0,0-1,0 26,0-25,0 0,0-1,0 1,0 0,0 0,0 0,0 24,0-24,0 0,25 0,0 0,-25 24,0-24,49 0,1 0,-25-1,0 1,-1 0,1 0,25 0,-50-1,49-24,-49 25,25-25,50 0,-51 0,1 25,25 0,-1-25,-24 0,0 0,25 0,24 0,0 0,-24 0,-25 0,25 0,-26 0,51 0,-50 0,-1 0,1 0,50 0,-51 0,26 0,24-25,-49 25,0 0,25-25,-1 25,-24-25,0 25,0 0,-1 0,-24-24,25 24,0-25,0 25,24 0,-24-25,0 25,0-25,0 0,-25 1,24 24,1-25,-25 0,25 0,-25 0,0-24,0 24,0-25,0 26,0-1,0 0,0 0,0 0,0-24,-25 49,25-25,-25 0,1-25,-51 1,50 24,1 0,-26 25,25-25,0 1,-74-26,25 25,24 0,25 25,-24-49,-1 49,25-25,1 25,-1 0,0-25,0 25,0 0,1 0,-51 0,26 0,-1 0,25 0,0-25,-24 25,-1 0,25 0,0 0,1-24,-1 24,0 0,0 0,0 0,1 0,-1 0,-25 0,1 0,24 0,0 0,-25 0,1 0,24 0,0 0,0 0,1 0,-1 0,0 0,25-25</inkml:trace>
  <inkml:trace contextRef="#ctx0" brushRef="#br0" timeOffset="2895">800 449,'25'25,"24"0,-24 24,25 26,24-25,-49-1,25 1,-26-25,1-1,0-24,-25 25,0 0,25-25,24 0,26-25,-26 0,75-99,-24 25,24 49,-25-49,-25 25,75-25,-50 24,-49 26,0 24,-26 0,1 0,0 25,-25-25,25 25,0-24,-1 24,-24-25,25 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30T09:59:05.4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0 446,'0'25,"0"0,25 0,-25-1,25 1,0 0,-25 0,0 0,24-25,-24 25,25-1,-25 1,25-25,-25 25,25-25,-25 25,25 0,-25-1,0 1,25-25,-1 0,-24 25,25-25,-25 25,0 0,25-25,-25 24,25-24,-25 25,0 0,25-25,-1 0,26 0,24-74,26 24,123-99,25 25,-50-25,1 25,-26 50,-24-25,-74 24,24 50,-25 1,-49-1,0 25,0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30T10:00:26.7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198 374,'0'25,"25"-25,74 0,0 0,25 0,50 0,74 0,-49 0,-26-25,-24 25,99-49,-49 24,-1-25,75 1,-75-1,25 25,-98-24,48 24,-98 25,-26-25,1 25,-25-25,-1 25</inkml:trace>
  <inkml:trace contextRef="#ctx0" brushRef="#br0" timeOffset="1134">843 77,'0'-25,"-49"50,-1-25,-25 24,1 1,24-25,-24 25,49-25,-24 0,-1 25,0-25,26 25,-1-25,0 0,0 24,0-24,1 0,-1 0,0 25,0 0,0-25,1 0,-1 0,25 25,0 0,25-1,-1 1,26-25,0 50,-26-25,26-25,0 24,-26 1,1-25,25 0,-25 25,-1-25,1 25,0-25,25 0,-26 25,1-1,0 1,0-25,0 0,-1 0,-24 25,50 0,-25-25,0 0,0 25,-1-25,1 0,0 24,0 1,24-25,1 25,-25-25,-25 25,25-25,-1 0,1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30T10:02:29.2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1216,'0'24,"0"26,25 0,0-1,0-24,0 0,0 24,-1-24,1 0,0 25,-25-26,25 1,-25 0,25-25,-25 25,24-25,26 0,24-50,75-74,149-74,-50-50,25 25,99-75,-124 99,0 75,-50 50,-24 0,-25 24,-50 50,0 0,-24-25,-26 25,-24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10-11T11:15:19.1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0 446,'0'50,"50"24,-1-24,-24-25,0 24,0-24,0-25,-25 25,0 0,24-25,1 0,25 0,49-25,0-49,1-1,-26 26,25-26,50 1,-50-50,-24 74,-1-24,-24 49,-26 0,1-24,0 49,0-25,0 0,0 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10-12T04:41:25.5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918 282,'0'-24,"0"-1,0 0,0 0,0 0,50-24,99-26,-25 51,49 24,26 0,-75 0,-50 0,-24 0,-25 0,-1 24,-24 1,0 25,0 24,0-24,0 24,0 1,0 24,0-49,0-1,0 26,-24-26,-1 1,25-1,0-24,-25 25,0-50,25 74,0-24,-25 24,0-24,25-1,0 1,0 0,0-26,0 1,0 0,0 25,25-50,0 0,25 24,-25-24,-1 0,26 0,-25 0,24 0,-24 0,25-24,-1-1,-49 0,25 0,-25 0,0 1,0-1,0 0,-25 25,1 0,-1 0,25 25,-25 0,0-1,0 51,25-50,0 49,0 1,0 49,0-25,50 50,0-25,24 74,-49-49,24 24,1-73,0 24,-50-50,24 1,-24-1,25-24,-25-26,0 51,0-1,0 50,0 0,0-25,-25 1,25-26,0-24,-24-1,24 1,-25-25,0 24,25 1,0 24,-50 26,1-1,49-50,-50 1,25-25,1 0,-1-1,0 1,-49 0,-1 25,-74 24,-24 0,24-24,0-25,25 0,-74 0,74-25,-25 0,49 0,1 0,50 0,-26-25,26 0,24 25,0 0,-25 0,1-25,-1 0,1 0,24 1,0 24,0-25,25 0,-25 25,25-25</inkml:trace>
  <inkml:trace contextRef="#ctx0" brushRef="#br0" timeOffset="2350">2853 2416,'0'-25,"0"50,25 24,24-49,-49 50,25-25,-25-1,0 1,25-25,0 0,0 0,24-25,26 1,-51-1,51-74,74-50,-50 25,0 0,-25 25,26 24,48-24,1 25,-49 24,24 0,-50 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29T01:59:30.3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1438,'49'50,"26"24,-51-49,51 25,-75-25,49-1,-49 1,0 0,25-25,-25 25,25-25,-25 25,25-25,0 0,-25 24,24-24,-24 25,25-25,-25 25,0 0,0 0,25-25,0 0,0-25,49-50,75-73,49-100,100-50,99-99,25 99,-174 125,-100 49,-48 49,-51 50,-24 25,0-24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29T02:00:55.5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0,'25'25,"25"25,-26-1,26 1,49 24,-24 26,-1-51,0 26,-49-51,25 26,-1-25,-49 0,50-1,-25 1,24 25,1-25,-25 24,0-49,-1 25,1 0,0 0,0-25,0 25,-25-1,24 1,-24 0,25-25,-25 25,25-25,0 25,0-25,-25 24,25-24,-25 25,24-25,1 0,-25 25,0 0,25-25</inkml:trace>
  <inkml:trace contextRef="#ctx0" brushRef="#br0" timeOffset="1286">868 521,'0'25,"0"0,25 0,0-1,0 1,-1 0,1 0,0 0,-25-1,50 1,-50 0,0 25,25-25,-25-1,24 1,-24 0,25 0,0 0,-25-1,0 1,25-25,-25 25,0 0,0 0,25-1,-25 1,24 0,1-25,-25 25,0 0,25-1,-25 1,0 0,-50-25,26 0,-1 0,0 0,0 0,0 0,-24 0,24 0,-25 0,25 0,1 0,-1 0,0 0,-25-25,26 25,-1-25,-25 25,25 0,1 0,-1 0</inkml:trace>
  <inkml:trace contextRef="#ctx0" brushRef="#br0" timeOffset="3965">75 422,'0'25,"49"24,1 1,49 24,-25 1,-24-26,0-24,-26 25,1-25,0 0,0-25,-25 24,25-24,-25 25,24-25,-24 25,25-25,0 0,0 0,-25 25,25-25,-1 0,-24 25,25-25,0 0,-25 24,25 1,0-25,-25 25,24-25,1 0,-25 25,25-25,0 0,0 0,-25 25,24-1,1-24,0 0,0 0,-25 25,25-25,-25 25,25-25,-1 0,1 0,0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29T02:01:01.8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0 645,'0'24,"0"26,25-25,0 24,0 1,0-25,-1 0,1-1,-25 1,25 0,-25 0,25 0,0-25,-25 24,0 1,25 0,-25 0,24-25,-24 25,25-25,-25 24,25-24,0 0,49 0,-24-24,49-76,25-24,99-49,-49 24,74 25,-99 25,49 0,-74 24,25 25,-75 26,26-26,-51 50,-24-25,25 0,-25 25,-25-24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29T02:01:04.4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1116,'0'25,"0"0,25 0,-25 24,74 26,-49-1,24 0,-24-49,0 25,0-1,0-49,-1 25,-24 0,0 0,25-25,-25 25,25-25,0 0,-25 24,25-24,49 0,50-74,124-75,0-49,0-1,0 26,124-100,-148 124,-51 75,-24-26,-75 26,-24 49,0 25,-26 0</inkml:trace>
  <inkml:trace contextRef="#ctx0" brushRef="#br0" timeOffset="1821">99 1116,'0'25,"25"0,0 24,-25 1,49-25,-24 49,0 1,0-26,-25-24,24 0,1 49,0-24,0-25,0-1,-25 1,0 0,24-25,-24 25,25 0,-25 0,25-25,-25 24,25-24,-25 25,25-25,-25 25,24-25,26 0,0-50,49-24,25-1,-25-49,25 0,0 0,25-99,-25 124,-25-25,25 50,-49-26,24 51,-25-26,50 1,-49 49,-1 0,-24-24,49 24,-25-25,-24 25,-25 25,24-24,-49-1,25 25,0-25,0 25,-25-25,25-24,-1 49,-24-25,25 25,-25-50,25 50,-25-25,25 25,0 0,-25-24,24 24,1 0,0-25,0 25,-25-25,25 25,-1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29T02:01:10.3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50 695,'0'-25,"0"50,0 0,25-25,0 49,-1 1,26 0,-25-1,24-24,-24 0,-25 0,25-1,-25 1,50 25,-50-25,25-1,-25 1,24 0,1 0,0-25,-25 25,25-1,-25 1,0 0,0 0,25-25,-25 25,24-25,1 0,0 0,0-25,49-25,25-24,-24-1,24-24,25 0,50 25,-25-26,24 1,-24 0,0 25,0-1,-25-24,-50 49,25 1,-49 24,-25 0,49-25,-49 50,0-24,24-1,-49 0,25 25,-25-25,25 25,0-25,0 25</inkml:trace>
  <inkml:trace contextRef="#ctx0" brushRef="#br0" timeOffset="2125">0 695,'25'0,"25"50,-50-26,49 1,-49 25,25-50,-25 49,25-24,0 0,-25 0,25 0,-1-1,1 1,-25 0,25 0,-25 0,0-1,25-24,0 0,-25 25,25 0,-1-25,-24 25,25-25,-25 25,0-50,-25 0,25 0,-24 25,24-25,0 50,24 0,-24 0,25-25,0 49,0-49,-25 25,25-25,-25 25,24-25,-24 25,0 0,25-25,0 0,0-25,24-25,1 1,49-26,0 50,-49-49,24 24,1-24,24 49,-49-49,-1 24,26 1,-50 49,24-50,26 25,-26 0,-24 1,25-1,-1-25,1 25,-25 1,-1-1,1 25,0-25,0 0,0 0,-25 0,49 25,-24-24,0 24,0 0,-25-25,49 0,-24 25,0 0,-25-25,49 25,-24 0,0 0,0 0,0 0,-1 0,1 0,0 0,0 0,0 0,24-25,1 1,-25 24,-25-25,25 25,-1 0,-24-25,25 25,0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29T02:02:41.5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0 595,'0'50,"49"-1,-24-24,25 74,-50-74,49 25,-49-1,25-24,0-25,-25 25,0 0,25-25,-25 25,0-1,0 1,24-25,-24 25,25 0,-25 0,25-25,-25 24,0 1,25 0,-25 0,25-25,-1 0,26 0,74-99,25-50,74-25,-24 25,-26 1,-24 48,0 1,-50 25,0 24,-49 25,0-24,-26 49,1-25</inkml:trace>
  <inkml:trace contextRef="#ctx0" brushRef="#br0" timeOffset="1946">0 620,'0'25,"0"0,24-1,1 26,-25-25,25 24,0-24,-25 0,25 25,-1-26,-24 1,0 0,25-25,-25 25,25 24,-25-24,25-25,0 0,-25 25,0 0,24-25,-24 25,0-1,25-24,-25 25,0 0,25 0,0-25,-25 25,0-1,25 1,-25 0,0 0,49-25,26-50,24-24,-25-25,150-100,-100 50,99-74,-74 99,-25 25,0 24,-75 26,1 24,-1-25,-24 50,0-24,0 24</inkml:trace>
  <inkml:trace contextRef="#ctx0" brushRef="#br0" timeOffset="3909">99 546,'25'0,"-1"0,-24 24,25 1,-25 25,25-25,25 24,-50 1,0-1,24-24,-24 0,25 0,-25 0,25 24,-25-24,25-25,0 25,-25 0,24-1,-24 26,0-25,25 0,0-1,-25 1,0 25,25-50,-25 25,0-1,0 1,0 0,0 0,25-25,-1 0,1 0,50-50,-1-24,75-50,25-75,-26 26,76-50,-76 74,26 25,-50 24,-25 1,-49 74,0 1,-50-1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6.62116" units="1/cm"/>
          <inkml:channelProperty channel="Y" name="resolution" value="46.54546" units="1/cm"/>
        </inkml:channelProperties>
      </inkml:inkSource>
      <inkml:timestamp xml:id="ts0" timeString="2022-09-29T02:02:48.6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1042,'0'25,"0"24,25-24,0 0,-25 0,24-25,1 25,-25-1,0 1,25-25,-25 25,0 0,25-25,-25 25,25-1,-1-24,-24 25,25-25,-25 25,25-25,25 0,-26 0,26-50,74-24,124-75,0-49,25 49,-124 25,74-25,-74 50,-25 0,-50 49,-24 25,-1 0,1 1,-25-1</inkml:trace>
  <inkml:trace contextRef="#ctx0" brushRef="#br0" timeOffset="2301">25 868,'0'25,"0"0,0 0,25-1,-25 1,24 0,-24 0,25 0,0 24,-25-24,25 0,0 0,-25 0,24-1,-24 1,25 0,-25 0,25 0,0-25,-25 24,0 1,25-25,-25 25,24-25,1 0,25 0,74-74,49-26,1-49,-25 50,49 0,-74 25,25-1,0-24,74 0,-74 24,-50 1,1 24,-51 26,-24 24,0-25,0 25</inkml:trace>
  <inkml:trace contextRef="#ctx0" brushRef="#br0" timeOffset="4404">50 992,'0'25,"49"25,-49-1,50-24,-25 0,-25 0,24 24,-24-24,0 0,25 0,0 0,-25-1,25-24,-25 25,0-50,-25 1,0-26,0 0,1 26,-1-26,0 25,0 0,25 50,25 25,-25-1,25-24,-25 0,25 25,-1-26,-24 1,0 0,0-50,0-24,-49-26,49 26,-50 24,25-25,1 25,24 0,0 1,0 48,24-24,1 25,0-25,-25 25,0-50,0-24,-25 49,25-25,-25 0,25 50,25-25,-25 25,0-1,25-24,-25 25,0 0,25-25,-25 25,0 0,0 0,25-25,-25 24,24-24,-24 25,0 0,25 0,-25 0,0-1,0 1,25-25,0 0,0 0,-1 0,26 0,0-25,-26 25,26-24,49-26,-49 25,49-24,0-1,-49 25,24-25,-24 26,-1-1,-24 0,25 25,-50-25,50 0,-1 1,1-1,-25 0,24 0,1 0,-25-24,24 24,-49 0,25 25,0-25,0 25,-1-24,1-1,0 0,25 0,-1 0,-24 1,0-1,0 0,-1 25,1 0,0 0,-25-25,25 0,0 25,-25-24,-25 24,-25 24,-24 26,-25 24,24 1,1-26,-1-24,51 25,-1-50,0 0,0 0,0 0,25 25,-24-25,24 24,0 1,49-74,1 24,-25 0,74-49,25-1,49-74,1 75,25-25,-100 24,0 26,-49 24,24 0,-24-25,-26 50,1-24,0 24,-25-25,25 0,0 25,-1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5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9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12.xml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customXml" Target="../ink/ink16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865191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14"/>
            <a:ext cx="8705850" cy="277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46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7634317" cy="414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85794"/>
            <a:ext cx="9143999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71480"/>
            <a:ext cx="9144000" cy="571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2852"/>
            <a:ext cx="9144000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gi1.png"/>
          <p:cNvPicPr>
            <a:picLocks noChangeAspect="1"/>
          </p:cNvPicPr>
          <p:nvPr/>
        </p:nvPicPr>
        <p:blipFill>
          <a:blip r:embed="rId2"/>
          <a:srcRect l="13281" t="2685" r="61719" b="62524"/>
          <a:stretch>
            <a:fillRect/>
          </a:stretch>
        </p:blipFill>
        <p:spPr>
          <a:xfrm>
            <a:off x="205709" y="156271"/>
            <a:ext cx="7938191" cy="64874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gi12.png"/>
          <p:cNvPicPr>
            <a:picLocks noChangeAspect="1"/>
          </p:cNvPicPr>
          <p:nvPr/>
        </p:nvPicPr>
        <p:blipFill>
          <a:blip r:embed="rId2"/>
          <a:srcRect l="14062" t="6860" r="66406" b="69482"/>
          <a:stretch>
            <a:fillRect/>
          </a:stretch>
        </p:blipFill>
        <p:spPr>
          <a:xfrm>
            <a:off x="71406" y="428604"/>
            <a:ext cx="9034806" cy="61436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8" y="357166"/>
            <a:ext cx="9039225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let vs jsp.png"/>
          <p:cNvPicPr>
            <a:picLocks noChangeAspect="1"/>
          </p:cNvPicPr>
          <p:nvPr/>
        </p:nvPicPr>
        <p:blipFill>
          <a:blip r:embed="rId2"/>
          <a:srcRect l="12500" t="5468" r="65625" b="66699"/>
          <a:stretch>
            <a:fillRect/>
          </a:stretch>
        </p:blipFill>
        <p:spPr>
          <a:xfrm>
            <a:off x="442885" y="642918"/>
            <a:ext cx="8486833" cy="60620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614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gi-vs-servlets.png"/>
          <p:cNvPicPr>
            <a:picLocks noChangeAspect="1"/>
          </p:cNvPicPr>
          <p:nvPr/>
        </p:nvPicPr>
        <p:blipFill>
          <a:blip r:embed="rId2"/>
          <a:srcRect b="38542"/>
          <a:stretch>
            <a:fillRect/>
          </a:stretch>
        </p:blipFill>
        <p:spPr>
          <a:xfrm>
            <a:off x="142844" y="0"/>
            <a:ext cx="885831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gi-vs-servlets.png"/>
          <p:cNvPicPr>
            <a:picLocks noChangeAspect="1"/>
          </p:cNvPicPr>
          <p:nvPr/>
        </p:nvPicPr>
        <p:blipFill>
          <a:blip r:embed="rId2"/>
          <a:srcRect t="60382"/>
          <a:stretch>
            <a:fillRect/>
          </a:stretch>
        </p:blipFill>
        <p:spPr>
          <a:xfrm>
            <a:off x="642910" y="357166"/>
            <a:ext cx="7858180" cy="59670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643306" y="3500438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(under the </a:t>
            </a:r>
            <a:r>
              <a:rPr lang="en-IN" b="1" dirty="0"/>
              <a:t>project folder </a:t>
            </a:r>
            <a:r>
              <a:rPr lang="en-IN" dirty="0"/>
              <a:t>directly we can place .html , .</a:t>
            </a:r>
            <a:r>
              <a:rPr lang="en-IN" dirty="0" err="1"/>
              <a:t>js</a:t>
            </a:r>
            <a:r>
              <a:rPr lang="en-IN" dirty="0"/>
              <a:t> , .</a:t>
            </a:r>
            <a:r>
              <a:rPr lang="en-IN" dirty="0" err="1"/>
              <a:t>jsp</a:t>
            </a:r>
            <a:r>
              <a:rPr lang="en-IN" dirty="0"/>
              <a:t> files , generally we call this area as public area)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1802" y="514351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(Web.xml)</a:t>
            </a:r>
            <a:endParaRPr lang="en-US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96" y="2377602"/>
            <a:ext cx="785818" cy="256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736"/>
            <a:ext cx="8501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00" dirty="0"/>
              <a:t>Above is standard directory structure , Eclipse IDE follows different directory structure.</a:t>
            </a:r>
            <a:endParaRPr lang="en-US" sz="33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14290"/>
            <a:ext cx="7000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00" dirty="0"/>
              <a:t>First create a new folder , and double click on Eclipse icon and select this newly created folder as workspace ,After opening Eclipse , click on the “+” symbol (open perspective) in the top right corner</a:t>
            </a:r>
            <a:endParaRPr lang="en-US" sz="3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1" y="3357562"/>
            <a:ext cx="5796429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72188" y="3357563"/>
              <a:ext cx="1697037" cy="1187450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2840" y="3348219"/>
                <a:ext cx="1715733" cy="120613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290"/>
            <a:ext cx="5715039" cy="664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9838" y="2276475"/>
              <a:ext cx="706437" cy="482600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0481" y="2267111"/>
                <a:ext cx="725151" cy="501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24338" y="5411788"/>
              <a:ext cx="946150" cy="687387"/>
            </p14:xfrm>
          </p:contentPart>
        </mc:Choice>
        <mc:Fallback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4984" y="5402436"/>
                <a:ext cx="964857" cy="70609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001056" cy="592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7800" y="669925"/>
              <a:ext cx="465138" cy="473075"/>
            </p14:xfrm>
          </p:contentPart>
        </mc:Choice>
        <mc:Fallback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432" y="660586"/>
                <a:ext cx="483873" cy="491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70050" y="1250950"/>
              <a:ext cx="822325" cy="419100"/>
            </p14:xfrm>
          </p:contentPart>
        </mc:Choice>
        <mc:Fallback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0689" y="1241645"/>
                <a:ext cx="841047" cy="437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99300" y="1830388"/>
              <a:ext cx="1071563" cy="687387"/>
            </p14:xfrm>
          </p:contentPart>
        </mc:Choice>
        <mc:Fallback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9941" y="1821070"/>
                <a:ext cx="1090280" cy="706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5600" y="1169988"/>
              <a:ext cx="955675" cy="492125"/>
            </p14:xfrm>
          </p:contentPart>
        </mc:Choice>
        <mc:Fallback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6245" y="1160628"/>
                <a:ext cx="974386" cy="51084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3338"/>
            <a:ext cx="7286675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46400" y="830263"/>
              <a:ext cx="733425" cy="500062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7029" y="820909"/>
                <a:ext cx="752166" cy="518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30325" y="3197225"/>
              <a:ext cx="982663" cy="509588"/>
            </p14:xfrm>
          </p:contentPart>
        </mc:Choice>
        <mc:Fallback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0963" y="3187881"/>
                <a:ext cx="1001387" cy="528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1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67400" y="6054725"/>
              <a:ext cx="606425" cy="347663"/>
            </p14:xfrm>
          </p:contentPart>
        </mc:Choice>
        <mc:Fallback>
          <p:pic>
            <p:nvPicPr>
              <p:cNvPr id="51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58054" y="6045397"/>
                <a:ext cx="625117" cy="36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1214422"/>
            <a:ext cx="75724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dirty="0"/>
              <a:t>If you select 3.0 or above version , servlet 3.0 version supports annotations .</a:t>
            </a:r>
          </a:p>
          <a:p>
            <a:r>
              <a:rPr lang="en-IN" sz="3300" dirty="0"/>
              <a:t>It supports annotations means it doesn’t take web.xml file.</a:t>
            </a:r>
          </a:p>
          <a:p>
            <a:endParaRPr lang="en-IN" sz="3300" dirty="0"/>
          </a:p>
          <a:p>
            <a:endParaRPr lang="en-US" sz="33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57023"/>
            <a:ext cx="6215106" cy="5678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285728"/>
            <a:ext cx="891540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6715172" cy="585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4843487" cy="50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8604"/>
            <a:ext cx="6715171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1142984"/>
            <a:ext cx="821537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/>
              <a:t>There are three ways to create a servlet,</a:t>
            </a:r>
          </a:p>
          <a:p>
            <a:r>
              <a:rPr lang="en-US" sz="3300" dirty="0"/>
              <a:t> a. implements Servlet  interface</a:t>
            </a:r>
          </a:p>
          <a:p>
            <a:r>
              <a:rPr lang="en-US" sz="3300" dirty="0"/>
              <a:t> b. extends GenericServlet </a:t>
            </a:r>
          </a:p>
          <a:p>
            <a:r>
              <a:rPr lang="en-US" sz="3300" dirty="0"/>
              <a:t> c. extends HttpServlet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8286807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3"/>
            <a:ext cx="7858180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7715304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291"/>
            <a:ext cx="8358246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8072494" cy="621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643050"/>
            <a:ext cx="7500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Open Servlet.class file using online java decompiler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57166"/>
            <a:ext cx="914400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7972425" cy="420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8715404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144000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0"/>
            <a:ext cx="8924948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5725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At server side we create first servlet , after creating first servlet , we have to give some URL pattern to the client .</a:t>
            </a:r>
          </a:p>
          <a:p>
            <a:endParaRPr lang="en-IN" sz="2500" dirty="0"/>
          </a:p>
          <a:p>
            <a:r>
              <a:rPr lang="en-IN" sz="2500" dirty="0"/>
              <a:t>In first application we are just creating a servlet at server side , for that servlet I am creating one URL using </a:t>
            </a:r>
            <a:r>
              <a:rPr lang="en-IN" sz="2500" b="1" dirty="0">
                <a:solidFill>
                  <a:srgbClr val="FF0000"/>
                </a:solidFill>
              </a:rPr>
              <a:t>web.xml</a:t>
            </a:r>
            <a:r>
              <a:rPr lang="en-IN" sz="2500" dirty="0"/>
              <a:t>  file , using the URL the client will access my servlet.</a:t>
            </a:r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  <a:p>
            <a:r>
              <a:rPr lang="en-IN" sz="2500" dirty="0"/>
              <a:t>So first step is to create the servlet at server side.</a:t>
            </a:r>
            <a:endParaRPr lang="en-US" sz="25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864399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Servlet 3.0 will have new concept like annotations , I said just now at the server side you can create the servlet , for the servlet we have to create one URL pattern .</a:t>
            </a:r>
          </a:p>
          <a:p>
            <a:endParaRPr lang="en-IN" sz="2500" dirty="0"/>
          </a:p>
          <a:p>
            <a:r>
              <a:rPr lang="en-IN" sz="2500" dirty="0"/>
              <a:t>How we will create the URL pattern ?</a:t>
            </a:r>
          </a:p>
          <a:p>
            <a:r>
              <a:rPr lang="en-IN" sz="2500" dirty="0"/>
              <a:t>Previously we will create URL pattern using XML file (web.xml file)</a:t>
            </a:r>
          </a:p>
          <a:p>
            <a:endParaRPr lang="en-IN" sz="2500" dirty="0"/>
          </a:p>
          <a:p>
            <a:r>
              <a:rPr lang="en-IN" sz="2500" dirty="0"/>
              <a:t>For the single servlet to create URL pattern we have to write almost  all 10 lines of code.</a:t>
            </a:r>
          </a:p>
          <a:p>
            <a:endParaRPr lang="en-IN" sz="2500" dirty="0"/>
          </a:p>
          <a:p>
            <a:r>
              <a:rPr lang="en-IN" sz="2500" dirty="0"/>
              <a:t>If </a:t>
            </a:r>
            <a:r>
              <a:rPr lang="en-IN" sz="2500" dirty="0" err="1"/>
              <a:t>no.of</a:t>
            </a:r>
            <a:r>
              <a:rPr lang="en-IN" sz="2500" dirty="0"/>
              <a:t> </a:t>
            </a:r>
            <a:r>
              <a:rPr lang="en-IN" sz="2500" dirty="0" err="1"/>
              <a:t>servlets</a:t>
            </a:r>
            <a:r>
              <a:rPr lang="en-IN" sz="2500" dirty="0"/>
              <a:t> are increased xml  configurations are increased .</a:t>
            </a:r>
          </a:p>
          <a:p>
            <a:r>
              <a:rPr lang="en-IN" sz="2500" dirty="0"/>
              <a:t>To reduce that XML configurations instead of the XML , we are using annotations concept.</a:t>
            </a:r>
          </a:p>
          <a:p>
            <a:endParaRPr lang="en-US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6072206"/>
            <a:ext cx="86439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Basically annotations will reduce the configurations of XML files .</a:t>
            </a:r>
            <a:endParaRPr lang="en-US" sz="25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774" y="428604"/>
            <a:ext cx="8353801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904" y="785794"/>
            <a:ext cx="7456410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5988" y="3071813"/>
              <a:ext cx="1179512" cy="839787"/>
            </p14:xfrm>
          </p:contentPart>
        </mc:Choice>
        <mc:Fallback>
          <p:pic>
            <p:nvPicPr>
              <p:cNvPr id="20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627" y="3062458"/>
                <a:ext cx="1198234" cy="858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48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14875" y="3938588"/>
              <a:ext cx="2438400" cy="392112"/>
            </p14:xfrm>
          </p:contentPart>
        </mc:Choice>
        <mc:Fallback>
          <p:pic>
            <p:nvPicPr>
              <p:cNvPr id="2048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5519" y="3929261"/>
                <a:ext cx="2457113" cy="410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48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86250" y="5197475"/>
              <a:ext cx="920750" cy="473075"/>
            </p14:xfrm>
          </p:contentPart>
        </mc:Choice>
        <mc:Fallback>
          <p:pic>
            <p:nvPicPr>
              <p:cNvPr id="2048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6884" y="5188129"/>
                <a:ext cx="939482" cy="49176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"/>
            <a:ext cx="6929486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6000768"/>
            <a:ext cx="83582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Eclipse IDE  automatically generates  web.xml file,</a:t>
            </a:r>
          </a:p>
          <a:p>
            <a:r>
              <a:rPr lang="en-IN" sz="2500" dirty="0"/>
              <a:t>By default class name is taken as URL pattern .  </a:t>
            </a:r>
            <a:endParaRPr lang="en-US" sz="2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50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59200" y="5081588"/>
              <a:ext cx="696913" cy="446087"/>
            </p14:xfrm>
          </p:contentPart>
        </mc:Choice>
        <mc:Fallback>
          <p:pic>
            <p:nvPicPr>
              <p:cNvPr id="2150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9855" y="5072250"/>
                <a:ext cx="715603" cy="46476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7884"/>
            <a:ext cx="6215105" cy="605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53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32400" y="5340350"/>
              <a:ext cx="714375" cy="411163"/>
            </p14:xfrm>
          </p:contentPart>
        </mc:Choice>
        <mc:Fallback>
          <p:pic>
            <p:nvPicPr>
              <p:cNvPr id="2253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3043" y="5330940"/>
                <a:ext cx="733089" cy="429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53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84613" y="2160588"/>
              <a:ext cx="731837" cy="63500"/>
            </p14:xfrm>
          </p:contentPart>
        </mc:Choice>
        <mc:Fallback>
          <p:pic>
            <p:nvPicPr>
              <p:cNvPr id="2253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5263" y="2151154"/>
                <a:ext cx="750538" cy="82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53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21113" y="2108200"/>
              <a:ext cx="349250" cy="222250"/>
            </p14:xfrm>
          </p:contentPart>
        </mc:Choice>
        <mc:Fallback>
          <p:pic>
            <p:nvPicPr>
              <p:cNvPr id="2253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11742" y="2098895"/>
                <a:ext cx="367992" cy="2408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0"/>
            <a:ext cx="885824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214290"/>
            <a:ext cx="859155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087" y="285728"/>
            <a:ext cx="8039003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8283059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4290"/>
            <a:ext cx="9144000" cy="635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57256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Request</a:t>
            </a:r>
            <a:r>
              <a:rPr lang="en-IN" sz="2500" dirty="0"/>
              <a:t> object contains the data which is coming from the client side , because from the client you are getting some username , password etc .</a:t>
            </a:r>
          </a:p>
          <a:p>
            <a:endParaRPr lang="en-IN" sz="2500" dirty="0"/>
          </a:p>
          <a:p>
            <a:r>
              <a:rPr lang="en-IN" sz="2500" dirty="0"/>
              <a:t>The details which are coming from the client side , those details are stored in </a:t>
            </a:r>
            <a:r>
              <a:rPr lang="en-IN" sz="2500" b="1" dirty="0"/>
              <a:t>request</a:t>
            </a:r>
            <a:r>
              <a:rPr lang="en-IN" sz="2500" dirty="0"/>
              <a:t> object.</a:t>
            </a:r>
          </a:p>
          <a:p>
            <a:endParaRPr lang="en-IN" sz="2500" dirty="0"/>
          </a:p>
          <a:p>
            <a:r>
              <a:rPr lang="en-IN" sz="2500" dirty="0"/>
              <a:t>What ever response you are trying to give to the browser  , that response we are adding to response object.</a:t>
            </a:r>
          </a:p>
          <a:p>
            <a:endParaRPr lang="en-IN" sz="2500" dirty="0"/>
          </a:p>
          <a:p>
            <a:r>
              <a:rPr lang="en-IN" sz="2500" dirty="0"/>
              <a:t>Some general settings are there for every application . Before sending response from the servlet , we have to specify what type of response we are sending to the browser.</a:t>
            </a:r>
            <a:endParaRPr lang="en-US" sz="25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1214422"/>
            <a:ext cx="8715404" cy="263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6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4075" y="2098675"/>
              <a:ext cx="1017588" cy="357188"/>
            </p14:xfrm>
          </p:contentPart>
        </mc:Choice>
        <mc:Fallback>
          <p:pic>
            <p:nvPicPr>
              <p:cNvPr id="276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4723" y="2089332"/>
                <a:ext cx="1036292" cy="37587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1"/>
            <a:ext cx="9144000" cy="24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857232"/>
            <a:ext cx="801052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7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26350" y="4606925"/>
              <a:ext cx="1116013" cy="787400"/>
            </p14:xfrm>
          </p:contentPart>
        </mc:Choice>
        <mc:Fallback>
          <p:pic>
            <p:nvPicPr>
              <p:cNvPr id="297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6996" y="4597551"/>
                <a:ext cx="1134721" cy="80614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642918"/>
            <a:ext cx="84582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48413" y="741363"/>
              <a:ext cx="866775" cy="777875"/>
            </p14:xfrm>
          </p:contentPart>
        </mc:Choice>
        <mc:Fallback>
          <p:pic>
            <p:nvPicPr>
              <p:cNvPr id="307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9074" y="732030"/>
                <a:ext cx="885454" cy="79654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28670"/>
            <a:ext cx="8715435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7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68413" y="1884363"/>
              <a:ext cx="758825" cy="357187"/>
            </p14:xfrm>
          </p:contentPart>
        </mc:Choice>
        <mc:Fallback>
          <p:pic>
            <p:nvPicPr>
              <p:cNvPr id="317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9063" y="1875011"/>
                <a:ext cx="777526" cy="37589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4290"/>
            <a:ext cx="9144000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7572428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7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5038" y="5527675"/>
              <a:ext cx="1206500" cy="285750"/>
            </p14:xfrm>
          </p:contentPart>
        </mc:Choice>
        <mc:Fallback>
          <p:pic>
            <p:nvPicPr>
              <p:cNvPr id="327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5671" y="5518400"/>
                <a:ext cx="1225233" cy="30430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4" y="642918"/>
            <a:ext cx="885828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7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53213" y="3697288"/>
              <a:ext cx="1116012" cy="608012"/>
            </p14:xfrm>
          </p:contentPart>
        </mc:Choice>
        <mc:Fallback>
          <p:pic>
            <p:nvPicPr>
              <p:cNvPr id="337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3859" y="3687923"/>
                <a:ext cx="1134720" cy="62674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00241"/>
            <a:ext cx="8534400" cy="2128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83582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Initially response object is empty , we have to add some response into response object.</a:t>
            </a:r>
            <a:endParaRPr lang="en-US" sz="26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00306"/>
            <a:ext cx="7486650" cy="195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5214950"/>
            <a:ext cx="8215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 err="1"/>
              <a:t>printWriter</a:t>
            </a:r>
            <a:r>
              <a:rPr lang="en-IN" sz="3000" dirty="0"/>
              <a:t> is a class in java.</a:t>
            </a:r>
          </a:p>
          <a:p>
            <a:r>
              <a:rPr lang="en-IN" sz="3000"/>
              <a:t>java.io package</a:t>
            </a:r>
            <a:endParaRPr lang="en-US" sz="3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8358246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com.mycompany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java.io.IOException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java.io.PrintWriter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javax.servlet.Servlet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javax.servlet.ServletConfig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javax.servlet.ServletException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javax.servlet.ServletRequest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javax.servlet.ServletResponse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FirstServlet</a:t>
            </a:r>
            <a:r>
              <a:rPr lang="en-US" dirty="0"/>
              <a:t> implements Servlet {  </a:t>
            </a:r>
          </a:p>
          <a:p>
            <a:r>
              <a:rPr lang="en-US" dirty="0"/>
              <a:t>    public </a:t>
            </a:r>
            <a:r>
              <a:rPr lang="en-US" dirty="0" err="1"/>
              <a:t>FirstServlet</a:t>
            </a:r>
            <a:r>
              <a:rPr lang="en-US" dirty="0"/>
              <a:t>() {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public void init(</a:t>
            </a:r>
            <a:r>
              <a:rPr lang="en-US" dirty="0" err="1"/>
              <a:t>ServletConfig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) throws </a:t>
            </a:r>
            <a:r>
              <a:rPr lang="en-US" dirty="0" err="1"/>
              <a:t>ServletException</a:t>
            </a:r>
            <a:r>
              <a:rPr lang="en-US" dirty="0"/>
              <a:t> 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	public void destroy() 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	public </a:t>
            </a:r>
            <a:r>
              <a:rPr lang="en-US" dirty="0" err="1"/>
              <a:t>ServletConfig</a:t>
            </a:r>
            <a:r>
              <a:rPr lang="en-US" dirty="0"/>
              <a:t> </a:t>
            </a:r>
            <a:r>
              <a:rPr lang="en-US" dirty="0" err="1"/>
              <a:t>getServletConfig</a:t>
            </a:r>
            <a:r>
              <a:rPr lang="en-US" dirty="0"/>
              <a:t>() {</a:t>
            </a:r>
          </a:p>
          <a:p>
            <a:r>
              <a:rPr lang="en-US" dirty="0"/>
              <a:t>		return null;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	public String </a:t>
            </a:r>
            <a:r>
              <a:rPr lang="en-US" dirty="0" err="1"/>
              <a:t>getServletInfo</a:t>
            </a:r>
            <a:r>
              <a:rPr lang="en-US" dirty="0"/>
              <a:t>() {</a:t>
            </a:r>
          </a:p>
          <a:p>
            <a:r>
              <a:rPr lang="en-US" dirty="0"/>
              <a:t>		return null; 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	public void service(</a:t>
            </a:r>
            <a:r>
              <a:rPr lang="en-US" dirty="0" err="1"/>
              <a:t>ServletRequest</a:t>
            </a:r>
            <a:r>
              <a:rPr lang="en-US" dirty="0"/>
              <a:t> request, </a:t>
            </a:r>
            <a:r>
              <a:rPr lang="en-US" dirty="0" err="1"/>
              <a:t>ServletResponse</a:t>
            </a:r>
            <a:r>
              <a:rPr lang="en-US" dirty="0"/>
              <a:t> response)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	  </a:t>
            </a:r>
            <a:r>
              <a:rPr lang="en-US" dirty="0" err="1"/>
              <a:t>response.setContentType</a:t>
            </a:r>
            <a:r>
              <a:rPr lang="en-US" dirty="0"/>
              <a:t>("text/html");   //By default response type is “text/html” </a:t>
            </a:r>
          </a:p>
          <a:p>
            <a:endParaRPr lang="en-US" dirty="0"/>
          </a:p>
          <a:p>
            <a:r>
              <a:rPr lang="en-US" dirty="0"/>
              <a:t>	  //</a:t>
            </a:r>
            <a:r>
              <a:rPr lang="en-US" dirty="0" err="1"/>
              <a:t>response.setContentType</a:t>
            </a:r>
            <a:r>
              <a:rPr lang="en-US" dirty="0"/>
              <a:t>("application/</a:t>
            </a:r>
            <a:r>
              <a:rPr lang="en-US" dirty="0" err="1"/>
              <a:t>json</a:t>
            </a:r>
            <a:r>
              <a:rPr lang="en-US" dirty="0"/>
              <a:t>");</a:t>
            </a:r>
          </a:p>
          <a:p>
            <a:r>
              <a:rPr lang="en-US" dirty="0"/>
              <a:t>	  </a:t>
            </a:r>
            <a:r>
              <a:rPr lang="en-US" dirty="0" err="1"/>
              <a:t>PrintWriter</a:t>
            </a:r>
            <a:r>
              <a:rPr lang="en-US" dirty="0"/>
              <a:t> writer=</a:t>
            </a:r>
            <a:r>
              <a:rPr lang="en-US" dirty="0" err="1"/>
              <a:t>response.getWriter</a:t>
            </a:r>
            <a:r>
              <a:rPr lang="en-US" dirty="0"/>
              <a:t>();</a:t>
            </a:r>
          </a:p>
          <a:p>
            <a:r>
              <a:rPr lang="en-US" dirty="0"/>
              <a:t>	  </a:t>
            </a:r>
            <a:r>
              <a:rPr lang="en-US" dirty="0" err="1"/>
              <a:t>writer.println</a:t>
            </a:r>
            <a:r>
              <a:rPr lang="en-US" dirty="0"/>
              <a:t>("This is first Servlet Application....");</a:t>
            </a:r>
          </a:p>
          <a:p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00694" y="35716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FirstServlet.java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214290"/>
            <a:ext cx="8743950" cy="635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5728"/>
            <a:ext cx="89297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&lt;?xml version=</a:t>
            </a:r>
            <a:r>
              <a:rPr lang="en-US" sz="2700" i="1" dirty="0"/>
              <a:t>"1.0" encoding="UTF-8"?&gt;</a:t>
            </a:r>
          </a:p>
          <a:p>
            <a:r>
              <a:rPr lang="en-US" sz="2700" dirty="0"/>
              <a:t> &lt;web-app&gt;</a:t>
            </a:r>
          </a:p>
          <a:p>
            <a:r>
              <a:rPr lang="en-US" sz="2700" dirty="0"/>
              <a:t>    &lt;servlet&gt;    </a:t>
            </a:r>
          </a:p>
          <a:p>
            <a:r>
              <a:rPr lang="en-US" sz="2700" dirty="0"/>
              <a:t>        &lt;servlet-name&gt;</a:t>
            </a:r>
            <a:r>
              <a:rPr lang="en-US" sz="2700" dirty="0" err="1"/>
              <a:t>FirstServlet</a:t>
            </a:r>
            <a:r>
              <a:rPr lang="en-US" sz="2700" dirty="0"/>
              <a:t>&lt;/servlet-name&gt;</a:t>
            </a:r>
          </a:p>
          <a:p>
            <a:r>
              <a:rPr lang="en-US" sz="2700" dirty="0"/>
              <a:t>        &lt;servlet-class&gt;</a:t>
            </a:r>
            <a:r>
              <a:rPr lang="en-US" sz="2700" dirty="0" err="1"/>
              <a:t>com.mycompany.FirstServlet</a:t>
            </a:r>
            <a:r>
              <a:rPr lang="en-US" sz="2700" dirty="0"/>
              <a:t>&lt;/servlet- 									class&gt;</a:t>
            </a:r>
          </a:p>
          <a:p>
            <a:r>
              <a:rPr lang="en-US" sz="2700" dirty="0"/>
              <a:t>   &lt;/servlet&gt;</a:t>
            </a:r>
          </a:p>
          <a:p>
            <a:r>
              <a:rPr lang="en-US" sz="2700" dirty="0"/>
              <a:t>   &lt;servlet-mapping&gt;</a:t>
            </a:r>
          </a:p>
          <a:p>
            <a:r>
              <a:rPr lang="en-US" sz="2700" dirty="0"/>
              <a:t>   	 &lt;servlet-name&gt;</a:t>
            </a:r>
            <a:r>
              <a:rPr lang="en-US" sz="2700" dirty="0" err="1"/>
              <a:t>FirstServlet</a:t>
            </a:r>
            <a:r>
              <a:rPr lang="en-US" sz="2700" dirty="0"/>
              <a:t>&lt;/servlet-name&gt;</a:t>
            </a:r>
          </a:p>
          <a:p>
            <a:r>
              <a:rPr lang="en-US" sz="2700" dirty="0"/>
              <a:t>            &lt;</a:t>
            </a:r>
            <a:r>
              <a:rPr lang="en-US" sz="2700" dirty="0" err="1"/>
              <a:t>url</a:t>
            </a:r>
            <a:r>
              <a:rPr lang="en-US" sz="2700" dirty="0"/>
              <a:t>-pattern&gt;/</a:t>
            </a:r>
            <a:r>
              <a:rPr lang="en-US" sz="2700" dirty="0" err="1"/>
              <a:t>FirstServlet</a:t>
            </a:r>
            <a:r>
              <a:rPr lang="en-US" sz="2700" dirty="0"/>
              <a:t>&lt;/</a:t>
            </a:r>
            <a:r>
              <a:rPr lang="en-US" sz="2700" dirty="0" err="1"/>
              <a:t>url</a:t>
            </a:r>
            <a:r>
              <a:rPr lang="en-US" sz="2700" dirty="0"/>
              <a:t>-pattern&gt;</a:t>
            </a:r>
          </a:p>
          <a:p>
            <a:r>
              <a:rPr lang="en-US" sz="2700" dirty="0"/>
              <a:t>   &lt;/servlet-mapping&gt;</a:t>
            </a:r>
          </a:p>
          <a:p>
            <a:r>
              <a:rPr lang="en-US" sz="2700" dirty="0"/>
              <a:t>&lt;/web-app&gt;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7686" y="51435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logical name associated with </a:t>
            </a:r>
            <a:r>
              <a:rPr lang="en-IN" dirty="0" err="1"/>
              <a:t>url</a:t>
            </a:r>
            <a:r>
              <a:rPr lang="en-IN" dirty="0"/>
              <a:t> pattern is  </a:t>
            </a:r>
            <a:r>
              <a:rPr lang="en-IN" dirty="0" err="1"/>
              <a:t>FirstServlet</a:t>
            </a:r>
            <a:r>
              <a:rPr lang="en-IN" dirty="0"/>
              <a:t>  . </a:t>
            </a:r>
          </a:p>
          <a:p>
            <a:r>
              <a:rPr lang="en-IN" dirty="0"/>
              <a:t>Logical name , this and that logical names are matched so </a:t>
            </a:r>
            <a:r>
              <a:rPr lang="en-IN" dirty="0" err="1"/>
              <a:t>com.tcs.FirsrServlet</a:t>
            </a:r>
            <a:r>
              <a:rPr lang="en-IN" dirty="0"/>
              <a:t> class will be executed.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1000108"/>
            <a:ext cx="77867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Root tag of web.xml file is &lt;web-app&gt;</a:t>
            </a:r>
          </a:p>
          <a:p>
            <a:r>
              <a:rPr lang="en-IN" sz="2800" dirty="0"/>
              <a:t>And it has two child tags</a:t>
            </a:r>
          </a:p>
          <a:p>
            <a:r>
              <a:rPr lang="en-IN" sz="2800" dirty="0"/>
              <a:t>&lt;servlet&gt;</a:t>
            </a:r>
          </a:p>
          <a:p>
            <a:r>
              <a:rPr lang="en-IN" sz="2800" dirty="0"/>
              <a:t>&lt;servlet-mapping&gt;</a:t>
            </a:r>
          </a:p>
          <a:p>
            <a:endParaRPr lang="en-IN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85011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By default class name is taken as URL pattern , in browser window when you type the URL pattern , that URL pattern comes to server side , in the server side it will check in web.xml file . In web.xml file the url is matched , for that URL pattern the logical name is “FirstServlet” , with that logical name which class is configured , that class will be taken .</a:t>
            </a:r>
            <a:endParaRPr lang="en-US" sz="30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4291"/>
            <a:ext cx="9144000" cy="621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5" y="414338"/>
            <a:ext cx="6515124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8113"/>
            <a:ext cx="8215369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7638"/>
            <a:ext cx="8072494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8113"/>
            <a:ext cx="7929617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48376"/>
            <a:ext cx="8215369" cy="63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04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29250" y="4803775"/>
              <a:ext cx="492125" cy="277813"/>
            </p14:xfrm>
          </p:contentPart>
        </mc:Choice>
        <mc:Fallback>
          <p:pic>
            <p:nvPicPr>
              <p:cNvPr id="604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9883" y="4794443"/>
                <a:ext cx="510859" cy="29647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8572560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838" y="785794"/>
            <a:ext cx="7172325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7486679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97180"/>
            <a:ext cx="8005792" cy="605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3"/>
            <a:ext cx="8429683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85728"/>
            <a:ext cx="9143999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3"/>
            <a:ext cx="7643866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78" y="928670"/>
            <a:ext cx="8862540" cy="474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7959288" cy="55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821537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0"/>
            <a:ext cx="6572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</a:rPr>
              <a:t>Approach -2 for creating a Servlet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8547690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8286808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6593"/>
            <a:ext cx="7500990" cy="628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047" y="714356"/>
            <a:ext cx="7796043" cy="547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28604"/>
            <a:ext cx="7215238" cy="583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0"/>
            <a:ext cx="6929486" cy="658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8358245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7166"/>
            <a:ext cx="7072362" cy="621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63831"/>
            <a:ext cx="7143800" cy="659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792448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715436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715436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49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27925" y="4589463"/>
              <a:ext cx="1571625" cy="1741487"/>
            </p14:xfrm>
          </p:contentPart>
        </mc:Choice>
        <mc:Fallback>
          <p:pic>
            <p:nvPicPr>
              <p:cNvPr id="849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8568" y="4580131"/>
                <a:ext cx="1590339" cy="176015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215370" cy="622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6213"/>
            <a:ext cx="7429551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6913" y="166688"/>
            <a:ext cx="5210175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302629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85794"/>
            <a:ext cx="730750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891</Words>
  <Application>Microsoft Office PowerPoint</Application>
  <PresentationFormat>On-screen Show (4:3)</PresentationFormat>
  <Paragraphs>95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 WORLD</dc:creator>
  <cp:lastModifiedBy>Rajani sharma</cp:lastModifiedBy>
  <cp:revision>225</cp:revision>
  <dcterms:created xsi:type="dcterms:W3CDTF">2006-08-16T00:00:00Z</dcterms:created>
  <dcterms:modified xsi:type="dcterms:W3CDTF">2025-06-15T02:41:59Z</dcterms:modified>
</cp:coreProperties>
</file>