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5" r:id="rId3"/>
    <p:sldId id="257" r:id="rId4"/>
    <p:sldId id="332" r:id="rId5"/>
    <p:sldId id="366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9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76959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0175"/>
            <a:ext cx="9144000" cy="262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285860"/>
            <a:ext cx="8305830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85794"/>
            <a:ext cx="9144001" cy="342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428604"/>
            <a:ext cx="64466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/>
              <a:t>b. Cookies Session Tracking Mechanism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4414" y="1000108"/>
            <a:ext cx="750099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dirty="0"/>
              <a:t>we will  </a:t>
            </a:r>
            <a:r>
              <a:rPr lang="en-US" sz="3300" dirty="0"/>
              <a:t>maintain client previous request details at the time of processing later request at server side  using </a:t>
            </a:r>
            <a:r>
              <a:rPr lang="en-IN" sz="3300" dirty="0"/>
              <a:t>Cookies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414" y="3929066"/>
            <a:ext cx="721523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/>
              <a:t>A </a:t>
            </a:r>
            <a:r>
              <a:rPr lang="en-US" sz="3300" b="1" dirty="0"/>
              <a:t>cookie</a:t>
            </a:r>
            <a:r>
              <a:rPr lang="en-US" sz="3300" dirty="0"/>
              <a:t> is a small piece of information that is persisted between the multiple client requests.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49" y="214290"/>
            <a:ext cx="8859407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642918"/>
            <a:ext cx="81439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dirty="0"/>
              <a:t>Advantages</a:t>
            </a:r>
            <a:r>
              <a:rPr lang="en-US" sz="3300" dirty="0"/>
              <a:t>:</a:t>
            </a:r>
          </a:p>
          <a:p>
            <a:r>
              <a:rPr lang="en-US" sz="3300" dirty="0"/>
              <a:t>  The data is maintained at client side so performance is  increased.</a:t>
            </a:r>
          </a:p>
          <a:p>
            <a:endParaRPr lang="en-US" sz="3300" dirty="0"/>
          </a:p>
          <a:p>
            <a:r>
              <a:rPr lang="en-US" sz="3300" b="1" dirty="0"/>
              <a:t>limitations</a:t>
            </a:r>
            <a:r>
              <a:rPr lang="en-US" sz="3300" dirty="0"/>
              <a:t>:</a:t>
            </a:r>
          </a:p>
          <a:p>
            <a:endParaRPr lang="en-US" sz="3300" dirty="0"/>
          </a:p>
          <a:p>
            <a:r>
              <a:rPr lang="en-US" sz="3300" dirty="0"/>
              <a:t>The data is maintained at client side so it is not secure.</a:t>
            </a:r>
          </a:p>
          <a:p>
            <a:r>
              <a:rPr lang="en-US" sz="3300" dirty="0"/>
              <a:t>If cookies are disabled this mechanism will not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https://www.geeksforgeeks.org/the-httpsession-interface-in-servlet/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50" y="214290"/>
            <a:ext cx="8633768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08" y="285728"/>
            <a:ext cx="49635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/>
              <a:t>Session Tracking in Servlets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034" y="1071546"/>
            <a:ext cx="8429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Session</a:t>
            </a:r>
            <a:r>
              <a:rPr lang="en-US" sz="3000" dirty="0"/>
              <a:t> simply means a particular interval of time.</a:t>
            </a:r>
          </a:p>
          <a:p>
            <a:r>
              <a:rPr lang="en-US" sz="3000" b="1" dirty="0"/>
              <a:t>Session Tracking</a:t>
            </a:r>
            <a:r>
              <a:rPr lang="en-US" sz="3000" dirty="0"/>
              <a:t> is a way to maintain state (data) of an user. It is also known as </a:t>
            </a:r>
            <a:r>
              <a:rPr lang="en-US" sz="3000" b="1" dirty="0"/>
              <a:t>session management</a:t>
            </a:r>
            <a:r>
              <a:rPr lang="en-US" sz="3000" dirty="0"/>
              <a:t> in servlet.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071810"/>
            <a:ext cx="10501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When you are filling the scholarship application </a:t>
            </a:r>
          </a:p>
          <a:p>
            <a:r>
              <a:rPr lang="en-IN" sz="3000" dirty="0"/>
              <a:t>Step1 : college details</a:t>
            </a:r>
          </a:p>
          <a:p>
            <a:r>
              <a:rPr lang="en-IN" sz="3000" dirty="0"/>
              <a:t>Step 2: personal details</a:t>
            </a:r>
          </a:p>
          <a:p>
            <a:r>
              <a:rPr lang="en-IN" sz="3000" dirty="0"/>
              <a:t>Step 3: cast details</a:t>
            </a:r>
          </a:p>
          <a:p>
            <a:r>
              <a:rPr lang="en-IN" sz="3000" dirty="0"/>
              <a:t>Step 4: qualification details </a:t>
            </a:r>
          </a:p>
          <a:p>
            <a:endParaRPr lang="en-IN" sz="3000" dirty="0"/>
          </a:p>
          <a:p>
            <a:r>
              <a:rPr lang="en-IN" sz="3000" dirty="0"/>
              <a:t>When you are filling the  personal details , your </a:t>
            </a:r>
          </a:p>
          <a:p>
            <a:r>
              <a:rPr lang="en-IN" sz="3000" dirty="0"/>
              <a:t>application has to maintain  college details information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428604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To maintain client previous request details at the time of processing later request use session tracking mechanism.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dirty="0"/>
              <a:t>There are three types of session tracking mechanisms</a:t>
            </a:r>
          </a:p>
          <a:p>
            <a:pPr>
              <a:buNone/>
            </a:pPr>
            <a:r>
              <a:rPr lang="en-US" sz="3000" dirty="0"/>
              <a:t> </a:t>
            </a:r>
            <a:r>
              <a:rPr lang="en-US" sz="3000" b="1" dirty="0" err="1"/>
              <a:t>a.HttpSession</a:t>
            </a:r>
            <a:r>
              <a:rPr lang="en-US" sz="3000" dirty="0"/>
              <a:t> Tracking mechanism</a:t>
            </a:r>
          </a:p>
          <a:p>
            <a:pPr>
              <a:buNone/>
            </a:pPr>
            <a:r>
              <a:rPr lang="en-IN" sz="3000" dirty="0"/>
              <a:t> we will  </a:t>
            </a:r>
            <a:r>
              <a:rPr lang="en-US" sz="3000" dirty="0"/>
              <a:t>maintain client previous request details at the time of processing later request at server side  using  </a:t>
            </a:r>
            <a:r>
              <a:rPr lang="en-US" sz="3000" dirty="0" err="1"/>
              <a:t>HttpSession</a:t>
            </a:r>
            <a:r>
              <a:rPr lang="en-US" sz="3000" dirty="0"/>
              <a:t> object.</a:t>
            </a:r>
          </a:p>
          <a:p>
            <a:pPr>
              <a:buNone/>
            </a:pPr>
            <a:r>
              <a:rPr lang="en-IN" sz="3000" dirty="0"/>
              <a:t>b. </a:t>
            </a:r>
            <a:r>
              <a:rPr lang="en-IN" sz="3000" b="1" dirty="0"/>
              <a:t>Cookies</a:t>
            </a:r>
            <a:r>
              <a:rPr lang="en-IN" sz="3000" dirty="0"/>
              <a:t> Session Tracking Mechanism</a:t>
            </a:r>
          </a:p>
          <a:p>
            <a:pPr>
              <a:buNone/>
            </a:pPr>
            <a:r>
              <a:rPr lang="en-IN" sz="3000" dirty="0"/>
              <a:t>   we will  </a:t>
            </a:r>
            <a:r>
              <a:rPr lang="en-US" sz="3000" dirty="0"/>
              <a:t>maintain client previous request details at the time of processing later request at server side  using </a:t>
            </a:r>
            <a:r>
              <a:rPr lang="en-IN" sz="3000" dirty="0"/>
              <a:t>Cookies </a:t>
            </a:r>
          </a:p>
          <a:p>
            <a:pPr>
              <a:buNone/>
            </a:pPr>
            <a:r>
              <a:rPr lang="en-IN" sz="3000" dirty="0"/>
              <a:t>C.</a:t>
            </a:r>
            <a:r>
              <a:rPr lang="en-US" sz="3000" b="1" dirty="0"/>
              <a:t> URL Rewriting </a:t>
            </a:r>
            <a:r>
              <a:rPr lang="en-IN" sz="3000" dirty="0"/>
              <a:t>Session Tracking Mechanism </a:t>
            </a:r>
          </a:p>
          <a:p>
            <a:pPr>
              <a:buNone/>
            </a:pPr>
            <a:endParaRPr lang="en-IN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500042"/>
            <a:ext cx="57849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a. </a:t>
            </a:r>
            <a:r>
              <a:rPr lang="en-US" sz="3000" b="1" dirty="0" err="1"/>
              <a:t>HttpSession</a:t>
            </a:r>
            <a:r>
              <a:rPr lang="en-US" sz="3000" b="1" dirty="0"/>
              <a:t> Tracking mechanism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1538" y="1214422"/>
            <a:ext cx="75724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/>
              <a:t>we will  </a:t>
            </a:r>
            <a:r>
              <a:rPr lang="en-US" sz="3000" dirty="0"/>
              <a:t>maintain client previous request details at the time of</a:t>
            </a:r>
          </a:p>
          <a:p>
            <a:r>
              <a:rPr lang="en-US" sz="3000" dirty="0"/>
              <a:t>processing later request at server side with the help of </a:t>
            </a:r>
            <a:r>
              <a:rPr lang="en-US" sz="3000" dirty="0" err="1"/>
              <a:t>HttpSession</a:t>
            </a:r>
            <a:r>
              <a:rPr lang="en-US" sz="3000" dirty="0"/>
              <a:t>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357562"/>
            <a:ext cx="52864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Lets say we have 3 forms </a:t>
            </a:r>
          </a:p>
          <a:p>
            <a:endParaRPr lang="en-IN" sz="3000" dirty="0"/>
          </a:p>
          <a:p>
            <a:r>
              <a:rPr lang="en-IN" sz="3000" dirty="0"/>
              <a:t>Form1.html </a:t>
            </a:r>
          </a:p>
          <a:p>
            <a:endParaRPr lang="en-IN" sz="3000" dirty="0"/>
          </a:p>
          <a:p>
            <a:r>
              <a:rPr lang="en-IN" sz="3000" dirty="0"/>
              <a:t>Form2.html</a:t>
            </a:r>
          </a:p>
          <a:p>
            <a:endParaRPr lang="en-IN" sz="3000" dirty="0"/>
          </a:p>
          <a:p>
            <a:r>
              <a:rPr lang="en-IN" sz="3000" dirty="0"/>
              <a:t>Form3.html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4195781" cy="460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1"/>
            <a:ext cx="9143999" cy="314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57233"/>
            <a:ext cx="9144000" cy="346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303</Words>
  <Application>Microsoft Office PowerPoint</Application>
  <PresentationFormat>On-screen Show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WORLD</dc:creator>
  <cp:lastModifiedBy>Rajani sharma</cp:lastModifiedBy>
  <cp:revision>104</cp:revision>
  <dcterms:created xsi:type="dcterms:W3CDTF">2006-08-16T00:00:00Z</dcterms:created>
  <dcterms:modified xsi:type="dcterms:W3CDTF">2025-06-15T02:41:13Z</dcterms:modified>
</cp:coreProperties>
</file>