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46C33-6A79-33C0-E89B-BB2E5F4D6A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23A422-A47E-529B-283A-5ABC36CADF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A3C6FB-8263-93C0-81CF-E24956599AD0}"/>
              </a:ext>
            </a:extLst>
          </p:cNvPr>
          <p:cNvSpPr>
            <a:spLocks noGrp="1"/>
          </p:cNvSpPr>
          <p:nvPr>
            <p:ph type="dt" sz="half" idx="10"/>
          </p:nvPr>
        </p:nvSpPr>
        <p:spPr/>
        <p:txBody>
          <a:bodyPr/>
          <a:lstStyle/>
          <a:p>
            <a:fld id="{378D575E-FB48-41B0-8A27-E385B7E888C4}" type="datetimeFigureOut">
              <a:rPr lang="en-IN" smtClean="0"/>
              <a:t>30-11-2024</a:t>
            </a:fld>
            <a:endParaRPr lang="en-IN"/>
          </a:p>
        </p:txBody>
      </p:sp>
      <p:sp>
        <p:nvSpPr>
          <p:cNvPr id="5" name="Footer Placeholder 4">
            <a:extLst>
              <a:ext uri="{FF2B5EF4-FFF2-40B4-BE49-F238E27FC236}">
                <a16:creationId xmlns:a16="http://schemas.microsoft.com/office/drawing/2014/main" id="{648903F5-7D1B-FA2E-D19A-26BC707F4E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4C7F58-39BB-7A41-0BAA-21E8CFAE680F}"/>
              </a:ext>
            </a:extLst>
          </p:cNvPr>
          <p:cNvSpPr>
            <a:spLocks noGrp="1"/>
          </p:cNvSpPr>
          <p:nvPr>
            <p:ph type="sldNum" sz="quarter" idx="12"/>
          </p:nvPr>
        </p:nvSpPr>
        <p:spPr/>
        <p:txBody>
          <a:bodyPr/>
          <a:lstStyle/>
          <a:p>
            <a:fld id="{6CD84E88-2741-48A5-ACDE-AF883F683349}" type="slidenum">
              <a:rPr lang="en-IN" smtClean="0"/>
              <a:t>‹#›</a:t>
            </a:fld>
            <a:endParaRPr lang="en-IN"/>
          </a:p>
        </p:txBody>
      </p:sp>
    </p:spTree>
    <p:extLst>
      <p:ext uri="{BB962C8B-B14F-4D97-AF65-F5344CB8AC3E}">
        <p14:creationId xmlns:p14="http://schemas.microsoft.com/office/powerpoint/2010/main" val="3820893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509A-1EBF-E50F-3D14-2C1AE9EB3A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494140-06A7-E40D-4FBE-9958D18B0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1827AE-392B-CB72-743F-A467019956F5}"/>
              </a:ext>
            </a:extLst>
          </p:cNvPr>
          <p:cNvSpPr>
            <a:spLocks noGrp="1"/>
          </p:cNvSpPr>
          <p:nvPr>
            <p:ph type="dt" sz="half" idx="10"/>
          </p:nvPr>
        </p:nvSpPr>
        <p:spPr/>
        <p:txBody>
          <a:bodyPr/>
          <a:lstStyle/>
          <a:p>
            <a:fld id="{378D575E-FB48-41B0-8A27-E385B7E888C4}" type="datetimeFigureOut">
              <a:rPr lang="en-IN" smtClean="0"/>
              <a:t>30-11-2024</a:t>
            </a:fld>
            <a:endParaRPr lang="en-IN"/>
          </a:p>
        </p:txBody>
      </p:sp>
      <p:sp>
        <p:nvSpPr>
          <p:cNvPr id="5" name="Footer Placeholder 4">
            <a:extLst>
              <a:ext uri="{FF2B5EF4-FFF2-40B4-BE49-F238E27FC236}">
                <a16:creationId xmlns:a16="http://schemas.microsoft.com/office/drawing/2014/main" id="{B5D0CB0A-64B6-7A93-5170-5B5E74EE85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4AD794-CE58-827B-B081-3FFD0115183A}"/>
              </a:ext>
            </a:extLst>
          </p:cNvPr>
          <p:cNvSpPr>
            <a:spLocks noGrp="1"/>
          </p:cNvSpPr>
          <p:nvPr>
            <p:ph type="sldNum" sz="quarter" idx="12"/>
          </p:nvPr>
        </p:nvSpPr>
        <p:spPr/>
        <p:txBody>
          <a:bodyPr/>
          <a:lstStyle/>
          <a:p>
            <a:fld id="{6CD84E88-2741-48A5-ACDE-AF883F683349}" type="slidenum">
              <a:rPr lang="en-IN" smtClean="0"/>
              <a:t>‹#›</a:t>
            </a:fld>
            <a:endParaRPr lang="en-IN"/>
          </a:p>
        </p:txBody>
      </p:sp>
    </p:spTree>
    <p:extLst>
      <p:ext uri="{BB962C8B-B14F-4D97-AF65-F5344CB8AC3E}">
        <p14:creationId xmlns:p14="http://schemas.microsoft.com/office/powerpoint/2010/main" val="3121155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E06643-6F96-11E0-2149-B79EC0ECC8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159EF9-8B28-3015-7F39-B19F72E399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C2B3AF-69E7-D5C0-45D5-523781BDF6E9}"/>
              </a:ext>
            </a:extLst>
          </p:cNvPr>
          <p:cNvSpPr>
            <a:spLocks noGrp="1"/>
          </p:cNvSpPr>
          <p:nvPr>
            <p:ph type="dt" sz="half" idx="10"/>
          </p:nvPr>
        </p:nvSpPr>
        <p:spPr/>
        <p:txBody>
          <a:bodyPr/>
          <a:lstStyle/>
          <a:p>
            <a:fld id="{378D575E-FB48-41B0-8A27-E385B7E888C4}" type="datetimeFigureOut">
              <a:rPr lang="en-IN" smtClean="0"/>
              <a:t>30-11-2024</a:t>
            </a:fld>
            <a:endParaRPr lang="en-IN"/>
          </a:p>
        </p:txBody>
      </p:sp>
      <p:sp>
        <p:nvSpPr>
          <p:cNvPr id="5" name="Footer Placeholder 4">
            <a:extLst>
              <a:ext uri="{FF2B5EF4-FFF2-40B4-BE49-F238E27FC236}">
                <a16:creationId xmlns:a16="http://schemas.microsoft.com/office/drawing/2014/main" id="{0C709F2C-8F67-E845-F8CB-0E21C9A476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AB36FE-76C7-E38D-CF2E-45F9685CCA61}"/>
              </a:ext>
            </a:extLst>
          </p:cNvPr>
          <p:cNvSpPr>
            <a:spLocks noGrp="1"/>
          </p:cNvSpPr>
          <p:nvPr>
            <p:ph type="sldNum" sz="quarter" idx="12"/>
          </p:nvPr>
        </p:nvSpPr>
        <p:spPr/>
        <p:txBody>
          <a:bodyPr/>
          <a:lstStyle/>
          <a:p>
            <a:fld id="{6CD84E88-2741-48A5-ACDE-AF883F683349}" type="slidenum">
              <a:rPr lang="en-IN" smtClean="0"/>
              <a:t>‹#›</a:t>
            </a:fld>
            <a:endParaRPr lang="en-IN"/>
          </a:p>
        </p:txBody>
      </p:sp>
    </p:spTree>
    <p:extLst>
      <p:ext uri="{BB962C8B-B14F-4D97-AF65-F5344CB8AC3E}">
        <p14:creationId xmlns:p14="http://schemas.microsoft.com/office/powerpoint/2010/main" val="2875387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F2B7-403A-46DE-F65E-8709DA451E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F0879E-8BA6-F814-66F0-FC1B620F95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149D40-F885-3DF2-21BC-4439122A1AB7}"/>
              </a:ext>
            </a:extLst>
          </p:cNvPr>
          <p:cNvSpPr>
            <a:spLocks noGrp="1"/>
          </p:cNvSpPr>
          <p:nvPr>
            <p:ph type="dt" sz="half" idx="10"/>
          </p:nvPr>
        </p:nvSpPr>
        <p:spPr/>
        <p:txBody>
          <a:bodyPr/>
          <a:lstStyle/>
          <a:p>
            <a:fld id="{378D575E-FB48-41B0-8A27-E385B7E888C4}" type="datetimeFigureOut">
              <a:rPr lang="en-IN" smtClean="0"/>
              <a:t>30-11-2024</a:t>
            </a:fld>
            <a:endParaRPr lang="en-IN"/>
          </a:p>
        </p:txBody>
      </p:sp>
      <p:sp>
        <p:nvSpPr>
          <p:cNvPr id="5" name="Footer Placeholder 4">
            <a:extLst>
              <a:ext uri="{FF2B5EF4-FFF2-40B4-BE49-F238E27FC236}">
                <a16:creationId xmlns:a16="http://schemas.microsoft.com/office/drawing/2014/main" id="{65DCE767-41C6-73AD-8305-7DC9B37C3F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CFECD2-0C27-A44C-EEA3-ED38066F4F5B}"/>
              </a:ext>
            </a:extLst>
          </p:cNvPr>
          <p:cNvSpPr>
            <a:spLocks noGrp="1"/>
          </p:cNvSpPr>
          <p:nvPr>
            <p:ph type="sldNum" sz="quarter" idx="12"/>
          </p:nvPr>
        </p:nvSpPr>
        <p:spPr/>
        <p:txBody>
          <a:bodyPr/>
          <a:lstStyle/>
          <a:p>
            <a:fld id="{6CD84E88-2741-48A5-ACDE-AF883F683349}" type="slidenum">
              <a:rPr lang="en-IN" smtClean="0"/>
              <a:t>‹#›</a:t>
            </a:fld>
            <a:endParaRPr lang="en-IN"/>
          </a:p>
        </p:txBody>
      </p:sp>
    </p:spTree>
    <p:extLst>
      <p:ext uri="{BB962C8B-B14F-4D97-AF65-F5344CB8AC3E}">
        <p14:creationId xmlns:p14="http://schemas.microsoft.com/office/powerpoint/2010/main" val="1284129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202A1-775E-CC55-D642-D10F988505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9C72D0-981F-DBE5-EDEE-F2CF2A6BB5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8DB368-A6AD-CB4B-338F-43F0597391A1}"/>
              </a:ext>
            </a:extLst>
          </p:cNvPr>
          <p:cNvSpPr>
            <a:spLocks noGrp="1"/>
          </p:cNvSpPr>
          <p:nvPr>
            <p:ph type="dt" sz="half" idx="10"/>
          </p:nvPr>
        </p:nvSpPr>
        <p:spPr/>
        <p:txBody>
          <a:bodyPr/>
          <a:lstStyle/>
          <a:p>
            <a:fld id="{378D575E-FB48-41B0-8A27-E385B7E888C4}" type="datetimeFigureOut">
              <a:rPr lang="en-IN" smtClean="0"/>
              <a:t>30-11-2024</a:t>
            </a:fld>
            <a:endParaRPr lang="en-IN"/>
          </a:p>
        </p:txBody>
      </p:sp>
      <p:sp>
        <p:nvSpPr>
          <p:cNvPr id="5" name="Footer Placeholder 4">
            <a:extLst>
              <a:ext uri="{FF2B5EF4-FFF2-40B4-BE49-F238E27FC236}">
                <a16:creationId xmlns:a16="http://schemas.microsoft.com/office/drawing/2014/main" id="{80938518-FB9D-8EC4-50CF-4EC7DB1EC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A5AEB8-6BCB-F516-21B9-A867714DC3EB}"/>
              </a:ext>
            </a:extLst>
          </p:cNvPr>
          <p:cNvSpPr>
            <a:spLocks noGrp="1"/>
          </p:cNvSpPr>
          <p:nvPr>
            <p:ph type="sldNum" sz="quarter" idx="12"/>
          </p:nvPr>
        </p:nvSpPr>
        <p:spPr/>
        <p:txBody>
          <a:bodyPr/>
          <a:lstStyle/>
          <a:p>
            <a:fld id="{6CD84E88-2741-48A5-ACDE-AF883F683349}" type="slidenum">
              <a:rPr lang="en-IN" smtClean="0"/>
              <a:t>‹#›</a:t>
            </a:fld>
            <a:endParaRPr lang="en-IN"/>
          </a:p>
        </p:txBody>
      </p:sp>
    </p:spTree>
    <p:extLst>
      <p:ext uri="{BB962C8B-B14F-4D97-AF65-F5344CB8AC3E}">
        <p14:creationId xmlns:p14="http://schemas.microsoft.com/office/powerpoint/2010/main" val="99483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0FBE-0671-B1F7-ADE0-B2CA006E6B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373EE8-0505-294B-9043-9AFB9DBB52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0A0DA5-1B8A-88E8-9CF8-340C824ED4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3A81BE-EE5E-13DD-5979-186AF6628D12}"/>
              </a:ext>
            </a:extLst>
          </p:cNvPr>
          <p:cNvSpPr>
            <a:spLocks noGrp="1"/>
          </p:cNvSpPr>
          <p:nvPr>
            <p:ph type="dt" sz="half" idx="10"/>
          </p:nvPr>
        </p:nvSpPr>
        <p:spPr/>
        <p:txBody>
          <a:bodyPr/>
          <a:lstStyle/>
          <a:p>
            <a:fld id="{378D575E-FB48-41B0-8A27-E385B7E888C4}" type="datetimeFigureOut">
              <a:rPr lang="en-IN" smtClean="0"/>
              <a:t>30-11-2024</a:t>
            </a:fld>
            <a:endParaRPr lang="en-IN"/>
          </a:p>
        </p:txBody>
      </p:sp>
      <p:sp>
        <p:nvSpPr>
          <p:cNvPr id="6" name="Footer Placeholder 5">
            <a:extLst>
              <a:ext uri="{FF2B5EF4-FFF2-40B4-BE49-F238E27FC236}">
                <a16:creationId xmlns:a16="http://schemas.microsoft.com/office/drawing/2014/main" id="{C3AA0446-A308-6408-FF69-484AE98088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588F31-271C-AFAE-27C4-8E5BA5F56E62}"/>
              </a:ext>
            </a:extLst>
          </p:cNvPr>
          <p:cNvSpPr>
            <a:spLocks noGrp="1"/>
          </p:cNvSpPr>
          <p:nvPr>
            <p:ph type="sldNum" sz="quarter" idx="12"/>
          </p:nvPr>
        </p:nvSpPr>
        <p:spPr/>
        <p:txBody>
          <a:bodyPr/>
          <a:lstStyle/>
          <a:p>
            <a:fld id="{6CD84E88-2741-48A5-ACDE-AF883F683349}" type="slidenum">
              <a:rPr lang="en-IN" smtClean="0"/>
              <a:t>‹#›</a:t>
            </a:fld>
            <a:endParaRPr lang="en-IN"/>
          </a:p>
        </p:txBody>
      </p:sp>
    </p:spTree>
    <p:extLst>
      <p:ext uri="{BB962C8B-B14F-4D97-AF65-F5344CB8AC3E}">
        <p14:creationId xmlns:p14="http://schemas.microsoft.com/office/powerpoint/2010/main" val="349565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E8C54-71F2-E497-91DA-8AEDCB4551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F3DE3C-CC64-5C5E-F989-3D49CABF43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DD4DB7-2C1D-C062-606C-6B0C7614A8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DFC0C0-F0A1-A019-E1A3-B3A8368417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B52D81-55C5-E2E2-7A69-7B2E6617B6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8F2416-D1D1-87BD-5186-CBEFE743D604}"/>
              </a:ext>
            </a:extLst>
          </p:cNvPr>
          <p:cNvSpPr>
            <a:spLocks noGrp="1"/>
          </p:cNvSpPr>
          <p:nvPr>
            <p:ph type="dt" sz="half" idx="10"/>
          </p:nvPr>
        </p:nvSpPr>
        <p:spPr/>
        <p:txBody>
          <a:bodyPr/>
          <a:lstStyle/>
          <a:p>
            <a:fld id="{378D575E-FB48-41B0-8A27-E385B7E888C4}" type="datetimeFigureOut">
              <a:rPr lang="en-IN" smtClean="0"/>
              <a:t>30-11-2024</a:t>
            </a:fld>
            <a:endParaRPr lang="en-IN"/>
          </a:p>
        </p:txBody>
      </p:sp>
      <p:sp>
        <p:nvSpPr>
          <p:cNvPr id="8" name="Footer Placeholder 7">
            <a:extLst>
              <a:ext uri="{FF2B5EF4-FFF2-40B4-BE49-F238E27FC236}">
                <a16:creationId xmlns:a16="http://schemas.microsoft.com/office/drawing/2014/main" id="{19FDEDF5-6348-B6BA-161B-CD31911497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65FBA40-EE4B-DE33-58A8-B3285CCE0AFB}"/>
              </a:ext>
            </a:extLst>
          </p:cNvPr>
          <p:cNvSpPr>
            <a:spLocks noGrp="1"/>
          </p:cNvSpPr>
          <p:nvPr>
            <p:ph type="sldNum" sz="quarter" idx="12"/>
          </p:nvPr>
        </p:nvSpPr>
        <p:spPr/>
        <p:txBody>
          <a:bodyPr/>
          <a:lstStyle/>
          <a:p>
            <a:fld id="{6CD84E88-2741-48A5-ACDE-AF883F683349}" type="slidenum">
              <a:rPr lang="en-IN" smtClean="0"/>
              <a:t>‹#›</a:t>
            </a:fld>
            <a:endParaRPr lang="en-IN"/>
          </a:p>
        </p:txBody>
      </p:sp>
    </p:spTree>
    <p:extLst>
      <p:ext uri="{BB962C8B-B14F-4D97-AF65-F5344CB8AC3E}">
        <p14:creationId xmlns:p14="http://schemas.microsoft.com/office/powerpoint/2010/main" val="2343737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C199B-9E23-B17E-307C-1F1404210A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C6F9006-0AFD-56D5-F92A-D67967B3887E}"/>
              </a:ext>
            </a:extLst>
          </p:cNvPr>
          <p:cNvSpPr>
            <a:spLocks noGrp="1"/>
          </p:cNvSpPr>
          <p:nvPr>
            <p:ph type="dt" sz="half" idx="10"/>
          </p:nvPr>
        </p:nvSpPr>
        <p:spPr/>
        <p:txBody>
          <a:bodyPr/>
          <a:lstStyle/>
          <a:p>
            <a:fld id="{378D575E-FB48-41B0-8A27-E385B7E888C4}" type="datetimeFigureOut">
              <a:rPr lang="en-IN" smtClean="0"/>
              <a:t>30-11-2024</a:t>
            </a:fld>
            <a:endParaRPr lang="en-IN"/>
          </a:p>
        </p:txBody>
      </p:sp>
      <p:sp>
        <p:nvSpPr>
          <p:cNvPr id="4" name="Footer Placeholder 3">
            <a:extLst>
              <a:ext uri="{FF2B5EF4-FFF2-40B4-BE49-F238E27FC236}">
                <a16:creationId xmlns:a16="http://schemas.microsoft.com/office/drawing/2014/main" id="{9D85CD9A-54CE-B5D8-8D0E-F190ABBBE4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70F7A90-BFE2-F252-1834-E742FB06DAF0}"/>
              </a:ext>
            </a:extLst>
          </p:cNvPr>
          <p:cNvSpPr>
            <a:spLocks noGrp="1"/>
          </p:cNvSpPr>
          <p:nvPr>
            <p:ph type="sldNum" sz="quarter" idx="12"/>
          </p:nvPr>
        </p:nvSpPr>
        <p:spPr/>
        <p:txBody>
          <a:bodyPr/>
          <a:lstStyle/>
          <a:p>
            <a:fld id="{6CD84E88-2741-48A5-ACDE-AF883F683349}" type="slidenum">
              <a:rPr lang="en-IN" smtClean="0"/>
              <a:t>‹#›</a:t>
            </a:fld>
            <a:endParaRPr lang="en-IN"/>
          </a:p>
        </p:txBody>
      </p:sp>
    </p:spTree>
    <p:extLst>
      <p:ext uri="{BB962C8B-B14F-4D97-AF65-F5344CB8AC3E}">
        <p14:creationId xmlns:p14="http://schemas.microsoft.com/office/powerpoint/2010/main" val="3161606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49FC3E-BAAF-E98E-914B-108698E54D4F}"/>
              </a:ext>
            </a:extLst>
          </p:cNvPr>
          <p:cNvSpPr>
            <a:spLocks noGrp="1"/>
          </p:cNvSpPr>
          <p:nvPr>
            <p:ph type="dt" sz="half" idx="10"/>
          </p:nvPr>
        </p:nvSpPr>
        <p:spPr/>
        <p:txBody>
          <a:bodyPr/>
          <a:lstStyle/>
          <a:p>
            <a:fld id="{378D575E-FB48-41B0-8A27-E385B7E888C4}" type="datetimeFigureOut">
              <a:rPr lang="en-IN" smtClean="0"/>
              <a:t>30-11-2024</a:t>
            </a:fld>
            <a:endParaRPr lang="en-IN"/>
          </a:p>
        </p:txBody>
      </p:sp>
      <p:sp>
        <p:nvSpPr>
          <p:cNvPr id="3" name="Footer Placeholder 2">
            <a:extLst>
              <a:ext uri="{FF2B5EF4-FFF2-40B4-BE49-F238E27FC236}">
                <a16:creationId xmlns:a16="http://schemas.microsoft.com/office/drawing/2014/main" id="{98B5B167-39E4-C2B9-3757-6BDBBF6D806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BD6B2A-E61D-3B1E-8F76-AD205863D6E0}"/>
              </a:ext>
            </a:extLst>
          </p:cNvPr>
          <p:cNvSpPr>
            <a:spLocks noGrp="1"/>
          </p:cNvSpPr>
          <p:nvPr>
            <p:ph type="sldNum" sz="quarter" idx="12"/>
          </p:nvPr>
        </p:nvSpPr>
        <p:spPr/>
        <p:txBody>
          <a:bodyPr/>
          <a:lstStyle/>
          <a:p>
            <a:fld id="{6CD84E88-2741-48A5-ACDE-AF883F683349}" type="slidenum">
              <a:rPr lang="en-IN" smtClean="0"/>
              <a:t>‹#›</a:t>
            </a:fld>
            <a:endParaRPr lang="en-IN"/>
          </a:p>
        </p:txBody>
      </p:sp>
    </p:spTree>
    <p:extLst>
      <p:ext uri="{BB962C8B-B14F-4D97-AF65-F5344CB8AC3E}">
        <p14:creationId xmlns:p14="http://schemas.microsoft.com/office/powerpoint/2010/main" val="103512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FDE47-9DF6-05EE-1C82-0E2C058E12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F59793-A873-A50B-0A84-759E9CB7EA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BBEE420-9E1C-ED94-2F90-F5C808B91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ACBF3D-C055-F3A9-A338-285E8E7680F6}"/>
              </a:ext>
            </a:extLst>
          </p:cNvPr>
          <p:cNvSpPr>
            <a:spLocks noGrp="1"/>
          </p:cNvSpPr>
          <p:nvPr>
            <p:ph type="dt" sz="half" idx="10"/>
          </p:nvPr>
        </p:nvSpPr>
        <p:spPr/>
        <p:txBody>
          <a:bodyPr/>
          <a:lstStyle/>
          <a:p>
            <a:fld id="{378D575E-FB48-41B0-8A27-E385B7E888C4}" type="datetimeFigureOut">
              <a:rPr lang="en-IN" smtClean="0"/>
              <a:t>30-11-2024</a:t>
            </a:fld>
            <a:endParaRPr lang="en-IN"/>
          </a:p>
        </p:txBody>
      </p:sp>
      <p:sp>
        <p:nvSpPr>
          <p:cNvPr id="6" name="Footer Placeholder 5">
            <a:extLst>
              <a:ext uri="{FF2B5EF4-FFF2-40B4-BE49-F238E27FC236}">
                <a16:creationId xmlns:a16="http://schemas.microsoft.com/office/drawing/2014/main" id="{FCC0245D-923A-9F44-6938-23DC65AE9B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3C037-0932-6F18-74B5-0D1E35BF477B}"/>
              </a:ext>
            </a:extLst>
          </p:cNvPr>
          <p:cNvSpPr>
            <a:spLocks noGrp="1"/>
          </p:cNvSpPr>
          <p:nvPr>
            <p:ph type="sldNum" sz="quarter" idx="12"/>
          </p:nvPr>
        </p:nvSpPr>
        <p:spPr/>
        <p:txBody>
          <a:bodyPr/>
          <a:lstStyle/>
          <a:p>
            <a:fld id="{6CD84E88-2741-48A5-ACDE-AF883F683349}" type="slidenum">
              <a:rPr lang="en-IN" smtClean="0"/>
              <a:t>‹#›</a:t>
            </a:fld>
            <a:endParaRPr lang="en-IN"/>
          </a:p>
        </p:txBody>
      </p:sp>
    </p:spTree>
    <p:extLst>
      <p:ext uri="{BB962C8B-B14F-4D97-AF65-F5344CB8AC3E}">
        <p14:creationId xmlns:p14="http://schemas.microsoft.com/office/powerpoint/2010/main" val="2285715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448E3-103A-D5B2-5466-B12C0E1167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9EB501-FAC4-4B73-B771-D598F338C4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786D1A-3884-E4B1-4A2B-E427D32516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F9B827-5888-73D0-8473-2CAF212006A5}"/>
              </a:ext>
            </a:extLst>
          </p:cNvPr>
          <p:cNvSpPr>
            <a:spLocks noGrp="1"/>
          </p:cNvSpPr>
          <p:nvPr>
            <p:ph type="dt" sz="half" idx="10"/>
          </p:nvPr>
        </p:nvSpPr>
        <p:spPr/>
        <p:txBody>
          <a:bodyPr/>
          <a:lstStyle/>
          <a:p>
            <a:fld id="{378D575E-FB48-41B0-8A27-E385B7E888C4}" type="datetimeFigureOut">
              <a:rPr lang="en-IN" smtClean="0"/>
              <a:t>30-11-2024</a:t>
            </a:fld>
            <a:endParaRPr lang="en-IN"/>
          </a:p>
        </p:txBody>
      </p:sp>
      <p:sp>
        <p:nvSpPr>
          <p:cNvPr id="6" name="Footer Placeholder 5">
            <a:extLst>
              <a:ext uri="{FF2B5EF4-FFF2-40B4-BE49-F238E27FC236}">
                <a16:creationId xmlns:a16="http://schemas.microsoft.com/office/drawing/2014/main" id="{954487A4-778F-F4D7-B9E4-191E61AF4C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78E455-E232-6649-9FA0-C7DD29B90B27}"/>
              </a:ext>
            </a:extLst>
          </p:cNvPr>
          <p:cNvSpPr>
            <a:spLocks noGrp="1"/>
          </p:cNvSpPr>
          <p:nvPr>
            <p:ph type="sldNum" sz="quarter" idx="12"/>
          </p:nvPr>
        </p:nvSpPr>
        <p:spPr/>
        <p:txBody>
          <a:bodyPr/>
          <a:lstStyle/>
          <a:p>
            <a:fld id="{6CD84E88-2741-48A5-ACDE-AF883F683349}" type="slidenum">
              <a:rPr lang="en-IN" smtClean="0"/>
              <a:t>‹#›</a:t>
            </a:fld>
            <a:endParaRPr lang="en-IN"/>
          </a:p>
        </p:txBody>
      </p:sp>
    </p:spTree>
    <p:extLst>
      <p:ext uri="{BB962C8B-B14F-4D97-AF65-F5344CB8AC3E}">
        <p14:creationId xmlns:p14="http://schemas.microsoft.com/office/powerpoint/2010/main" val="371460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AB3D44-1F24-B7B9-DB4C-3EE06384BC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506FAC-E31B-5226-4523-DE67108C04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15E229-AC35-0463-5ECD-F284E95F68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D575E-FB48-41B0-8A27-E385B7E888C4}" type="datetimeFigureOut">
              <a:rPr lang="en-IN" smtClean="0"/>
              <a:t>30-11-2024</a:t>
            </a:fld>
            <a:endParaRPr lang="en-IN"/>
          </a:p>
        </p:txBody>
      </p:sp>
      <p:sp>
        <p:nvSpPr>
          <p:cNvPr id="5" name="Footer Placeholder 4">
            <a:extLst>
              <a:ext uri="{FF2B5EF4-FFF2-40B4-BE49-F238E27FC236}">
                <a16:creationId xmlns:a16="http://schemas.microsoft.com/office/drawing/2014/main" id="{94E93CA2-0996-3CC4-7802-B8EFE60140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256B7E-A383-16C0-7AC3-EDBB73DE3E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D84E88-2741-48A5-ACDE-AF883F683349}" type="slidenum">
              <a:rPr lang="en-IN" smtClean="0"/>
              <a:t>‹#›</a:t>
            </a:fld>
            <a:endParaRPr lang="en-IN"/>
          </a:p>
        </p:txBody>
      </p:sp>
    </p:spTree>
    <p:extLst>
      <p:ext uri="{BB962C8B-B14F-4D97-AF65-F5344CB8AC3E}">
        <p14:creationId xmlns:p14="http://schemas.microsoft.com/office/powerpoint/2010/main" val="748290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2C0E-37AC-1432-0F9E-A11A79AC2F07}"/>
              </a:ext>
            </a:extLst>
          </p:cNvPr>
          <p:cNvSpPr>
            <a:spLocks noGrp="1"/>
          </p:cNvSpPr>
          <p:nvPr>
            <p:ph type="ctrTitle"/>
          </p:nvPr>
        </p:nvSpPr>
        <p:spPr/>
        <p:txBody>
          <a:bodyPr/>
          <a:lstStyle/>
          <a:p>
            <a:r>
              <a:rPr lang="en-IN" b="1" i="0" dirty="0">
                <a:effectLst/>
                <a:latin typeface="Manrope"/>
              </a:rPr>
              <a:t>Hiring Process Analytics</a:t>
            </a:r>
            <a:br>
              <a:rPr lang="en-IN" b="1" i="0" dirty="0">
                <a:solidFill>
                  <a:srgbClr val="3C4858"/>
                </a:solidFill>
                <a:effectLst/>
                <a:latin typeface="Manrope"/>
              </a:rPr>
            </a:br>
            <a:endParaRPr lang="en-IN" dirty="0"/>
          </a:p>
        </p:txBody>
      </p:sp>
      <p:sp>
        <p:nvSpPr>
          <p:cNvPr id="3" name="Subtitle 2">
            <a:extLst>
              <a:ext uri="{FF2B5EF4-FFF2-40B4-BE49-F238E27FC236}">
                <a16:creationId xmlns:a16="http://schemas.microsoft.com/office/drawing/2014/main" id="{A12EFC76-AF2F-7A03-BB79-56ECEE96C0A7}"/>
              </a:ext>
            </a:extLst>
          </p:cNvPr>
          <p:cNvSpPr>
            <a:spLocks noGrp="1"/>
          </p:cNvSpPr>
          <p:nvPr>
            <p:ph type="subTitle" idx="1"/>
          </p:nvPr>
        </p:nvSpPr>
        <p:spPr>
          <a:xfrm>
            <a:off x="1524000" y="2870200"/>
            <a:ext cx="9144000" cy="2387600"/>
          </a:xfrm>
        </p:spPr>
        <p:txBody>
          <a:bodyPr>
            <a:normAutofit fontScale="77500" lnSpcReduction="20000"/>
          </a:bodyPr>
          <a:lstStyle/>
          <a:p>
            <a:pPr>
              <a:lnSpc>
                <a:spcPct val="120000"/>
              </a:lnSpc>
            </a:pPr>
            <a:r>
              <a:rPr lang="en-US" sz="3000" dirty="0"/>
              <a:t>This project is about analyzing data related to hiring and salaries in different departments of a company. The main goals were to look at average salaries offered by each department, the number of males and females hired, and the distribution of employees based on their salary levels. The purpose was to better understand how hiring and salary decisions are made in the company</a:t>
            </a:r>
            <a:r>
              <a:rPr lang="en-US" dirty="0"/>
              <a:t>.</a:t>
            </a:r>
            <a:endParaRPr lang="en-IN" dirty="0"/>
          </a:p>
        </p:txBody>
      </p:sp>
    </p:spTree>
    <p:extLst>
      <p:ext uri="{BB962C8B-B14F-4D97-AF65-F5344CB8AC3E}">
        <p14:creationId xmlns:p14="http://schemas.microsoft.com/office/powerpoint/2010/main" val="250475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E4D89-B26A-B093-936C-489E381C2D8E}"/>
              </a:ext>
            </a:extLst>
          </p:cNvPr>
          <p:cNvSpPr>
            <a:spLocks noGrp="1"/>
          </p:cNvSpPr>
          <p:nvPr>
            <p:ph type="title"/>
          </p:nvPr>
        </p:nvSpPr>
        <p:spPr/>
        <p:txBody>
          <a:bodyPr/>
          <a:lstStyle/>
          <a:p>
            <a:r>
              <a:rPr lang="en-IN" b="1" dirty="0"/>
              <a:t>Approach:</a:t>
            </a:r>
            <a:br>
              <a:rPr lang="en-IN" dirty="0"/>
            </a:br>
            <a:endParaRPr lang="en-IN" dirty="0"/>
          </a:p>
        </p:txBody>
      </p:sp>
      <p:sp>
        <p:nvSpPr>
          <p:cNvPr id="3" name="Content Placeholder 2">
            <a:extLst>
              <a:ext uri="{FF2B5EF4-FFF2-40B4-BE49-F238E27FC236}">
                <a16:creationId xmlns:a16="http://schemas.microsoft.com/office/drawing/2014/main" id="{AFEB5662-0295-A341-4902-20671F531DAE}"/>
              </a:ext>
            </a:extLst>
          </p:cNvPr>
          <p:cNvSpPr>
            <a:spLocks noGrp="1"/>
          </p:cNvSpPr>
          <p:nvPr>
            <p:ph idx="1"/>
          </p:nvPr>
        </p:nvSpPr>
        <p:spPr>
          <a:xfrm>
            <a:off x="838200" y="1408530"/>
            <a:ext cx="10515600" cy="4351338"/>
          </a:xfrm>
        </p:spPr>
        <p:txBody>
          <a:bodyPr/>
          <a:lstStyle/>
          <a:p>
            <a:r>
              <a:rPr lang="en-US" dirty="0"/>
              <a:t>I used Microsoft Excel to organize and analyze the data. I created charts and tables to:</a:t>
            </a:r>
          </a:p>
          <a:p>
            <a:pPr>
              <a:buFont typeface="Arial" panose="020B0604020202020204" pitchFamily="34" charset="0"/>
              <a:buChar char="•"/>
            </a:pPr>
            <a:r>
              <a:rPr lang="en-US" dirty="0"/>
              <a:t>Calculate the average salary offered by each department.</a:t>
            </a:r>
          </a:p>
          <a:p>
            <a:pPr>
              <a:buFont typeface="Arial" panose="020B0604020202020204" pitchFamily="34" charset="0"/>
              <a:buChar char="•"/>
            </a:pPr>
            <a:r>
              <a:rPr lang="en-US" dirty="0"/>
              <a:t>See how many males and females were hired.</a:t>
            </a:r>
          </a:p>
          <a:p>
            <a:pPr>
              <a:buFont typeface="Arial" panose="020B0604020202020204" pitchFamily="34" charset="0"/>
              <a:buChar char="•"/>
            </a:pPr>
            <a:r>
              <a:rPr lang="en-US" dirty="0"/>
              <a:t>Understand how many people were hired and rejected each month.</a:t>
            </a:r>
          </a:p>
          <a:p>
            <a:pPr>
              <a:buFont typeface="Arial" panose="020B0604020202020204" pitchFamily="34" charset="0"/>
              <a:buChar char="•"/>
            </a:pPr>
            <a:r>
              <a:rPr lang="en-US" dirty="0"/>
              <a:t>Divide employees into salary categories (high, mid, and low) to compare how many males and females are in each group.</a:t>
            </a:r>
          </a:p>
          <a:p>
            <a:endParaRPr lang="en-IN" dirty="0"/>
          </a:p>
        </p:txBody>
      </p:sp>
    </p:spTree>
    <p:extLst>
      <p:ext uri="{BB962C8B-B14F-4D97-AF65-F5344CB8AC3E}">
        <p14:creationId xmlns:p14="http://schemas.microsoft.com/office/powerpoint/2010/main" val="148068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C799-785F-A00A-22D9-5559CF2ABAD8}"/>
              </a:ext>
            </a:extLst>
          </p:cNvPr>
          <p:cNvSpPr>
            <a:spLocks noGrp="1"/>
          </p:cNvSpPr>
          <p:nvPr>
            <p:ph type="title"/>
          </p:nvPr>
        </p:nvSpPr>
        <p:spPr/>
        <p:txBody>
          <a:bodyPr/>
          <a:lstStyle/>
          <a:p>
            <a:r>
              <a:rPr lang="en-IN" b="1" dirty="0"/>
              <a:t>Tech-Stack Used:</a:t>
            </a:r>
          </a:p>
        </p:txBody>
      </p:sp>
      <p:sp>
        <p:nvSpPr>
          <p:cNvPr id="3" name="Content Placeholder 2">
            <a:extLst>
              <a:ext uri="{FF2B5EF4-FFF2-40B4-BE49-F238E27FC236}">
                <a16:creationId xmlns:a16="http://schemas.microsoft.com/office/drawing/2014/main" id="{9593E096-25A0-D7FF-19FE-7C30E59A17AC}"/>
              </a:ext>
            </a:extLst>
          </p:cNvPr>
          <p:cNvSpPr>
            <a:spLocks noGrp="1"/>
          </p:cNvSpPr>
          <p:nvPr>
            <p:ph idx="1"/>
          </p:nvPr>
        </p:nvSpPr>
        <p:spPr/>
        <p:txBody>
          <a:bodyPr/>
          <a:lstStyle/>
          <a:p>
            <a:pPr marL="0" indent="0">
              <a:buNone/>
            </a:pPr>
            <a:r>
              <a:rPr lang="en-US" b="1" dirty="0"/>
              <a:t>Microsoft Excel 2022</a:t>
            </a:r>
            <a:r>
              <a:rPr lang="en-US" dirty="0"/>
              <a:t>: I used Excel to analyze the data and create graphs and tables to easily understand the information.</a:t>
            </a:r>
            <a:endParaRPr lang="en-IN" dirty="0"/>
          </a:p>
        </p:txBody>
      </p:sp>
    </p:spTree>
    <p:extLst>
      <p:ext uri="{BB962C8B-B14F-4D97-AF65-F5344CB8AC3E}">
        <p14:creationId xmlns:p14="http://schemas.microsoft.com/office/powerpoint/2010/main" val="294298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F5215-B258-E659-76A1-BFFFA497F178}"/>
              </a:ext>
            </a:extLst>
          </p:cNvPr>
          <p:cNvSpPr>
            <a:spLocks noGrp="1"/>
          </p:cNvSpPr>
          <p:nvPr>
            <p:ph type="title"/>
          </p:nvPr>
        </p:nvSpPr>
        <p:spPr>
          <a:xfrm>
            <a:off x="838200" y="365125"/>
            <a:ext cx="2298192" cy="338963"/>
          </a:xfrm>
        </p:spPr>
        <p:txBody>
          <a:bodyPr>
            <a:normAutofit fontScale="90000"/>
          </a:bodyPr>
          <a:lstStyle/>
          <a:p>
            <a:r>
              <a:rPr lang="en-IN" b="1" dirty="0"/>
              <a:t>Insights:</a:t>
            </a:r>
          </a:p>
        </p:txBody>
      </p:sp>
      <p:pic>
        <p:nvPicPr>
          <p:cNvPr id="5" name="Content Placeholder 4">
            <a:extLst>
              <a:ext uri="{FF2B5EF4-FFF2-40B4-BE49-F238E27FC236}">
                <a16:creationId xmlns:a16="http://schemas.microsoft.com/office/drawing/2014/main" id="{09FD3DF9-F5FC-85A9-E9A9-2E50BB172996}"/>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l="431" t="4469" r="19283" b="10633"/>
          <a:stretch/>
        </p:blipFill>
        <p:spPr>
          <a:xfrm>
            <a:off x="1981200" y="1024127"/>
            <a:ext cx="8229600" cy="369417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a:extLst>
              <a:ext uri="{FF2B5EF4-FFF2-40B4-BE49-F238E27FC236}">
                <a16:creationId xmlns:a16="http://schemas.microsoft.com/office/drawing/2014/main" id="{71972E6D-FE87-E469-5513-314301502826}"/>
              </a:ext>
            </a:extLst>
          </p:cNvPr>
          <p:cNvSpPr txBox="1"/>
          <p:nvPr/>
        </p:nvSpPr>
        <p:spPr>
          <a:xfrm>
            <a:off x="1117092" y="4928616"/>
            <a:ext cx="995781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General Management department has the highest average salary, while the Marketing Department has the lowest.</a:t>
            </a:r>
          </a:p>
          <a:p>
            <a:pPr marL="285750" indent="-285750">
              <a:buFont typeface="Arial" panose="020B0604020202020204" pitchFamily="34" charset="0"/>
              <a:buChar char="•"/>
            </a:pPr>
            <a:r>
              <a:rPr lang="en-US" dirty="0"/>
              <a:t>60% of employees hired were males, and 40% were females.</a:t>
            </a:r>
          </a:p>
          <a:p>
            <a:pPr marL="285750" indent="-285750">
              <a:buFont typeface="Arial" panose="020B0604020202020204" pitchFamily="34" charset="0"/>
              <a:buChar char="•"/>
            </a:pPr>
            <a:r>
              <a:rPr lang="en-US" dirty="0"/>
              <a:t>More employees were hired than rejected, but the rejection rate stayed somewhat consistent each month.</a:t>
            </a:r>
            <a:endParaRPr lang="en-IN" dirty="0"/>
          </a:p>
        </p:txBody>
      </p:sp>
    </p:spTree>
    <p:extLst>
      <p:ext uri="{BB962C8B-B14F-4D97-AF65-F5344CB8AC3E}">
        <p14:creationId xmlns:p14="http://schemas.microsoft.com/office/powerpoint/2010/main" val="3636711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2C8E38-DB3E-1F04-CE72-ABE7EC79B4A6}"/>
              </a:ext>
            </a:extLst>
          </p:cNvPr>
          <p:cNvSpPr>
            <a:spLocks noGrp="1"/>
          </p:cNvSpPr>
          <p:nvPr>
            <p:ph idx="1"/>
          </p:nvPr>
        </p:nvSpPr>
        <p:spPr/>
        <p:txBody>
          <a:bodyPr/>
          <a:lstStyle/>
          <a:p>
            <a:pPr marL="0" indent="0">
              <a:buNone/>
            </a:pPr>
            <a:r>
              <a:rPr lang="en-US" dirty="0"/>
              <a:t>Through this project, I learned about the company’s hiring patterns and salary offers. It helped me see trends, such as which departments offer higher salaries and how hiring decisions differ for males and females.</a:t>
            </a:r>
            <a:endParaRPr lang="en-IN" dirty="0"/>
          </a:p>
        </p:txBody>
      </p:sp>
      <p:sp>
        <p:nvSpPr>
          <p:cNvPr id="5" name="Title 4">
            <a:extLst>
              <a:ext uri="{FF2B5EF4-FFF2-40B4-BE49-F238E27FC236}">
                <a16:creationId xmlns:a16="http://schemas.microsoft.com/office/drawing/2014/main" id="{E9CD6814-6A3B-7C8C-80E4-7CB668BD741A}"/>
              </a:ext>
            </a:extLst>
          </p:cNvPr>
          <p:cNvSpPr>
            <a:spLocks noGrp="1"/>
          </p:cNvSpPr>
          <p:nvPr>
            <p:ph type="title"/>
          </p:nvPr>
        </p:nvSpPr>
        <p:spPr/>
        <p:txBody>
          <a:bodyPr/>
          <a:lstStyle/>
          <a:p>
            <a:r>
              <a:rPr lang="en-IN" b="1" dirty="0"/>
              <a:t>Result:</a:t>
            </a:r>
          </a:p>
        </p:txBody>
      </p:sp>
    </p:spTree>
    <p:extLst>
      <p:ext uri="{BB962C8B-B14F-4D97-AF65-F5344CB8AC3E}">
        <p14:creationId xmlns:p14="http://schemas.microsoft.com/office/powerpoint/2010/main" val="617957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263</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Manrope</vt:lpstr>
      <vt:lpstr>Office Theme</vt:lpstr>
      <vt:lpstr>Hiring Process Analytics </vt:lpstr>
      <vt:lpstr>Approach: </vt:lpstr>
      <vt:lpstr>Tech-Stack Used:</vt:lpstr>
      <vt:lpstr>Insights:</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drishti raghuvanshi</dc:creator>
  <cp:lastModifiedBy>drishti raghuvanshi</cp:lastModifiedBy>
  <cp:revision>1</cp:revision>
  <dcterms:created xsi:type="dcterms:W3CDTF">2024-11-30T07:31:17Z</dcterms:created>
  <dcterms:modified xsi:type="dcterms:W3CDTF">2024-11-30T07:42:54Z</dcterms:modified>
</cp:coreProperties>
</file>