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0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19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2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7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16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7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6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9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31C37-0BAA-4C8C-A7A4-45EC19823AB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4C30-C879-4518-B7F2-52C00DD57C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5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D3D-B174-86FE-2D6C-651B05BBE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JS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72593-9056-715D-0C8D-7F8698648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– 1 AGENDA</a:t>
            </a:r>
          </a:p>
        </p:txBody>
      </p:sp>
    </p:spTree>
    <p:extLst>
      <p:ext uri="{BB962C8B-B14F-4D97-AF65-F5344CB8AC3E}">
        <p14:creationId xmlns:p14="http://schemas.microsoft.com/office/powerpoint/2010/main" val="25286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A493-03E5-EA03-BA1D-87AA649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A0AD-C09F-4896-A87D-84187142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 ASSESSMENT FORM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PRE SESSION FORM</a:t>
            </a:r>
          </a:p>
          <a:p>
            <a:r>
              <a:rPr lang="en-IN" dirty="0"/>
              <a:t>REACT JS BASICS – HIGH LEVEL WALK THROUGH</a:t>
            </a:r>
          </a:p>
          <a:p>
            <a:r>
              <a:rPr lang="en-IN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09253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REACT JS ADVANCED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ADVANCED</dc:title>
  <dc:creator>Pragati Natarajan</dc:creator>
  <cp:lastModifiedBy>Pragati Natarajan</cp:lastModifiedBy>
  <cp:revision>1</cp:revision>
  <dcterms:created xsi:type="dcterms:W3CDTF">2023-06-26T03:51:27Z</dcterms:created>
  <dcterms:modified xsi:type="dcterms:W3CDTF">2023-06-26T03:53:46Z</dcterms:modified>
</cp:coreProperties>
</file>