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33"/>
  </p:notesMasterIdLst>
  <p:sldIdLst>
    <p:sldId id="261" r:id="rId2"/>
    <p:sldId id="268" r:id="rId3"/>
    <p:sldId id="262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6" r:id="rId15"/>
    <p:sldId id="287" r:id="rId16"/>
    <p:sldId id="279" r:id="rId17"/>
    <p:sldId id="280" r:id="rId18"/>
    <p:sldId id="281" r:id="rId19"/>
    <p:sldId id="282" r:id="rId20"/>
    <p:sldId id="283" r:id="rId21"/>
    <p:sldId id="288" r:id="rId22"/>
    <p:sldId id="289" r:id="rId23"/>
    <p:sldId id="284" r:id="rId24"/>
    <p:sldId id="290" r:id="rId25"/>
    <p:sldId id="291" r:id="rId26"/>
    <p:sldId id="292" r:id="rId27"/>
    <p:sldId id="293" r:id="rId28"/>
    <p:sldId id="285" r:id="rId29"/>
    <p:sldId id="294" r:id="rId30"/>
    <p:sldId id="295" r:id="rId31"/>
    <p:sldId id="296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8D4"/>
    <a:srgbClr val="F8AF39"/>
    <a:srgbClr val="B1ED67"/>
    <a:srgbClr val="73973E"/>
    <a:srgbClr val="BDFC6E"/>
    <a:srgbClr val="013B74"/>
    <a:srgbClr val="1E98C9"/>
    <a:srgbClr val="4EB7C5"/>
    <a:srgbClr val="1E988A"/>
    <a:srgbClr val="B0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0" autoAdjust="0"/>
    <p:restoredTop sz="94474"/>
  </p:normalViewPr>
  <p:slideViewPr>
    <p:cSldViewPr snapToGrid="0" snapToObjects="1">
      <p:cViewPr varScale="1">
        <p:scale>
          <a:sx n="103" d="100"/>
          <a:sy n="103" d="100"/>
        </p:scale>
        <p:origin x="926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77CBD-DE6A-43D6-9407-D1D327A3E75B}" type="datetimeFigureOut">
              <a:rPr lang="en-IE" smtClean="0"/>
              <a:t>03/07/2023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DFD2D-C8C5-49DF-9C05-77B446CC860A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E5624D-E8C3-4C1C-A49E-8F28E7FA3CD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686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170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747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304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79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24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5830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570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951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234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3025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688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4587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642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0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1941513"/>
            <a:ext cx="5792788" cy="1358900"/>
          </a:xfrm>
          <a:solidFill>
            <a:schemeClr val="bg1"/>
          </a:solidFill>
        </p:spPr>
        <p:txBody>
          <a:bodyPr lIns="360000" anchor="ctr">
            <a:noAutofit/>
          </a:bodyPr>
          <a:lstStyle>
            <a:lvl1pPr marL="0" indent="0" algn="l">
              <a:buNone/>
              <a:defRPr sz="4800" b="1" baseline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sz="4400" dirty="0"/>
              <a:t>REACT TESTING LIBRARY</a:t>
            </a:r>
            <a:endParaRPr lang="en-US" sz="440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3360738"/>
            <a:ext cx="3386138" cy="403225"/>
          </a:xfrm>
          <a:solidFill>
            <a:schemeClr val="tx1"/>
          </a:solidFill>
          <a:ln>
            <a:noFill/>
          </a:ln>
        </p:spPr>
        <p:txBody>
          <a:bodyPr lIns="360000">
            <a:noAutofit/>
          </a:bodyPr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sz="1400" dirty="0"/>
              <a:t>Using the Jest testing framework</a:t>
            </a:r>
            <a:endParaRPr lang="en-US" sz="1400" dirty="0"/>
          </a:p>
        </p:txBody>
      </p:sp>
      <p:sp>
        <p:nvSpPr>
          <p:cNvPr id="5" name="Title 1"/>
          <p:cNvSpPr txBox="1"/>
          <p:nvPr/>
        </p:nvSpPr>
        <p:spPr>
          <a:xfrm>
            <a:off x="1290405" y="6477936"/>
            <a:ext cx="1594309" cy="286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l"/>
            <a:r>
              <a:rPr lang="en-US" sz="1200" b="1" i="0" kern="12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/>
                <a:ea typeface="+mj-ea"/>
                <a:cs typeface="Arial" panose="020B0604020202020204"/>
              </a:rPr>
              <a:t>@twitter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4AFA-6BD3-4B6D-7E17-65149300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82A76-6C32-A362-3156-F68FD7B8B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28"/>
            <a:ext cx="9144000" cy="48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6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A28A-8656-0C1C-4F0C-F3219B08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07C50-DA66-9E7F-C67D-6E15A686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03"/>
            <a:ext cx="9144000" cy="48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8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733B7-B86D-45BB-9D61-248C08D8D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36"/>
            <a:ext cx="9144000" cy="50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1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181D3-1D4F-562D-CE49-D111138C9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5" y="0"/>
            <a:ext cx="89107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605A9-D384-7788-2852-67096531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2" y="0"/>
            <a:ext cx="88110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6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A3D6C-F00A-588A-152A-8B3732DA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56" y="7434"/>
            <a:ext cx="79472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44A13-C74F-D6FC-2D31-4C08461D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84"/>
            <a:ext cx="9144000" cy="47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7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2A775-2AD0-F8EB-F905-40B5153EC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553"/>
            <a:ext cx="9144000" cy="47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7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B1F31-62B3-603E-CA14-C5BB8BF5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653"/>
            <a:ext cx="9144000" cy="446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3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799A3-9605-6FD0-AED6-1B22E9C4C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380"/>
            <a:ext cx="9144000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8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94BC19-764E-97D7-D448-CCFB5387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5EC1B-C1EF-20F6-D6B5-93387EC6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615"/>
            <a:ext cx="9144000" cy="41602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1DD90-8633-E065-4752-1B0A38EA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125"/>
            <a:ext cx="9144000" cy="46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1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5DB3E-2B51-D1B0-6BDB-77FED45EB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764"/>
            <a:ext cx="9144000" cy="49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35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FCC07-3CDE-184C-9C64-63548E53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697"/>
            <a:ext cx="9144000" cy="45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43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894D9-9C34-A864-243F-151B260B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55" y="0"/>
            <a:ext cx="82546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5DF7B-DB12-ED9C-1434-CEDFA713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611"/>
            <a:ext cx="9144000" cy="42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75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E1FB7-166E-73F3-6F9E-11F40683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306"/>
            <a:ext cx="9144000" cy="377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7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C80C0-12FA-EB1F-BF9A-9E8855EF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030"/>
            <a:ext cx="9144000" cy="461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82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25D40-9901-920C-4DAC-8363AB31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15"/>
            <a:ext cx="9144000" cy="49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2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C6BEB-3519-365A-B22B-36036D91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19"/>
            <a:ext cx="9144000" cy="48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6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59945-F9FE-8A55-1CC1-F5308297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674"/>
            <a:ext cx="9144000" cy="475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8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8" y="31519"/>
            <a:ext cx="8389903" cy="800739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F0B5C8-FE72-D8A1-CEC4-AC0A0F210D2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56838" y="245248"/>
            <a:ext cx="7969405" cy="4653853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445A7-2074-24C7-924B-99AFAA29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716"/>
            <a:ext cx="9144000" cy="47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10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6307-FF3F-0AC0-9D47-CD26FA4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2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54E2-7884-61B1-3FB5-ED6ED48C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18A0B-BC3A-A861-A29C-974B9EE9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7" y="0"/>
            <a:ext cx="88297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2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4AFA-6BD3-4B6D-7E17-65149300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C5AC7-9F54-34AD-130A-3A47D1DE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" y="0"/>
            <a:ext cx="91177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6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4AFA-6BD3-4B6D-7E17-65149300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FC591-2FAE-213E-A34F-3E57B0DC0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3" y="0"/>
            <a:ext cx="76863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6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4AFA-6BD3-4B6D-7E17-65149300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2FF1E-4C4E-2DB8-7F17-1A2CDFCC0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3" y="0"/>
            <a:ext cx="85827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2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4AFA-6BD3-4B6D-7E17-65149300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F0544-6333-9CF5-72BD-7B32011F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6" y="0"/>
            <a:ext cx="86328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1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4AFA-6BD3-4B6D-7E17-65149300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73141-C941-098F-FDF9-15B47BE3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741"/>
            <a:ext cx="9144000" cy="18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06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10</Words>
  <Application>Microsoft Office PowerPoint</Application>
  <PresentationFormat>On-screen Show (16:9)</PresentationFormat>
  <Paragraphs>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Pragati Natarajan</cp:lastModifiedBy>
  <cp:revision>87</cp:revision>
  <dcterms:created xsi:type="dcterms:W3CDTF">2015-04-06T18:30:00Z</dcterms:created>
  <dcterms:modified xsi:type="dcterms:W3CDTF">2023-07-03T02:38:32Z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8994D131301B40FBB09E56152ACFFC77</vt:lpwstr>
  </property>
  <property fmtid="{D5CDD505-2E9C-101B-9397-08002B2CF9AE}" pid="3" name="KSOProductBuildVer">
    <vt:lpwstr>1033-11.2.0.11440</vt:lpwstr>
  </property>
</Properties>
</file>