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8" r:id="rId11"/>
    <p:sldId id="265" r:id="rId12"/>
    <p:sldId id="266" r:id="rId13"/>
    <p:sldId id="267" r:id="rId14"/>
  </p:sldIdLst>
  <p:sldSz cx="9144000" cy="6858000" type="screen4x3"/>
  <p:notesSz cx="9144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Bhardwaj" userId="743038fc970f5900" providerId="LiveId" clId="{23828135-24FD-4B68-A17D-B27FC3ABDFE4}"/>
    <pc:docChg chg="undo custSel addSld modSld">
      <pc:chgData name="Drishti Bhardwaj" userId="743038fc970f5900" providerId="LiveId" clId="{23828135-24FD-4B68-A17D-B27FC3ABDFE4}" dt="2023-05-30T16:24:31.824" v="150" actId="113"/>
      <pc:docMkLst>
        <pc:docMk/>
      </pc:docMkLst>
      <pc:sldChg chg="modSp mod">
        <pc:chgData name="Drishti Bhardwaj" userId="743038fc970f5900" providerId="LiveId" clId="{23828135-24FD-4B68-A17D-B27FC3ABDFE4}" dt="2023-05-30T16:24:10.672" v="145" actId="115"/>
        <pc:sldMkLst>
          <pc:docMk/>
          <pc:sldMk cId="0" sldId="256"/>
        </pc:sldMkLst>
        <pc:spChg chg="mod">
          <ac:chgData name="Drishti Bhardwaj" userId="743038fc970f5900" providerId="LiveId" clId="{23828135-24FD-4B68-A17D-B27FC3ABDFE4}" dt="2023-05-30T16:24:10.672" v="145" actId="115"/>
          <ac:spMkLst>
            <pc:docMk/>
            <pc:sldMk cId="0" sldId="256"/>
            <ac:spMk id="6" creationId="{00000000-0000-0000-0000-000000000000}"/>
          </ac:spMkLst>
        </pc:spChg>
      </pc:sldChg>
      <pc:sldChg chg="modSp mod">
        <pc:chgData name="Drishti Bhardwaj" userId="743038fc970f5900" providerId="LiveId" clId="{23828135-24FD-4B68-A17D-B27FC3ABDFE4}" dt="2023-05-30T16:24:22.077" v="147" actId="115"/>
        <pc:sldMkLst>
          <pc:docMk/>
          <pc:sldMk cId="0" sldId="257"/>
        </pc:sldMkLst>
        <pc:spChg chg="mod">
          <ac:chgData name="Drishti Bhardwaj" userId="743038fc970f5900" providerId="LiveId" clId="{23828135-24FD-4B68-A17D-B27FC3ABDFE4}" dt="2023-05-30T16:24:22.077" v="147" actId="115"/>
          <ac:spMkLst>
            <pc:docMk/>
            <pc:sldMk cId="0" sldId="257"/>
            <ac:spMk id="2" creationId="{00000000-0000-0000-0000-000000000000}"/>
          </ac:spMkLst>
        </pc:spChg>
      </pc:sldChg>
      <pc:sldChg chg="addSp delSp modSp mod">
        <pc:chgData name="Drishti Bhardwaj" userId="743038fc970f5900" providerId="LiveId" clId="{23828135-24FD-4B68-A17D-B27FC3ABDFE4}" dt="2023-05-30T16:24:31.824" v="150" actId="113"/>
        <pc:sldMkLst>
          <pc:docMk/>
          <pc:sldMk cId="0" sldId="258"/>
        </pc:sldMkLst>
        <pc:spChg chg="mod">
          <ac:chgData name="Drishti Bhardwaj" userId="743038fc970f5900" providerId="LiveId" clId="{23828135-24FD-4B68-A17D-B27FC3ABDFE4}" dt="2023-05-30T16:23:25.429" v="125" actId="1076"/>
          <ac:spMkLst>
            <pc:docMk/>
            <pc:sldMk cId="0" sldId="258"/>
            <ac:spMk id="2" creationId="{00000000-0000-0000-0000-000000000000}"/>
          </ac:spMkLst>
        </pc:spChg>
        <pc:spChg chg="mod">
          <ac:chgData name="Drishti Bhardwaj" userId="743038fc970f5900" providerId="LiveId" clId="{23828135-24FD-4B68-A17D-B27FC3ABDFE4}" dt="2023-05-30T16:24:31.824" v="150" actId="113"/>
          <ac:spMkLst>
            <pc:docMk/>
            <pc:sldMk cId="0" sldId="258"/>
            <ac:spMk id="3" creationId="{00000000-0000-0000-0000-000000000000}"/>
          </ac:spMkLst>
        </pc:spChg>
        <pc:spChg chg="add mod">
          <ac:chgData name="Drishti Bhardwaj" userId="743038fc970f5900" providerId="LiveId" clId="{23828135-24FD-4B68-A17D-B27FC3ABDFE4}" dt="2023-05-30T16:24:26.867" v="149" actId="1076"/>
          <ac:spMkLst>
            <pc:docMk/>
            <pc:sldMk cId="0" sldId="258"/>
            <ac:spMk id="5" creationId="{3884A12C-72B3-617E-5C4C-4CFFD4DAFD07}"/>
          </ac:spMkLst>
        </pc:spChg>
        <pc:spChg chg="del">
          <ac:chgData name="Drishti Bhardwaj" userId="743038fc970f5900" providerId="LiveId" clId="{23828135-24FD-4B68-A17D-B27FC3ABDFE4}" dt="2023-05-30T16:23:07.462" v="119" actId="478"/>
          <ac:spMkLst>
            <pc:docMk/>
            <pc:sldMk cId="0" sldId="258"/>
            <ac:spMk id="294743011" creationId="{00000000-0000-0000-0000-000000000000}"/>
          </ac:spMkLst>
        </pc:spChg>
        <pc:spChg chg="del mod">
          <ac:chgData name="Drishti Bhardwaj" userId="743038fc970f5900" providerId="LiveId" clId="{23828135-24FD-4B68-A17D-B27FC3ABDFE4}" dt="2023-05-30T16:23:07.462" v="121"/>
          <ac:spMkLst>
            <pc:docMk/>
            <pc:sldMk cId="0" sldId="258"/>
            <ac:spMk id="1990560985" creationId="{00000000-0000-0000-0000-000000000000}"/>
          </ac:spMkLst>
        </pc:spChg>
      </pc:sldChg>
      <pc:sldChg chg="modSp mod">
        <pc:chgData name="Drishti Bhardwaj" userId="743038fc970f5900" providerId="LiveId" clId="{23828135-24FD-4B68-A17D-B27FC3ABDFE4}" dt="2023-05-30T16:22:41.214" v="116"/>
        <pc:sldMkLst>
          <pc:docMk/>
          <pc:sldMk cId="0" sldId="259"/>
        </pc:sldMkLst>
        <pc:spChg chg="mod">
          <ac:chgData name="Drishti Bhardwaj" userId="743038fc970f5900" providerId="LiveId" clId="{23828135-24FD-4B68-A17D-B27FC3ABDFE4}" dt="2023-05-30T16:22:41.214" v="116"/>
          <ac:spMkLst>
            <pc:docMk/>
            <pc:sldMk cId="0" sldId="259"/>
            <ac:spMk id="3" creationId="{00000000-0000-0000-0000-000000000000}"/>
          </ac:spMkLst>
        </pc:spChg>
      </pc:sldChg>
      <pc:sldChg chg="modSp mod">
        <pc:chgData name="Drishti Bhardwaj" userId="743038fc970f5900" providerId="LiveId" clId="{23828135-24FD-4B68-A17D-B27FC3ABDFE4}" dt="2023-05-28T13:27:18.066" v="59" actId="20577"/>
        <pc:sldMkLst>
          <pc:docMk/>
          <pc:sldMk cId="0" sldId="260"/>
        </pc:sldMkLst>
        <pc:spChg chg="mod">
          <ac:chgData name="Drishti Bhardwaj" userId="743038fc970f5900" providerId="LiveId" clId="{23828135-24FD-4B68-A17D-B27FC3ABDFE4}" dt="2023-05-28T13:27:18.066" v="59" actId="20577"/>
          <ac:spMkLst>
            <pc:docMk/>
            <pc:sldMk cId="0" sldId="260"/>
            <ac:spMk id="3" creationId="{00000000-0000-0000-0000-000000000000}"/>
          </ac:spMkLst>
        </pc:spChg>
      </pc:sldChg>
      <pc:sldChg chg="modSp mod">
        <pc:chgData name="Drishti Bhardwaj" userId="743038fc970f5900" providerId="LiveId" clId="{23828135-24FD-4B68-A17D-B27FC3ABDFE4}" dt="2023-05-30T16:21:58.138" v="114" actId="404"/>
        <pc:sldMkLst>
          <pc:docMk/>
          <pc:sldMk cId="0" sldId="261"/>
        </pc:sldMkLst>
        <pc:spChg chg="mod">
          <ac:chgData name="Drishti Bhardwaj" userId="743038fc970f5900" providerId="LiveId" clId="{23828135-24FD-4B68-A17D-B27FC3ABDFE4}" dt="2023-05-30T16:21:01.731" v="110" actId="1076"/>
          <ac:spMkLst>
            <pc:docMk/>
            <pc:sldMk cId="0" sldId="261"/>
            <ac:spMk id="2" creationId="{00000000-0000-0000-0000-000000000000}"/>
          </ac:spMkLst>
        </pc:spChg>
        <pc:spChg chg="mod">
          <ac:chgData name="Drishti Bhardwaj" userId="743038fc970f5900" providerId="LiveId" clId="{23828135-24FD-4B68-A17D-B27FC3ABDFE4}" dt="2023-05-30T16:21:58.138" v="114" actId="404"/>
          <ac:spMkLst>
            <pc:docMk/>
            <pc:sldMk cId="0" sldId="261"/>
            <ac:spMk id="3" creationId="{00000000-0000-0000-0000-000000000000}"/>
          </ac:spMkLst>
        </pc:spChg>
      </pc:sldChg>
      <pc:sldChg chg="modSp mod">
        <pc:chgData name="Drishti Bhardwaj" userId="743038fc970f5900" providerId="LiveId" clId="{23828135-24FD-4B68-A17D-B27FC3ABDFE4}" dt="2023-05-30T16:17:46.467" v="91" actId="1076"/>
        <pc:sldMkLst>
          <pc:docMk/>
          <pc:sldMk cId="0" sldId="265"/>
        </pc:sldMkLst>
        <pc:spChg chg="mod">
          <ac:chgData name="Drishti Bhardwaj" userId="743038fc970f5900" providerId="LiveId" clId="{23828135-24FD-4B68-A17D-B27FC3ABDFE4}" dt="2023-05-30T16:17:46.467" v="91" actId="1076"/>
          <ac:spMkLst>
            <pc:docMk/>
            <pc:sldMk cId="0" sldId="265"/>
            <ac:spMk id="2" creationId="{00000000-0000-0000-0000-000000000000}"/>
          </ac:spMkLst>
        </pc:spChg>
        <pc:spChg chg="mod">
          <ac:chgData name="Drishti Bhardwaj" userId="743038fc970f5900" providerId="LiveId" clId="{23828135-24FD-4B68-A17D-B27FC3ABDFE4}" dt="2023-05-30T16:17:38.213" v="90" actId="403"/>
          <ac:spMkLst>
            <pc:docMk/>
            <pc:sldMk cId="0" sldId="265"/>
            <ac:spMk id="3" creationId="{00000000-0000-0000-0000-000000000000}"/>
          </ac:spMkLst>
        </pc:spChg>
      </pc:sldChg>
      <pc:sldChg chg="addSp modSp new mod">
        <pc:chgData name="Drishti Bhardwaj" userId="743038fc970f5900" providerId="LiveId" clId="{23828135-24FD-4B68-A17D-B27FC3ABDFE4}" dt="2023-05-28T13:26:34.354" v="24" actId="1076"/>
        <pc:sldMkLst>
          <pc:docMk/>
          <pc:sldMk cId="2551081669" sldId="268"/>
        </pc:sldMkLst>
        <pc:spChg chg="mod">
          <ac:chgData name="Drishti Bhardwaj" userId="743038fc970f5900" providerId="LiveId" clId="{23828135-24FD-4B68-A17D-B27FC3ABDFE4}" dt="2023-05-28T13:26:21.187" v="21" actId="113"/>
          <ac:spMkLst>
            <pc:docMk/>
            <pc:sldMk cId="2551081669" sldId="268"/>
            <ac:spMk id="2" creationId="{B359FE03-BA33-43C4-9DA8-9AF216068252}"/>
          </ac:spMkLst>
        </pc:spChg>
        <pc:picChg chg="add mod">
          <ac:chgData name="Drishti Bhardwaj" userId="743038fc970f5900" providerId="LiveId" clId="{23828135-24FD-4B68-A17D-B27FC3ABDFE4}" dt="2023-05-28T13:26:34.354" v="24" actId="1076"/>
          <ac:picMkLst>
            <pc:docMk/>
            <pc:sldMk cId="2551081669" sldId="268"/>
            <ac:picMk id="5" creationId="{3484A9EB-BD23-7132-9CD8-F99E9F334980}"/>
          </ac:picMkLst>
        </pc:picChg>
      </pc:sldChg>
      <pc:sldChg chg="addSp modSp new mod">
        <pc:chgData name="Drishti Bhardwaj" userId="743038fc970f5900" providerId="LiveId" clId="{23828135-24FD-4B68-A17D-B27FC3ABDFE4}" dt="2023-05-30T16:22:05.552" v="115" actId="20577"/>
        <pc:sldMkLst>
          <pc:docMk/>
          <pc:sldMk cId="3252880347" sldId="269"/>
        </pc:sldMkLst>
        <pc:spChg chg="add mod">
          <ac:chgData name="Drishti Bhardwaj" userId="743038fc970f5900" providerId="LiveId" clId="{23828135-24FD-4B68-A17D-B27FC3ABDFE4}" dt="2023-05-30T16:22:05.552" v="115" actId="20577"/>
          <ac:spMkLst>
            <pc:docMk/>
            <pc:sldMk cId="3252880347" sldId="269"/>
            <ac:spMk id="3" creationId="{8FD43544-86FE-6164-5FDF-A65815F1B1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0" y="1"/>
            <a:ext cx="5486400" cy="914400"/>
          </a:xfrm>
        </p:spPr>
        <p:txBody>
          <a:bodyPr/>
          <a:lstStyle>
            <a:lvl1pPr>
              <a:defRPr sz="3200" b="1">
                <a:latin typeface="Times New Roman"/>
                <a:cs typeface="Times New Roman"/>
              </a:defRPr>
            </a:lvl1pPr>
          </a:lstStyle>
          <a:p>
            <a:pPr>
              <a:defRPr/>
            </a:pPr>
            <a:r>
              <a:rPr lang="en-US"/>
              <a:t>Click to edit Master title style</a:t>
            </a:r>
          </a:p>
        </p:txBody>
      </p:sp>
      <p:sp>
        <p:nvSpPr>
          <p:cNvPr id="3" name="Subtitle 2"/>
          <p:cNvSpPr>
            <a:spLocks noGrp="1"/>
          </p:cNvSpPr>
          <p:nvPr>
            <p:ph type="subTitle" idx="1"/>
          </p:nvPr>
        </p:nvSpPr>
        <p:spPr bwMode="auto">
          <a:xfrm>
            <a:off x="533400" y="1371600"/>
            <a:ext cx="8153399" cy="47243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lvl1pPr>
              <a:defRPr/>
            </a:lvl1pPr>
          </a:lstStyle>
          <a:p>
            <a:pPr>
              <a:defRPr/>
            </a:pPr>
            <a:fld id="{1D5BB0C6-8FC1-47C0-B737-D54E21B5B868}" type="datetimeFigureOut">
              <a:rPr lang="en-US"/>
              <a:t>5/30/2023</a:t>
            </a:fld>
            <a:endParaRPr lang="en-US"/>
          </a:p>
        </p:txBody>
      </p:sp>
      <p:sp>
        <p:nvSpPr>
          <p:cNvPr id="5" name="Footer Placeholder 4"/>
          <p:cNvSpPr>
            <a:spLocks noGrp="1"/>
          </p:cNvSpPr>
          <p:nvPr>
            <p:ph type="ftr" sz="quarter" idx="11"/>
          </p:nvPr>
        </p:nvSpPr>
        <p:spPr bwMode="auto"/>
        <p:txBody>
          <a:bodyPr/>
          <a:lstStyle>
            <a:lvl1pPr>
              <a:defRPr/>
            </a:lvl1pPr>
          </a:lstStyle>
          <a:p>
            <a:pPr>
              <a:defRPr/>
            </a:pPr>
            <a:endParaRPr lang="en-US"/>
          </a:p>
        </p:txBody>
      </p:sp>
      <p:sp>
        <p:nvSpPr>
          <p:cNvPr id="6" name="Slide Number Placeholder 5"/>
          <p:cNvSpPr>
            <a:spLocks noGrp="1"/>
          </p:cNvSpPr>
          <p:nvPr>
            <p:ph type="sldNum" sz="quarter" idx="12"/>
          </p:nvPr>
        </p:nvSpPr>
        <p:spPr bwMode="auto"/>
        <p:txBody>
          <a:bodyPr/>
          <a:lstStyle>
            <a:lvl1pPr>
              <a:defRPr/>
            </a:lvl1pPr>
          </a:lstStyle>
          <a:p>
            <a:pPr>
              <a:defRPr/>
            </a:pPr>
            <a:fld id="{0F8887D6-2A35-42AC-99C1-5E14D32EE4C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pic>
        <p:nvPicPr>
          <p:cNvPr id="4" name="Picture 10" descr="LOGO.gif"/>
          <p:cNvPicPr>
            <a:picLocks noChangeAspect="1"/>
          </p:cNvPicPr>
          <p:nvPr/>
        </p:nvPicPr>
        <p:blipFill>
          <a:blip r:embed="rId2"/>
          <a:srcRect b="10712"/>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299"/>
            <a:chOff x="6096000" y="3924300"/>
            <a:chExt cx="2997200" cy="876299"/>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pPr>
                <a:defRPr/>
              </a:pPr>
              <a:endParaRPr lang="en-US">
                <a:latin typeface="Calibri"/>
              </a:endParaRPr>
            </a:p>
          </p:txBody>
        </p:sp>
        <p:pic>
          <p:nvPicPr>
            <p:cNvPr id="7" name="Picture 9" descr="LOGO.gif"/>
            <p:cNvPicPr>
              <a:picLocks noChangeAspect="1"/>
            </p:cNvPicPr>
            <p:nvPr/>
          </p:nvPicPr>
          <p:blipFill>
            <a:blip r:embed="rId2"/>
            <a:srcRect b="10712"/>
            <a:stretch/>
          </p:blipFill>
          <p:spPr bwMode="auto">
            <a:xfrm>
              <a:off x="6502400" y="4152900"/>
              <a:ext cx="2057400" cy="635000"/>
            </a:xfrm>
            <a:prstGeom prst="rect">
              <a:avLst/>
            </a:prstGeom>
            <a:noFill/>
            <a:ln w="9525">
              <a:noFill/>
              <a:miter lim="800000"/>
              <a:headEnd/>
              <a:tailEnd/>
            </a:ln>
          </p:spPr>
        </p:pic>
        <p:sp>
          <p:nvSpPr>
            <p:cNvPr id="8" name="Rectangle 7"/>
            <p:cNvSpPr/>
            <p:nvPr/>
          </p:nvSpPr>
          <p:spPr bwMode="auto">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bwMode="auto"/>
        <p:txBody>
          <a:bodyPr/>
          <a:lstStyle>
            <a:lvl1pPr>
              <a:defRPr sz="3200">
                <a:latin typeface="Times New Roman"/>
                <a:cs typeface="Times New Roman"/>
              </a:defRPr>
            </a:lvl1pPr>
          </a:lstStyle>
          <a:p>
            <a:pPr>
              <a:defRPr/>
            </a:pPr>
            <a:r>
              <a:rPr lang="en-US"/>
              <a:t>Click to edit Master title style</a:t>
            </a:r>
          </a:p>
        </p:txBody>
      </p:sp>
      <p:sp>
        <p:nvSpPr>
          <p:cNvPr id="3" name="Content Placeholder 2"/>
          <p:cNvSpPr>
            <a:spLocks noGrp="1"/>
          </p:cNvSpPr>
          <p:nvPr>
            <p:ph idx="1"/>
          </p:nvPr>
        </p:nvSpPr>
        <p:spPr bwMode="auto"/>
        <p:txBody>
          <a:bodyPr/>
          <a:lstStyle>
            <a:lvl1pPr>
              <a:defRPr sz="2200">
                <a:latin typeface="Times New Roman"/>
                <a:cs typeface="Times New Roman"/>
              </a:defRPr>
            </a:lvl1pPr>
            <a:lvl2pPr>
              <a:defRPr sz="2200">
                <a:latin typeface="Times New Roman"/>
                <a:cs typeface="Times New Roman"/>
              </a:defRPr>
            </a:lvl2pPr>
            <a:lvl3pPr>
              <a:defRPr sz="2200">
                <a:latin typeface="Times New Roman"/>
                <a:cs typeface="Times New Roman"/>
              </a:defRPr>
            </a:lvl3pPr>
            <a:lvl4pPr>
              <a:defRPr sz="2200">
                <a:latin typeface="Times New Roman"/>
                <a:cs typeface="Times New Roman"/>
              </a:defRPr>
            </a:lvl4pPr>
            <a:lvl5pPr>
              <a:defRPr sz="2200">
                <a:latin typeface="Times New Roman"/>
                <a:cs typeface="Times New Roman"/>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10" name="Date Placeholder 3"/>
          <p:cNvSpPr>
            <a:spLocks noGrp="1"/>
          </p:cNvSpPr>
          <p:nvPr>
            <p:ph type="dt" sz="half" idx="10"/>
          </p:nvPr>
        </p:nvSpPr>
        <p:spPr bwMode="auto"/>
        <p:txBody>
          <a:bodyPr/>
          <a:lstStyle>
            <a:lvl1pPr>
              <a:defRPr/>
            </a:lvl1pPr>
          </a:lstStyle>
          <a:p>
            <a:pPr>
              <a:defRPr/>
            </a:pPr>
            <a:fld id="{1D5BB0C6-8FC1-47C0-B737-D54E21B5B868}" type="datetimeFigureOut">
              <a:rPr lang="en-US"/>
              <a:t>5/30/2023</a:t>
            </a:fld>
            <a:endParaRPr lang="en-US"/>
          </a:p>
        </p:txBody>
      </p:sp>
      <p:sp>
        <p:nvSpPr>
          <p:cNvPr id="11" name="Footer Placeholder 4"/>
          <p:cNvSpPr>
            <a:spLocks noGrp="1"/>
          </p:cNvSpPr>
          <p:nvPr>
            <p:ph type="ftr" sz="quarter" idx="11"/>
          </p:nvPr>
        </p:nvSpPr>
        <p:spPr bwMode="auto"/>
        <p:txBody>
          <a:bodyPr/>
          <a:lstStyle>
            <a:lvl1pPr>
              <a:defRPr/>
            </a:lvl1pPr>
          </a:lstStyle>
          <a:p>
            <a:pPr>
              <a:defRPr/>
            </a:pPr>
            <a:endParaRPr lang="en-US"/>
          </a:p>
        </p:txBody>
      </p:sp>
      <p:sp>
        <p:nvSpPr>
          <p:cNvPr id="12" name="Slide Number Placeholder 5"/>
          <p:cNvSpPr>
            <a:spLocks noGrp="1"/>
          </p:cNvSpPr>
          <p:nvPr>
            <p:ph type="sldNum" sz="quarter" idx="12"/>
          </p:nvPr>
        </p:nvSpPr>
        <p:spPr bwMode="auto"/>
        <p:txBody>
          <a:bodyPr/>
          <a:lstStyle>
            <a:lvl1pPr>
              <a:defRPr/>
            </a:lvl1pPr>
          </a:lstStyle>
          <a:p>
            <a:pPr>
              <a:defRPr/>
            </a:pPr>
            <a:fld id="{0F8887D6-2A35-42AC-99C1-5E14D32EE4C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3" name="Date Placeholder 2"/>
          <p:cNvSpPr>
            <a:spLocks noGrp="1"/>
          </p:cNvSpPr>
          <p:nvPr>
            <p:ph type="dt" sz="half" idx="10"/>
          </p:nvPr>
        </p:nvSpPr>
        <p:spPr bwMode="auto"/>
        <p:txBody>
          <a:bodyPr/>
          <a:lstStyle/>
          <a:p>
            <a:pPr>
              <a:defRPr/>
            </a:pPr>
            <a:fld id="{1D5BB0C6-8FC1-47C0-B737-D54E21B5B868}" type="datetimeFigureOut">
              <a:rPr lang="en-US"/>
              <a:t>5/30/2023</a:t>
            </a:fld>
            <a:endParaRPr lang="en-US"/>
          </a:p>
        </p:txBody>
      </p:sp>
      <p:sp>
        <p:nvSpPr>
          <p:cNvPr id="24" name="Footer Placeholder 23"/>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F8887D6-2A35-42AC-99C1-5E14D32EE4C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a:cs typeface="Times New Roman"/>
              </a:defRPr>
            </a:lvl1pPr>
          </a:lstStyle>
          <a:p>
            <a:pPr>
              <a:defRPr/>
            </a:pPr>
            <a:fld id="{1D5BB0C6-8FC1-47C0-B737-D54E21B5B868}" type="datetimeFigureOut">
              <a:rPr lang="en-US"/>
              <a:t>5/30/2023</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a:ea typeface="ＭＳ Ｐゴシック"/>
                <a:cs typeface="Times New Roman"/>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a:cs typeface="Times New Roman"/>
              </a:defRPr>
            </a:lvl1pPr>
          </a:lstStyle>
          <a:p>
            <a:pPr>
              <a:defRPr/>
            </a:pPr>
            <a:fld id="{0F8887D6-2A35-42AC-99C1-5E14D32EE4CF}" type="slidenum">
              <a:rPr lang="en-US"/>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pPr>
              <a:defRPr/>
            </a:pPr>
            <a:endParaRPr lang="en-US">
              <a:latin typeface="Calibri"/>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p:spPr>
        <p:txBody>
          <a:bodyPr wrap="none" anchor="ctr"/>
          <a:lstStyle/>
          <a:p>
            <a:pPr>
              <a:defRPr/>
            </a:pPr>
            <a:endParaRPr lang="en-US">
              <a:latin typeface="Calibri"/>
              <a:ea typeface="ＭＳ Ｐゴシック"/>
            </a:endParaRPr>
          </a:p>
        </p:txBody>
      </p:sp>
      <p:pic>
        <p:nvPicPr>
          <p:cNvPr id="1035" name="Picture 10" descr="LOGO.gif"/>
          <p:cNvPicPr>
            <a:picLocks noChangeAspect="1"/>
          </p:cNvPicPr>
          <p:nvPr/>
        </p:nvPicPr>
        <p:blipFill>
          <a:blip r:embed="rId5"/>
          <a:srcRect b="10712"/>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a:srcRect b="10712"/>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299"/>
            <a:chOff x="6096000" y="3924300"/>
            <a:chExt cx="2997200" cy="876299"/>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pPr>
                <a:defRPr/>
              </a:pPr>
              <a:endParaRPr lang="en-US">
                <a:latin typeface="Calibri"/>
              </a:endParaRPr>
            </a:p>
          </p:txBody>
        </p:sp>
        <p:pic>
          <p:nvPicPr>
            <p:cNvPr id="1040" name="Picture 9" descr="LOGO.gif"/>
            <p:cNvPicPr>
              <a:picLocks noChangeAspect="1"/>
            </p:cNvPicPr>
            <p:nvPr/>
          </p:nvPicPr>
          <p:blipFill>
            <a:blip r:embed="rId5"/>
            <a:srcRect b="10712"/>
            <a:stretch/>
          </p:blipFill>
          <p:spPr bwMode="auto">
            <a:xfrm>
              <a:off x="6502400" y="4152900"/>
              <a:ext cx="2057400" cy="635000"/>
            </a:xfrm>
            <a:prstGeom prst="rect">
              <a:avLst/>
            </a:prstGeom>
            <a:noFill/>
            <a:ln w="9525">
              <a:noFill/>
              <a:miter lim="800000"/>
              <a:headEnd/>
              <a:tailEnd/>
            </a:ln>
          </p:spPr>
        </p:pic>
        <p:sp>
          <p:nvSpPr>
            <p:cNvPr id="19" name="Rectangle 18"/>
            <p:cNvSpPr/>
            <p:nvPr/>
          </p:nvSpPr>
          <p:spPr bwMode="auto">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a:spcBef>
          <a:spcPts val="0"/>
        </a:spcBef>
        <a:spcAft>
          <a:spcPts val="0"/>
        </a:spcAft>
        <a:defRPr sz="3000">
          <a:solidFill>
            <a:schemeClr val="tx1"/>
          </a:solidFill>
          <a:latin typeface="+mj-lt"/>
          <a:ea typeface="MS PGothic"/>
          <a:cs typeface="MS PGothic"/>
        </a:defRPr>
      </a:lvl1pPr>
      <a:lvl2pPr algn="ctr">
        <a:spcBef>
          <a:spcPts val="0"/>
        </a:spcBef>
        <a:spcAft>
          <a:spcPts val="0"/>
        </a:spcAft>
        <a:defRPr sz="3000">
          <a:solidFill>
            <a:schemeClr val="tx1"/>
          </a:solidFill>
          <a:latin typeface="Calibri"/>
          <a:ea typeface="MS PGothic"/>
          <a:cs typeface="MS PGothic"/>
        </a:defRPr>
      </a:lvl2pPr>
      <a:lvl3pPr algn="ctr">
        <a:spcBef>
          <a:spcPts val="0"/>
        </a:spcBef>
        <a:spcAft>
          <a:spcPts val="0"/>
        </a:spcAft>
        <a:defRPr sz="3000">
          <a:solidFill>
            <a:schemeClr val="tx1"/>
          </a:solidFill>
          <a:latin typeface="Calibri"/>
          <a:ea typeface="MS PGothic"/>
          <a:cs typeface="MS PGothic"/>
        </a:defRPr>
      </a:lvl3pPr>
      <a:lvl4pPr algn="ctr">
        <a:spcBef>
          <a:spcPts val="0"/>
        </a:spcBef>
        <a:spcAft>
          <a:spcPts val="0"/>
        </a:spcAft>
        <a:defRPr sz="3000">
          <a:solidFill>
            <a:schemeClr val="tx1"/>
          </a:solidFill>
          <a:latin typeface="Calibri"/>
          <a:ea typeface="MS PGothic"/>
          <a:cs typeface="MS PGothic"/>
        </a:defRPr>
      </a:lvl4pPr>
      <a:lvl5pPr algn="ctr">
        <a:spcBef>
          <a:spcPts val="0"/>
        </a:spcBef>
        <a:spcAft>
          <a:spcPts val="0"/>
        </a:spcAft>
        <a:defRPr sz="3000">
          <a:solidFill>
            <a:schemeClr val="tx1"/>
          </a:solidFill>
          <a:latin typeface="Calibri"/>
          <a:ea typeface="MS PGothic"/>
          <a:cs typeface="MS PGothic"/>
        </a:defRPr>
      </a:lvl5pPr>
      <a:lvl6pPr marL="457200" algn="ctr">
        <a:spcBef>
          <a:spcPts val="0"/>
        </a:spcBef>
        <a:spcAft>
          <a:spcPts val="0"/>
        </a:spcAft>
        <a:defRPr sz="3000">
          <a:solidFill>
            <a:schemeClr val="tx1"/>
          </a:solidFill>
          <a:latin typeface="Calibri"/>
          <a:ea typeface="ＭＳ Ｐゴシック"/>
        </a:defRPr>
      </a:lvl6pPr>
      <a:lvl7pPr marL="914400" algn="ctr">
        <a:spcBef>
          <a:spcPts val="0"/>
        </a:spcBef>
        <a:spcAft>
          <a:spcPts val="0"/>
        </a:spcAft>
        <a:defRPr sz="3000">
          <a:solidFill>
            <a:schemeClr val="tx1"/>
          </a:solidFill>
          <a:latin typeface="Calibri"/>
          <a:ea typeface="ＭＳ Ｐゴシック"/>
        </a:defRPr>
      </a:lvl7pPr>
      <a:lvl8pPr marL="1371600" algn="ctr">
        <a:spcBef>
          <a:spcPts val="0"/>
        </a:spcBef>
        <a:spcAft>
          <a:spcPts val="0"/>
        </a:spcAft>
        <a:defRPr sz="3000">
          <a:solidFill>
            <a:schemeClr val="tx1"/>
          </a:solidFill>
          <a:latin typeface="Calibri"/>
          <a:ea typeface="ＭＳ Ｐゴシック"/>
        </a:defRPr>
      </a:lvl8pPr>
      <a:lvl9pPr marL="1828800" algn="ctr">
        <a:spcBef>
          <a:spcPts val="0"/>
        </a:spcBef>
        <a:spcAft>
          <a:spcPts val="0"/>
        </a:spcAft>
        <a:defRPr sz="3000">
          <a:solidFill>
            <a:schemeClr val="tx1"/>
          </a:solidFill>
          <a:latin typeface="Calibri"/>
          <a:ea typeface="ＭＳ Ｐゴシック"/>
        </a:defRPr>
      </a:lvl9pPr>
    </p:titleStyle>
    <p:bodyStyle>
      <a:lvl1pPr marL="342900" indent="-342900" algn="l">
        <a:spcBef>
          <a:spcPts val="0"/>
        </a:spcBef>
        <a:spcAft>
          <a:spcPts val="0"/>
        </a:spcAft>
        <a:buFont typeface="Arial"/>
        <a:buChar char="•"/>
        <a:defRPr sz="3200">
          <a:solidFill>
            <a:schemeClr val="tx1"/>
          </a:solidFill>
          <a:latin typeface="+mn-lt"/>
          <a:ea typeface="MS PGothic"/>
          <a:cs typeface="MS PGothic"/>
        </a:defRPr>
      </a:lvl1pPr>
      <a:lvl2pPr marL="742950" indent="-285750" algn="l">
        <a:spcBef>
          <a:spcPts val="0"/>
        </a:spcBef>
        <a:spcAft>
          <a:spcPts val="0"/>
        </a:spcAft>
        <a:buFont typeface="Arial"/>
        <a:buChar char="–"/>
        <a:defRPr sz="2800">
          <a:solidFill>
            <a:schemeClr val="tx1"/>
          </a:solidFill>
          <a:latin typeface="+mn-lt"/>
          <a:ea typeface="MS PGothic"/>
          <a:cs typeface="MS PGothic"/>
        </a:defRPr>
      </a:lvl2pPr>
      <a:lvl3pPr marL="1143000" indent="-228600" algn="l">
        <a:spcBef>
          <a:spcPts val="0"/>
        </a:spcBef>
        <a:spcAft>
          <a:spcPts val="0"/>
        </a:spcAft>
        <a:buFont typeface="Arial"/>
        <a:buChar char="•"/>
        <a:defRPr sz="2400">
          <a:solidFill>
            <a:schemeClr val="tx1"/>
          </a:solidFill>
          <a:latin typeface="+mn-lt"/>
          <a:ea typeface="MS PGothic"/>
          <a:cs typeface="MS PGothic"/>
        </a:defRPr>
      </a:lvl3pPr>
      <a:lvl4pPr marL="1600200" indent="-228600" algn="l">
        <a:spcBef>
          <a:spcPts val="0"/>
        </a:spcBef>
        <a:spcAft>
          <a:spcPts val="0"/>
        </a:spcAft>
        <a:buFont typeface="Arial"/>
        <a:buChar char="–"/>
        <a:defRPr sz="2000">
          <a:solidFill>
            <a:schemeClr val="tx1"/>
          </a:solidFill>
          <a:latin typeface="+mn-lt"/>
          <a:ea typeface="MS PGothic"/>
          <a:cs typeface="MS PGothic"/>
        </a:defRPr>
      </a:lvl4pPr>
      <a:lvl5pPr marL="2057400" indent="-228600" algn="l">
        <a:spcBef>
          <a:spcPts val="0"/>
        </a:spcBef>
        <a:spcAft>
          <a:spcPts val="0"/>
        </a:spcAft>
        <a:buFont typeface="Arial"/>
        <a:buChar char="»"/>
        <a:defRPr sz="2000">
          <a:solidFill>
            <a:schemeClr val="tx1"/>
          </a:solidFill>
          <a:latin typeface="+mn-lt"/>
          <a:ea typeface="MS PGothic"/>
          <a:cs typeface="MS PGothic"/>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wikipedia.or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Box 3"/>
          <p:cNvSpPr txBox="1"/>
          <p:nvPr/>
        </p:nvSpPr>
        <p:spPr bwMode="auto">
          <a:xfrm>
            <a:off x="1043608" y="1628800"/>
            <a:ext cx="6624736" cy="1200329"/>
          </a:xfrm>
          <a:prstGeom prst="rect">
            <a:avLst/>
          </a:prstGeom>
          <a:noFill/>
        </p:spPr>
        <p:txBody>
          <a:bodyPr wrap="square" rtlCol="0">
            <a:spAutoFit/>
          </a:bodyPr>
          <a:lstStyle/>
          <a:p>
            <a:pPr algn="ctr">
              <a:defRPr/>
            </a:pPr>
            <a:r>
              <a:rPr lang="en-US" sz="3600">
                <a:solidFill>
                  <a:srgbClr val="FF0000"/>
                </a:solidFill>
                <a:latin typeface="Arial Black"/>
              </a:rPr>
              <a:t>Front End Engineering-I Project</a:t>
            </a:r>
          </a:p>
        </p:txBody>
      </p:sp>
      <p:sp>
        <p:nvSpPr>
          <p:cNvPr id="5" name="TextBox 4"/>
          <p:cNvSpPr txBox="1"/>
          <p:nvPr/>
        </p:nvSpPr>
        <p:spPr bwMode="auto">
          <a:xfrm>
            <a:off x="3275856" y="4653136"/>
            <a:ext cx="255198" cy="954107"/>
          </a:xfrm>
          <a:prstGeom prst="rect">
            <a:avLst/>
          </a:prstGeom>
          <a:noFill/>
        </p:spPr>
        <p:txBody>
          <a:bodyPr wrap="none" rtlCol="0">
            <a:spAutoFit/>
          </a:bodyPr>
          <a:lstStyle/>
          <a:p>
            <a:pPr>
              <a:defRPr/>
            </a:pPr>
            <a:r>
              <a:rPr lang="en-US" sz="2000">
                <a:latin typeface="Times New Roman"/>
                <a:cs typeface="Times New Roman"/>
              </a:rPr>
              <a:t>:</a:t>
            </a:r>
            <a:endParaRPr/>
          </a:p>
          <a:p>
            <a:pPr>
              <a:defRPr/>
            </a:pPr>
            <a:endParaRPr lang="en-US"/>
          </a:p>
          <a:p>
            <a:pPr>
              <a:defRPr/>
            </a:pPr>
            <a:endParaRPr lang="en-US"/>
          </a:p>
        </p:txBody>
      </p:sp>
      <p:sp>
        <p:nvSpPr>
          <p:cNvPr id="6" name="TextBox 5"/>
          <p:cNvSpPr txBox="1"/>
          <p:nvPr/>
        </p:nvSpPr>
        <p:spPr bwMode="auto">
          <a:xfrm>
            <a:off x="1547664" y="2780928"/>
            <a:ext cx="5847085" cy="2800767"/>
          </a:xfrm>
          <a:prstGeom prst="rect">
            <a:avLst/>
          </a:prstGeom>
          <a:solidFill>
            <a:schemeClr val="bg1"/>
          </a:solidFill>
        </p:spPr>
        <p:txBody>
          <a:bodyPr wrap="square" rtlCol="0">
            <a:spAutoFit/>
          </a:bodyPr>
          <a:lstStyle/>
          <a:p>
            <a:pPr>
              <a:defRPr/>
            </a:pPr>
            <a:r>
              <a:rPr lang="en-US" sz="2000" u="sng" dirty="0"/>
              <a:t>Team Details: </a:t>
            </a:r>
          </a:p>
          <a:p>
            <a:pPr>
              <a:defRPr/>
            </a:pPr>
            <a:r>
              <a:rPr lang="en-US" sz="2000" dirty="0" err="1"/>
              <a:t>Diyanshi</a:t>
            </a:r>
            <a:r>
              <a:rPr lang="en-US" sz="2000" dirty="0"/>
              <a:t> Gupta(2210990305), </a:t>
            </a:r>
          </a:p>
          <a:p>
            <a:pPr>
              <a:defRPr/>
            </a:pPr>
            <a:r>
              <a:rPr lang="en-US" sz="2000" dirty="0"/>
              <a:t>Drishti Bhardwaj(2210990306), </a:t>
            </a:r>
          </a:p>
          <a:p>
            <a:pPr>
              <a:defRPr/>
            </a:pPr>
            <a:r>
              <a:rPr lang="en-US" sz="2000" dirty="0"/>
              <a:t>Drishya Sood(2210990307),</a:t>
            </a:r>
          </a:p>
          <a:p>
            <a:pPr>
              <a:defRPr/>
            </a:pPr>
            <a:r>
              <a:rPr lang="en-US" sz="2000" dirty="0" err="1"/>
              <a:t>Eshaan</a:t>
            </a:r>
            <a:r>
              <a:rPr lang="en-US" sz="2000" dirty="0"/>
              <a:t> Garg(2210990308)</a:t>
            </a:r>
          </a:p>
          <a:p>
            <a:pPr>
              <a:defRPr/>
            </a:pPr>
            <a:endParaRPr lang="en-US" sz="2000" dirty="0"/>
          </a:p>
          <a:p>
            <a:pPr>
              <a:defRPr/>
            </a:pPr>
            <a:endParaRPr lang="en-US" dirty="0">
              <a:solidFill>
                <a:schemeClr val="bg1"/>
              </a:solidFill>
            </a:endParaRPr>
          </a:p>
          <a:p>
            <a:pPr>
              <a:defRPr/>
            </a:pPr>
            <a:r>
              <a:rPr lang="en-US" sz="2000" dirty="0">
                <a:latin typeface="Times New Roman"/>
                <a:cs typeface="Times New Roman"/>
              </a:rPr>
              <a:t>Faculty Coordinator:  Dr Monika Sethi</a:t>
            </a:r>
            <a:endParaRPr lang="en-US" dirty="0">
              <a:solidFill>
                <a:schemeClr val="bg1"/>
              </a:solidFill>
            </a:endParaRPr>
          </a:p>
          <a:p>
            <a:pPr>
              <a:defRPr/>
            </a:pPr>
            <a:endParaRPr lang="en-US" dirty="0">
              <a:solidFill>
                <a:schemeClr val="bg1"/>
              </a:solidFill>
            </a:endParaRPr>
          </a:p>
        </p:txBody>
      </p:sp>
      <p:sp>
        <p:nvSpPr>
          <p:cNvPr id="9" name="TextBox 8"/>
          <p:cNvSpPr txBox="1"/>
          <p:nvPr/>
        </p:nvSpPr>
        <p:spPr bwMode="auto">
          <a:xfrm>
            <a:off x="1187624" y="5661248"/>
            <a:ext cx="6947095" cy="707886"/>
          </a:xfrm>
          <a:prstGeom prst="rect">
            <a:avLst/>
          </a:prstGeom>
          <a:noFill/>
        </p:spPr>
        <p:txBody>
          <a:bodyPr wrap="none" rtlCol="0">
            <a:spAutoFit/>
          </a:bodyPr>
          <a:lstStyle/>
          <a:p>
            <a:pPr>
              <a:defRPr/>
            </a:pPr>
            <a:r>
              <a:rPr lang="en-US" sz="2000" b="1">
                <a:solidFill>
                  <a:srgbClr val="FF0000"/>
                </a:solidFill>
                <a:latin typeface="Times New Roman"/>
                <a:cs typeface="Times New Roman"/>
              </a:rPr>
              <a:t>Chitkara University Institute of Engineering and Technology, </a:t>
            </a:r>
            <a:endParaRPr/>
          </a:p>
          <a:p>
            <a:pPr algn="ctr">
              <a:defRPr/>
            </a:pPr>
            <a:r>
              <a:rPr lang="en-US" sz="2000" b="1">
                <a:solidFill>
                  <a:srgbClr val="FF0000"/>
                </a:solidFill>
                <a:latin typeface="Times New Roman"/>
                <a:cs typeface="Times New Roman"/>
              </a:rPr>
              <a:t>Chitkara University, Punjab</a:t>
            </a:r>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FE03-BA33-43C4-9DA8-9AF216068252}"/>
              </a:ext>
            </a:extLst>
          </p:cNvPr>
          <p:cNvSpPr>
            <a:spLocks noGrp="1"/>
          </p:cNvSpPr>
          <p:nvPr>
            <p:ph type="title"/>
          </p:nvPr>
        </p:nvSpPr>
        <p:spPr/>
        <p:txBody>
          <a:bodyPr/>
          <a:lstStyle/>
          <a:p>
            <a:r>
              <a:rPr lang="en-IN" b="1" u="sng" dirty="0"/>
              <a:t>Project Highlight 3</a:t>
            </a:r>
          </a:p>
        </p:txBody>
      </p:sp>
      <p:sp>
        <p:nvSpPr>
          <p:cNvPr id="3" name="Content Placeholder 2">
            <a:extLst>
              <a:ext uri="{FF2B5EF4-FFF2-40B4-BE49-F238E27FC236}">
                <a16:creationId xmlns:a16="http://schemas.microsoft.com/office/drawing/2014/main" id="{D0C02661-F047-A84C-C5A7-C515B0159B5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484A9EB-BD23-7132-9CD8-F99E9F334980}"/>
              </a:ext>
            </a:extLst>
          </p:cNvPr>
          <p:cNvPicPr>
            <a:picLocks noChangeAspect="1"/>
          </p:cNvPicPr>
          <p:nvPr/>
        </p:nvPicPr>
        <p:blipFill>
          <a:blip r:embed="rId2"/>
          <a:stretch>
            <a:fillRect/>
          </a:stretch>
        </p:blipFill>
        <p:spPr>
          <a:xfrm>
            <a:off x="665820" y="1484784"/>
            <a:ext cx="7812360" cy="3592545"/>
          </a:xfrm>
          <a:prstGeom prst="rect">
            <a:avLst/>
          </a:prstGeom>
        </p:spPr>
      </p:pic>
    </p:spTree>
    <p:extLst>
      <p:ext uri="{BB962C8B-B14F-4D97-AF65-F5344CB8AC3E}">
        <p14:creationId xmlns:p14="http://schemas.microsoft.com/office/powerpoint/2010/main" val="255108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95536" y="116632"/>
            <a:ext cx="5400600" cy="584775"/>
          </a:xfrm>
          <a:prstGeom prst="rect">
            <a:avLst/>
          </a:prstGeom>
          <a:noFill/>
        </p:spPr>
        <p:txBody>
          <a:bodyPr wrap="square" rtlCol="0">
            <a:spAutoFit/>
          </a:bodyPr>
          <a:lstStyle/>
          <a:p>
            <a:pPr>
              <a:defRPr/>
            </a:pPr>
            <a:r>
              <a:rPr lang="en-US" sz="3200" b="1" u="sng" dirty="0">
                <a:latin typeface="Times New Roman"/>
                <a:cs typeface="Times New Roman"/>
              </a:rPr>
              <a:t>Conclusion</a:t>
            </a:r>
            <a:endParaRPr b="1" u="sng" dirty="0"/>
          </a:p>
        </p:txBody>
      </p:sp>
      <p:sp>
        <p:nvSpPr>
          <p:cNvPr id="3" name="Rectangle 2"/>
          <p:cNvSpPr/>
          <p:nvPr/>
        </p:nvSpPr>
        <p:spPr bwMode="auto">
          <a:xfrm>
            <a:off x="323528" y="818700"/>
            <a:ext cx="8243823" cy="6076535"/>
          </a:xfrm>
          <a:prstGeom prst="rect">
            <a:avLst/>
          </a:prstGeom>
        </p:spPr>
        <p:txBody>
          <a:bodyPr wrap="square">
            <a:spAutoFit/>
          </a:bodyPr>
          <a:lstStyle/>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rPr>
              <a:t>A tribute page project's possible future scope offers a number of extension and improvement options: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u="sng" dirty="0">
                <a:effectLst/>
                <a:latin typeface="Times New Roman" panose="02020603050405020304" pitchFamily="18" charset="0"/>
                <a:ea typeface="Times New Roman" panose="02020603050405020304" pitchFamily="18" charset="0"/>
              </a:rPr>
              <a:t>Interactive Elements</a:t>
            </a:r>
            <a:r>
              <a:rPr lang="en-US" sz="1600" dirty="0">
                <a:effectLst/>
                <a:latin typeface="Times New Roman" panose="02020603050405020304" pitchFamily="18" charset="0"/>
                <a:ea typeface="Times New Roman" panose="02020603050405020304" pitchFamily="18" charset="0"/>
              </a:rPr>
              <a:t>: Including interactive features like polls, quizzes, or multimedia material can boost user engagement and create a more engaging environment. Visitors who actively engage in the tribute page can strengthen their understanding and relationship with the person being </a:t>
            </a:r>
            <a:r>
              <a:rPr lang="en-US" sz="1600" dirty="0" err="1">
                <a:effectLst/>
                <a:latin typeface="Times New Roman" panose="02020603050405020304" pitchFamily="18" charset="0"/>
                <a:ea typeface="Times New Roman" panose="02020603050405020304" pitchFamily="18" charset="0"/>
              </a:rPr>
              <a:t>honoured</a:t>
            </a:r>
            <a:r>
              <a:rPr lang="en-US" sz="1600" dirty="0">
                <a:effectLst/>
                <a:latin typeface="Times New Roman" panose="02020603050405020304" pitchFamily="18" charset="0"/>
                <a:ea typeface="Times New Roman" panose="02020603050405020304" pitchFamily="18" charset="0"/>
              </a:rPr>
              <a:t> thanks to these elements.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u="sng" dirty="0">
                <a:effectLst/>
                <a:latin typeface="Times New Roman" panose="02020603050405020304" pitchFamily="18" charset="0"/>
                <a:ea typeface="Times New Roman" panose="02020603050405020304" pitchFamily="18" charset="0"/>
              </a:rPr>
              <a:t>Collaboration and social sharing:</a:t>
            </a:r>
            <a:r>
              <a:rPr lang="en-US" sz="1600" dirty="0">
                <a:effectLst/>
                <a:latin typeface="Times New Roman" panose="02020603050405020304" pitchFamily="18" charset="0"/>
                <a:ea typeface="Times New Roman" panose="02020603050405020304" pitchFamily="18" charset="0"/>
              </a:rPr>
              <a:t> By incorporating social media sharing buttons and allowing user-generated content, the memorial page can be shared with a larger audience. Allowing people to add their own reflections, recollections, or anecdotes about the individual can also promote a sense of community and promote teamwork.</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u="sng" dirty="0">
                <a:effectLst/>
                <a:latin typeface="Times New Roman" panose="02020603050405020304" pitchFamily="18" charset="0"/>
                <a:ea typeface="Times New Roman" panose="02020603050405020304" pitchFamily="18" charset="0"/>
              </a:rPr>
              <a:t>Integration of multimedia:</a:t>
            </a:r>
            <a:r>
              <a:rPr lang="en-US" sz="1600" dirty="0">
                <a:effectLst/>
                <a:latin typeface="Times New Roman" panose="02020603050405020304" pitchFamily="18" charset="0"/>
                <a:ea typeface="Times New Roman" panose="02020603050405020304" pitchFamily="18" charset="0"/>
              </a:rPr>
              <a:t> You can improve the user experience by adding more audio or video clips, interviews, or virtual tours to the tribute page. A more thorough picture of the person's accomplishments can be provided through this multimedia integration, which also offers an exciting and dynamic platform for inquiry.</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rPr>
              <a:t>The memorial page project can be expanded to include many profiles in addition to the initial focus on a single well-known person. This expansion might include a number of memorial sites for different people in various professions, highlighting their distinctive contributions and encouraging a wider understanding of a variety of skills and accomplishments.</a:t>
            </a:r>
            <a:endParaRPr lang="en-IN" sz="1600" dirty="0">
              <a:effectLst/>
              <a:latin typeface="Times New Roman" panose="02020603050405020304" pitchFamily="18" charset="0"/>
              <a:ea typeface="Times New Roman" panose="02020603050405020304" pitchFamily="18" charset="0"/>
            </a:endParaRPr>
          </a:p>
          <a:p>
            <a:pPr>
              <a:defRPr/>
            </a:pPr>
            <a:endParaRPr sz="1600" dirty="0"/>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67544" y="260648"/>
            <a:ext cx="5400600" cy="584775"/>
          </a:xfrm>
          <a:prstGeom prst="rect">
            <a:avLst/>
          </a:prstGeom>
          <a:noFill/>
        </p:spPr>
        <p:txBody>
          <a:bodyPr wrap="square" rtlCol="0">
            <a:spAutoFit/>
          </a:bodyPr>
          <a:lstStyle/>
          <a:p>
            <a:pPr>
              <a:defRPr/>
            </a:pPr>
            <a:r>
              <a:rPr lang="en-US" sz="3200" b="1" u="sng" dirty="0">
                <a:latin typeface="Times New Roman"/>
                <a:cs typeface="Times New Roman"/>
              </a:rPr>
              <a:t>References/Links used</a:t>
            </a:r>
            <a:endParaRPr b="1" u="sng" dirty="0"/>
          </a:p>
        </p:txBody>
      </p:sp>
      <p:sp>
        <p:nvSpPr>
          <p:cNvPr id="3" name="Rectangle 2"/>
          <p:cNvSpPr/>
          <p:nvPr/>
        </p:nvSpPr>
        <p:spPr bwMode="auto">
          <a:xfrm>
            <a:off x="395536" y="1196752"/>
            <a:ext cx="8136904" cy="954107"/>
          </a:xfrm>
          <a:prstGeom prst="rect">
            <a:avLst/>
          </a:prstGeom>
        </p:spPr>
        <p:txBody>
          <a:bodyPr wrap="square">
            <a:spAutoFit/>
          </a:bodyPr>
          <a:lstStyle/>
          <a:p>
            <a:pPr>
              <a:defRPr/>
            </a:pPr>
            <a:r>
              <a:rPr lang="en-IN" sz="2800" dirty="0">
                <a:latin typeface="Times New Roman" panose="02020603050405020304" pitchFamily="18" charset="0"/>
                <a:cs typeface="Times New Roman" panose="02020603050405020304" pitchFamily="18" charset="0"/>
              </a:rPr>
              <a:t>WIKIPEDIA- </a:t>
            </a:r>
            <a:r>
              <a:rPr lang="en-IN" sz="2800" dirty="0">
                <a:latin typeface="Times New Roman" panose="02020603050405020304" pitchFamily="18" charset="0"/>
                <a:cs typeface="Times New Roman" panose="02020603050405020304" pitchFamily="18" charset="0"/>
                <a:hlinkClick r:id="rId2"/>
              </a:rPr>
              <a:t>https://www.wikipedia.org/</a:t>
            </a:r>
            <a:endParaRPr lang="en-IN" sz="2800" dirty="0">
              <a:latin typeface="Times New Roman" panose="02020603050405020304" pitchFamily="18" charset="0"/>
              <a:cs typeface="Times New Roman" panose="02020603050405020304" pitchFamily="18" charset="0"/>
            </a:endParaRPr>
          </a:p>
          <a:p>
            <a:pPr>
              <a:defRPr/>
            </a:pPr>
            <a:r>
              <a:rPr lang="en-IN" sz="2800" dirty="0">
                <a:latin typeface="Times New Roman" panose="02020603050405020304" pitchFamily="18" charset="0"/>
                <a:cs typeface="Times New Roman" panose="02020603050405020304" pitchFamily="18" charset="0"/>
              </a:rPr>
              <a:t>W3SCHOOLS-https://www.w3schools.com/</a:t>
            </a:r>
            <a:endParaRPr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defRPr/>
            </a:pPr>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defRPr/>
            </a:pPr>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defRPr/>
            </a:pPr>
            <a:endParaRPr lang="en-US"/>
          </a:p>
        </p:txBody>
      </p:sp>
      <p:pic>
        <p:nvPicPr>
          <p:cNvPr id="1034" name="Picture 10" descr="Thank you cards Images | Free Vectors, Stock Photos &amp; PSD"/>
          <p:cNvPicPr>
            <a:picLocks noChangeAspect="1" noChangeArrowheads="1"/>
          </p:cNvPicPr>
          <p:nvPr/>
        </p:nvPicPr>
        <p:blipFill>
          <a:blip r:embed="rId2"/>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67544" y="260648"/>
            <a:ext cx="5400600" cy="584775"/>
          </a:xfrm>
          <a:prstGeom prst="rect">
            <a:avLst/>
          </a:prstGeom>
          <a:noFill/>
        </p:spPr>
        <p:txBody>
          <a:bodyPr wrap="square" rtlCol="0">
            <a:spAutoFit/>
          </a:bodyPr>
          <a:lstStyle/>
          <a:p>
            <a:pPr>
              <a:defRPr/>
            </a:pPr>
            <a:r>
              <a:rPr lang="en-US" sz="3200" b="1" dirty="0">
                <a:latin typeface="Times New Roman"/>
                <a:cs typeface="Times New Roman"/>
              </a:rPr>
              <a:t>Table of Contents</a:t>
            </a:r>
            <a:endParaRPr lang="en-US" b="1" dirty="0">
              <a:latin typeface="Times New Roman"/>
              <a:cs typeface="Times New Roman"/>
            </a:endParaRPr>
          </a:p>
        </p:txBody>
      </p:sp>
      <p:sp>
        <p:nvSpPr>
          <p:cNvPr id="3" name="TextBox 2"/>
          <p:cNvSpPr txBox="1"/>
          <p:nvPr/>
        </p:nvSpPr>
        <p:spPr bwMode="auto">
          <a:xfrm>
            <a:off x="323528" y="980728"/>
            <a:ext cx="6912768" cy="3970318"/>
          </a:xfrm>
          <a:prstGeom prst="rect">
            <a:avLst/>
          </a:prstGeom>
          <a:noFill/>
        </p:spPr>
        <p:txBody>
          <a:bodyPr wrap="square" rtlCol="0">
            <a:spAutoFit/>
          </a:bodyPr>
          <a:lstStyle/>
          <a:p>
            <a:pPr>
              <a:buFont typeface="Arial"/>
              <a:buChar char="•"/>
              <a:defRPr/>
            </a:pPr>
            <a:r>
              <a:rPr lang="en-US" sz="2800" dirty="0">
                <a:latin typeface="Times New Roman"/>
                <a:cs typeface="Times New Roman"/>
              </a:rPr>
              <a:t>Introduction</a:t>
            </a:r>
            <a:endParaRPr dirty="0"/>
          </a:p>
          <a:p>
            <a:pPr>
              <a:buFont typeface="Arial"/>
              <a:buChar char="•"/>
              <a:defRPr/>
            </a:pPr>
            <a:r>
              <a:rPr lang="en-US" sz="2800" dirty="0">
                <a:latin typeface="Times New Roman"/>
                <a:cs typeface="Times New Roman"/>
              </a:rPr>
              <a:t>Problem Statement</a:t>
            </a:r>
            <a:endParaRPr dirty="0"/>
          </a:p>
          <a:p>
            <a:pPr>
              <a:buFont typeface="Arial"/>
              <a:buChar char="•"/>
              <a:defRPr/>
            </a:pPr>
            <a:r>
              <a:rPr lang="en-US" sz="2800" dirty="0">
                <a:latin typeface="Times New Roman"/>
                <a:cs typeface="Times New Roman"/>
              </a:rPr>
              <a:t>Technical Details</a:t>
            </a:r>
            <a:endParaRPr dirty="0"/>
          </a:p>
          <a:p>
            <a:pPr>
              <a:buFont typeface="Arial"/>
              <a:buChar char="•"/>
              <a:defRPr/>
            </a:pPr>
            <a:r>
              <a:rPr lang="en-US" sz="2800" dirty="0">
                <a:latin typeface="Times New Roman"/>
                <a:cs typeface="Times New Roman"/>
              </a:rPr>
              <a:t>Key Features </a:t>
            </a:r>
            <a:endParaRPr dirty="0"/>
          </a:p>
          <a:p>
            <a:pPr>
              <a:buFont typeface="Arial"/>
              <a:buChar char="•"/>
              <a:defRPr/>
            </a:pPr>
            <a:r>
              <a:rPr lang="en-US" sz="2800" dirty="0">
                <a:latin typeface="Times New Roman"/>
                <a:cs typeface="Times New Roman"/>
              </a:rPr>
              <a:t>Project Highlights</a:t>
            </a:r>
            <a:endParaRPr dirty="0"/>
          </a:p>
          <a:p>
            <a:pPr>
              <a:buFont typeface="Arial"/>
              <a:buChar char="•"/>
              <a:defRPr/>
            </a:pPr>
            <a:r>
              <a:rPr lang="en-US" sz="2800" dirty="0">
                <a:latin typeface="Times New Roman"/>
                <a:cs typeface="Times New Roman"/>
              </a:rPr>
              <a:t>Conclusion</a:t>
            </a:r>
            <a:endParaRPr dirty="0"/>
          </a:p>
          <a:p>
            <a:pPr>
              <a:buFont typeface="Arial"/>
              <a:buChar char="•"/>
              <a:defRPr/>
            </a:pPr>
            <a:r>
              <a:rPr lang="en-US" sz="2800" dirty="0">
                <a:latin typeface="Times New Roman"/>
                <a:cs typeface="Times New Roman"/>
              </a:rPr>
              <a:t>References/Links used</a:t>
            </a:r>
            <a:endParaRPr dirty="0"/>
          </a:p>
          <a:p>
            <a:pPr>
              <a:buFont typeface="Arial"/>
              <a:buChar char="•"/>
              <a:defRPr/>
            </a:pPr>
            <a:endParaRPr lang="en-US" sz="2800" dirty="0">
              <a:latin typeface="Times New Roman"/>
              <a:cs typeface="Times New Roman"/>
            </a:endParaRPr>
          </a:p>
          <a:p>
            <a:pPr>
              <a:buFont typeface="Arial"/>
              <a:buChar char="•"/>
              <a:defRPr/>
            </a:pPr>
            <a:endParaRPr lang="en-US" sz="28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68069" y="0"/>
            <a:ext cx="5400600" cy="584775"/>
          </a:xfrm>
          <a:prstGeom prst="rect">
            <a:avLst/>
          </a:prstGeom>
          <a:noFill/>
        </p:spPr>
        <p:txBody>
          <a:bodyPr wrap="square" rtlCol="0">
            <a:spAutoFit/>
          </a:bodyPr>
          <a:lstStyle/>
          <a:p>
            <a:pPr>
              <a:defRPr/>
            </a:pPr>
            <a:r>
              <a:rPr lang="en-US" sz="3200" b="1" u="sng" dirty="0">
                <a:latin typeface="Times New Roman"/>
                <a:cs typeface="Times New Roman"/>
              </a:rPr>
              <a:t>Introduction</a:t>
            </a:r>
            <a:endParaRPr b="1" u="sng" dirty="0"/>
          </a:p>
        </p:txBody>
      </p:sp>
      <p:sp>
        <p:nvSpPr>
          <p:cNvPr id="3" name="Rectangle 2"/>
          <p:cNvSpPr/>
          <p:nvPr/>
        </p:nvSpPr>
        <p:spPr bwMode="auto">
          <a:xfrm>
            <a:off x="368069" y="836712"/>
            <a:ext cx="8158503" cy="640440"/>
          </a:xfrm>
          <a:prstGeom prst="rect">
            <a:avLst/>
          </a:prstGeom>
        </p:spPr>
        <p:txBody>
          <a:bodyPr wrap="square">
            <a:spAutoFit/>
          </a:bodyPr>
          <a:lstStyle/>
          <a:p>
            <a:pPr algn="ctr">
              <a:defRPr/>
            </a:pPr>
            <a:r>
              <a:rPr lang="en-US" sz="3600" u="sng" dirty="0">
                <a:latin typeface="Tibetan Machine Uni"/>
                <a:cs typeface="Tibetan Machine Uni"/>
              </a:rPr>
              <a:t>TRIBUTE PAGE</a:t>
            </a:r>
            <a:r>
              <a:rPr lang="en-US" sz="3200" u="sng" dirty="0">
                <a:latin typeface="Tibetan Machine Uni"/>
                <a:cs typeface="Tibetan Machine Uni"/>
              </a:rPr>
              <a:t> </a:t>
            </a:r>
            <a:endParaRPr sz="3200" u="sng" dirty="0">
              <a:latin typeface="Tibetan Machine Uni"/>
              <a:cs typeface="Tibetan Machine Uni"/>
            </a:endParaRPr>
          </a:p>
        </p:txBody>
      </p:sp>
      <p:sp>
        <p:nvSpPr>
          <p:cNvPr id="5" name="TextBox 4">
            <a:extLst>
              <a:ext uri="{FF2B5EF4-FFF2-40B4-BE49-F238E27FC236}">
                <a16:creationId xmlns:a16="http://schemas.microsoft.com/office/drawing/2014/main" id="{3884A12C-72B3-617E-5C4C-4CFFD4DAFD07}"/>
              </a:ext>
            </a:extLst>
          </p:cNvPr>
          <p:cNvSpPr txBox="1"/>
          <p:nvPr/>
        </p:nvSpPr>
        <p:spPr>
          <a:xfrm>
            <a:off x="179512" y="1556861"/>
            <a:ext cx="8784976" cy="4464427"/>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Tribute Page project is an initiative designed to </a:t>
            </a:r>
            <a:r>
              <a:rPr lang="en-US" sz="1800" dirty="0" err="1">
                <a:effectLst/>
                <a:latin typeface="Times New Roman" panose="02020603050405020304" pitchFamily="18" charset="0"/>
                <a:ea typeface="Times New Roman" panose="02020603050405020304" pitchFamily="18" charset="0"/>
              </a:rPr>
              <a:t>honour</a:t>
            </a:r>
            <a:r>
              <a:rPr lang="en-US" sz="1800" dirty="0">
                <a:effectLst/>
                <a:latin typeface="Times New Roman" panose="02020603050405020304" pitchFamily="18" charset="0"/>
                <a:ea typeface="Times New Roman" panose="02020603050405020304" pitchFamily="18" charset="0"/>
              </a:rPr>
              <a:t> outstanding people who have made noteworthy achievements in their respective disciplines. This online memorial website </a:t>
            </a:r>
            <a:r>
              <a:rPr lang="en-US" sz="1800" dirty="0" err="1">
                <a:effectLst/>
                <a:latin typeface="Times New Roman" panose="02020603050405020304" pitchFamily="18" charset="0"/>
                <a:ea typeface="Times New Roman" panose="02020603050405020304" pitchFamily="18" charset="0"/>
              </a:rPr>
              <a:t>honours</a:t>
            </a:r>
            <a:r>
              <a:rPr lang="en-US" sz="1800" dirty="0">
                <a:effectLst/>
                <a:latin typeface="Times New Roman" panose="02020603050405020304" pitchFamily="18" charset="0"/>
                <a:ea typeface="Times New Roman" panose="02020603050405020304" pitchFamily="18" charset="0"/>
              </a:rPr>
              <a:t> and celebrates the contributions and influence of these extraordinary people by sharing their life stories and achievements with visitors in an effort to motivate and inform them.</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project's goal is to create a user-friendly website that offers a thorough and interesting tribute experience. The homage page showcase</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 a wide range of exceptional people from various origins, fields, and eras. Each person is picked with attention based on their remarkable accomplishments, social influence, and capacity to motivate younger generations.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tribute website is divided into different sections to give users an engaging experience.</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are encouraged to learn more about the highlighted people and their efforts by reading the brief introduction on the main page. The menu's seamless navigation across the various parts includes a "About" page that gives a summary of the project's goals and objectives.</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67544" y="260648"/>
            <a:ext cx="5400600" cy="584775"/>
          </a:xfrm>
          <a:prstGeom prst="rect">
            <a:avLst/>
          </a:prstGeom>
          <a:noFill/>
        </p:spPr>
        <p:txBody>
          <a:bodyPr wrap="square" rtlCol="0">
            <a:spAutoFit/>
          </a:bodyPr>
          <a:lstStyle/>
          <a:p>
            <a:pPr>
              <a:defRPr/>
            </a:pPr>
            <a:r>
              <a:rPr lang="en-US" sz="3200" b="1" u="sng" dirty="0">
                <a:latin typeface="Times New Roman"/>
                <a:cs typeface="Times New Roman"/>
              </a:rPr>
              <a:t>Problem Statement</a:t>
            </a:r>
            <a:endParaRPr b="1" u="sng" dirty="0"/>
          </a:p>
        </p:txBody>
      </p:sp>
      <p:sp>
        <p:nvSpPr>
          <p:cNvPr id="3" name="Rectangle 2"/>
          <p:cNvSpPr/>
          <p:nvPr/>
        </p:nvSpPr>
        <p:spPr bwMode="auto">
          <a:xfrm>
            <a:off x="395536" y="1196752"/>
            <a:ext cx="8181903" cy="5341975"/>
          </a:xfrm>
          <a:prstGeom prst="rect">
            <a:avLst/>
          </a:prstGeom>
        </p:spPr>
        <p:txBody>
          <a:bodyPr wrap="square">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A tribute page is a special page created to </a:t>
            </a:r>
            <a:r>
              <a:rPr lang="en-US" sz="1800" dirty="0" err="1">
                <a:effectLst/>
                <a:latin typeface="Times New Roman" panose="02020603050405020304" pitchFamily="18" charset="0"/>
                <a:ea typeface="Times New Roman" panose="02020603050405020304" pitchFamily="18" charset="0"/>
              </a:rPr>
              <a:t>honour</a:t>
            </a:r>
            <a:r>
              <a:rPr lang="en-US" sz="1800" dirty="0">
                <a:effectLst/>
                <a:latin typeface="Times New Roman" panose="02020603050405020304" pitchFamily="18" charset="0"/>
                <a:ea typeface="Times New Roman" panose="02020603050405020304" pitchFamily="18" charset="0"/>
              </a:rPr>
              <a:t> your loved one's life and memories. It is a permanent monument where you, your loved ones' family, and friends may share countless memories and pictures to </a:t>
            </a:r>
            <a:r>
              <a:rPr lang="en-US" sz="1800" dirty="0" err="1">
                <a:effectLst/>
                <a:latin typeface="Times New Roman" panose="02020603050405020304" pitchFamily="18" charset="0"/>
                <a:ea typeface="Times New Roman" panose="02020603050405020304" pitchFamily="18" charset="0"/>
              </a:rPr>
              <a:t>honour</a:t>
            </a:r>
            <a:r>
              <a:rPr lang="en-US" sz="1800" dirty="0">
                <a:effectLst/>
                <a:latin typeface="Times New Roman" panose="02020603050405020304" pitchFamily="18" charset="0"/>
                <a:ea typeface="Times New Roman" panose="02020603050405020304" pitchFamily="18" charset="0"/>
              </a:rPr>
              <a:t> their life.</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Our project </a:t>
            </a:r>
            <a:r>
              <a:rPr lang="en-US" sz="1800" dirty="0" err="1">
                <a:effectLst/>
                <a:latin typeface="Times New Roman" panose="02020603050405020304" pitchFamily="18" charset="0"/>
                <a:ea typeface="Times New Roman" panose="02020603050405020304" pitchFamily="18" charset="0"/>
              </a:rPr>
              <a:t>honours</a:t>
            </a:r>
            <a:r>
              <a:rPr lang="en-US" sz="1800" dirty="0">
                <a:effectLst/>
                <a:latin typeface="Times New Roman" panose="02020603050405020304" pitchFamily="18" charset="0"/>
                <a:ea typeface="Times New Roman" panose="02020603050405020304" pitchFamily="18" charset="0"/>
              </a:rPr>
              <a:t> a few outstanding individuals who have made significant contributions to their areas in a little way.</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objective of the tribute page project is to create a compelling and informative web page dedicated to honoring and celebrating the life and achievements of a notable individual. The page aims to provide a comprehensive overview of the person's contributions, inspiring qualities, and lasting impact on society.</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Through this project, our goal is to create a visually appealing and user-friendly tribute page that engages visitors and encourages them to learn about the remarkable accomplishments of the subject. The page will incorporate well-researched information, captivating visuals, and interactive elements to enhance the user experience and evoke a sense of admiration and respect.</a:t>
            </a:r>
            <a:endParaRPr lang="en-IN" sz="1800" dirty="0">
              <a:effectLst/>
              <a:latin typeface="Times New Roman" panose="02020603050405020304" pitchFamily="18" charset="0"/>
              <a:ea typeface="Times New Roman" panose="02020603050405020304" pitchFamily="18" charset="0"/>
            </a:endParaRPr>
          </a:p>
          <a:p>
            <a:pPr>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67544" y="260648"/>
            <a:ext cx="5400600" cy="584775"/>
          </a:xfrm>
          <a:prstGeom prst="rect">
            <a:avLst/>
          </a:prstGeom>
          <a:noFill/>
        </p:spPr>
        <p:txBody>
          <a:bodyPr wrap="square" rtlCol="0">
            <a:spAutoFit/>
          </a:bodyPr>
          <a:lstStyle/>
          <a:p>
            <a:pPr>
              <a:defRPr/>
            </a:pPr>
            <a:r>
              <a:rPr lang="en-US" sz="3200" b="1" u="sng" dirty="0">
                <a:latin typeface="Times New Roman"/>
                <a:cs typeface="Times New Roman"/>
              </a:rPr>
              <a:t>Technical Details</a:t>
            </a:r>
            <a:endParaRPr b="1" u="sng" dirty="0"/>
          </a:p>
        </p:txBody>
      </p:sp>
      <p:sp>
        <p:nvSpPr>
          <p:cNvPr id="3" name="Rectangle 2"/>
          <p:cNvSpPr/>
          <p:nvPr/>
        </p:nvSpPr>
        <p:spPr bwMode="auto">
          <a:xfrm>
            <a:off x="395536" y="1196752"/>
            <a:ext cx="8272983" cy="1569660"/>
          </a:xfrm>
          <a:prstGeom prst="rect">
            <a:avLst/>
          </a:prstGeom>
        </p:spPr>
        <p:txBody>
          <a:bodyPr wrap="square">
            <a:spAutoFit/>
          </a:bodyPr>
          <a:lstStyle/>
          <a:p>
            <a:pPr>
              <a:defRPr/>
            </a:pPr>
            <a:r>
              <a:rPr lang="en-US" sz="3200" dirty="0">
                <a:latin typeface="Times New Roman"/>
                <a:cs typeface="Times New Roman"/>
              </a:rPr>
              <a:t>We used HTML and CSS to design a home page and tribute page. We used </a:t>
            </a:r>
            <a:r>
              <a:rPr lang="en-US" sz="3200" dirty="0" err="1">
                <a:latin typeface="Times New Roman"/>
                <a:cs typeface="Times New Roman"/>
              </a:rPr>
              <a:t>javascript</a:t>
            </a:r>
            <a:r>
              <a:rPr lang="en-US" sz="3200" dirty="0">
                <a:latin typeface="Times New Roman"/>
                <a:cs typeface="Times New Roman"/>
              </a:rPr>
              <a:t> as well. We used Visual Code Studio to write these codes.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325984" y="0"/>
            <a:ext cx="5400600" cy="584775"/>
          </a:xfrm>
          <a:prstGeom prst="rect">
            <a:avLst/>
          </a:prstGeom>
          <a:noFill/>
        </p:spPr>
        <p:txBody>
          <a:bodyPr wrap="square" rtlCol="0">
            <a:spAutoFit/>
          </a:bodyPr>
          <a:lstStyle/>
          <a:p>
            <a:pPr>
              <a:defRPr/>
            </a:pPr>
            <a:r>
              <a:rPr lang="en-US" sz="3200" b="1" u="sng" dirty="0">
                <a:latin typeface="Times New Roman"/>
                <a:cs typeface="Times New Roman"/>
              </a:rPr>
              <a:t>Key</a:t>
            </a:r>
            <a:r>
              <a:rPr lang="en-US" sz="3200" u="sng" dirty="0">
                <a:latin typeface="Times New Roman"/>
                <a:cs typeface="Times New Roman"/>
              </a:rPr>
              <a:t> </a:t>
            </a:r>
            <a:r>
              <a:rPr lang="en-US" sz="3200" b="1" u="sng" dirty="0">
                <a:latin typeface="Times New Roman"/>
                <a:cs typeface="Times New Roman"/>
              </a:rPr>
              <a:t>Features</a:t>
            </a:r>
            <a:endParaRPr b="1" u="sng" dirty="0"/>
          </a:p>
        </p:txBody>
      </p:sp>
      <p:sp>
        <p:nvSpPr>
          <p:cNvPr id="3" name="Rectangle 2"/>
          <p:cNvSpPr/>
          <p:nvPr/>
        </p:nvSpPr>
        <p:spPr bwMode="auto">
          <a:xfrm>
            <a:off x="323528" y="848375"/>
            <a:ext cx="8136904" cy="6086282"/>
          </a:xfrm>
          <a:prstGeom prst="rect">
            <a:avLst/>
          </a:prstGeom>
        </p:spPr>
        <p:txBody>
          <a:bodyPr wrap="square">
            <a:spAutoFit/>
          </a:bodyPr>
          <a:lstStyle/>
          <a:p>
            <a:pPr algn="just">
              <a:lnSpc>
                <a:spcPct val="115000"/>
              </a:lnSpc>
              <a:spcAft>
                <a:spcPts val="1000"/>
              </a:spcAft>
            </a:pPr>
            <a:r>
              <a:rPr lang="en-US" sz="1800" b="1" u="sng" dirty="0">
                <a:effectLst/>
                <a:latin typeface="Times New Roman" panose="02020603050405020304" pitchFamily="18" charset="0"/>
                <a:ea typeface="Times New Roman" panose="02020603050405020304" pitchFamily="18" charset="0"/>
              </a:rPr>
              <a:t>Following are the html Tags:</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&lt;!DOCTYPE html&gt;: This declaration specifies the version of HTML being used (HTML5) to the browser.</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&lt;html&gt;: The root element of the HTML document.</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&lt;head&gt;: Contains meta-information about the HTML document.</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&lt;title&gt;: Sets the title of the HTML document, which appears in the browser's title bar or tab.</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&lt;link&gt;: Specifies an external CSS stylesheet to be applied to the HTML document.</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&lt;body&gt;: Contains the visible content of the HTML document.</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&lt;header&gt;: Represents the header section of the webpage, typically containing a heading or logo.</a:t>
            </a: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&lt;h1&gt;: Defines the main heading of the page.</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&lt;nav&gt;: Indicates the navigation section of the webpage.</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a:t>
            </a:r>
            <a:r>
              <a:rPr lang="en-US" sz="1600" dirty="0" err="1">
                <a:effectLst/>
                <a:latin typeface="Times New Roman" panose="02020603050405020304" pitchFamily="18" charset="0"/>
                <a:ea typeface="Times New Roman" panose="02020603050405020304" pitchFamily="18" charset="0"/>
              </a:rPr>
              <a:t>ul</a:t>
            </a:r>
            <a:r>
              <a:rPr lang="en-US" sz="1600" dirty="0">
                <a:effectLst/>
                <a:latin typeface="Times New Roman" panose="02020603050405020304" pitchFamily="18" charset="0"/>
                <a:ea typeface="Times New Roman" panose="02020603050405020304" pitchFamily="18" charset="0"/>
              </a:rPr>
              <a:t>&gt;: Defines an unordered list.</a:t>
            </a:r>
            <a:endParaRPr lang="en-IN" sz="16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rPr>
              <a:t>&lt;li&gt;: Represents a list item within an unordered or ordered list.</a:t>
            </a:r>
            <a:endParaRPr lang="en-IN" sz="1600" dirty="0">
              <a:effectLst/>
              <a:latin typeface="Times New Roman" panose="02020603050405020304" pitchFamily="18" charset="0"/>
              <a:ea typeface="Times New Roman" panose="02020603050405020304" pitchFamily="18" charset="0"/>
            </a:endParaRPr>
          </a:p>
          <a:p>
            <a:r>
              <a:rPr lang="en-US" sz="1600" kern="0" dirty="0">
                <a:effectLst/>
                <a:latin typeface="Times New Roman" panose="02020603050405020304" pitchFamily="18" charset="0"/>
                <a:ea typeface="Times New Roman" panose="02020603050405020304" pitchFamily="18" charset="0"/>
              </a:rPr>
              <a:t>&lt;a&gt;: Creates a hyperlink to another web page or a specific location within the same page</a:t>
            </a:r>
            <a:endParaRPr lang="en-IN" sz="1600" dirty="0">
              <a:effectLst/>
              <a:latin typeface="Times New Roman" panose="02020603050405020304" pitchFamily="18" charset="0"/>
              <a:ea typeface="Times New Roman" panose="02020603050405020304" pitchFamily="18" charset="0"/>
            </a:endParaRPr>
          </a:p>
          <a:p>
            <a:pPr>
              <a:defRPr/>
            </a:pPr>
            <a:endParaRPr lang="en-US" sz="32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43544-86FE-6164-5FDF-A65815F1B154}"/>
              </a:ext>
            </a:extLst>
          </p:cNvPr>
          <p:cNvSpPr txBox="1"/>
          <p:nvPr/>
        </p:nvSpPr>
        <p:spPr>
          <a:xfrm>
            <a:off x="89756" y="764704"/>
            <a:ext cx="8964488" cy="6193619"/>
          </a:xfrm>
          <a:prstGeom prst="rect">
            <a:avLst/>
          </a:prstGeom>
          <a:noFill/>
        </p:spPr>
        <p:txBody>
          <a:bodyPr wrap="square">
            <a:spAutoFit/>
          </a:bodyPr>
          <a:lstStyle/>
          <a:p>
            <a:pPr algn="just">
              <a:lnSpc>
                <a:spcPct val="115000"/>
              </a:lnSpc>
              <a:spcAft>
                <a:spcPts val="1000"/>
              </a:spcAft>
            </a:pPr>
            <a:r>
              <a:rPr lang="en-US" sz="1800" b="1" u="sng" dirty="0">
                <a:effectLst/>
                <a:latin typeface="Times New Roman" panose="02020603050405020304" pitchFamily="18" charset="0"/>
                <a:ea typeface="Times New Roman" panose="02020603050405020304" pitchFamily="18" charset="0"/>
              </a:rPr>
              <a:t>Following are the CSS Tags:</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background-color:</a:t>
            </a:r>
            <a:r>
              <a:rPr lang="en-US" sz="1800" dirty="0">
                <a:effectLst/>
                <a:latin typeface="Times New Roman" panose="02020603050405020304" pitchFamily="18" charset="0"/>
                <a:ea typeface="Times New Roman" panose="02020603050405020304" pitchFamily="18" charset="0"/>
              </a:rPr>
              <a:t> Sets the background color of the entire webpage.</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font-family:</a:t>
            </a:r>
            <a:r>
              <a:rPr lang="en-US" sz="1800" dirty="0">
                <a:effectLst/>
                <a:latin typeface="Times New Roman" panose="02020603050405020304" pitchFamily="18" charset="0"/>
                <a:ea typeface="Times New Roman" panose="02020603050405020304" pitchFamily="18" charset="0"/>
              </a:rPr>
              <a:t> Specifies the font family to be used for the text.</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color:</a:t>
            </a:r>
            <a:r>
              <a:rPr lang="en-US" sz="1800" dirty="0">
                <a:effectLst/>
                <a:latin typeface="Times New Roman" panose="02020603050405020304" pitchFamily="18" charset="0"/>
                <a:ea typeface="Times New Roman" panose="02020603050405020304" pitchFamily="18" charset="0"/>
              </a:rPr>
              <a:t> Sets the text color within the header.</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padding:</a:t>
            </a:r>
            <a:r>
              <a:rPr lang="en-US" sz="1800" dirty="0">
                <a:effectLst/>
                <a:latin typeface="Times New Roman" panose="02020603050405020304" pitchFamily="18" charset="0"/>
                <a:ea typeface="Times New Roman" panose="02020603050405020304" pitchFamily="18" charset="0"/>
              </a:rPr>
              <a:t> Adds space around the content inside the header.</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text-align:</a:t>
            </a:r>
            <a:r>
              <a:rPr lang="en-US" sz="1800" dirty="0">
                <a:effectLst/>
                <a:latin typeface="Times New Roman" panose="02020603050405020304" pitchFamily="18" charset="0"/>
                <a:ea typeface="Times New Roman" panose="02020603050405020304" pitchFamily="18" charset="0"/>
              </a:rPr>
              <a:t> Centers the text within the header.</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margin:</a:t>
            </a:r>
            <a:r>
              <a:rPr lang="en-US" sz="1800" dirty="0">
                <a:effectLst/>
                <a:latin typeface="Times New Roman" panose="02020603050405020304" pitchFamily="18" charset="0"/>
                <a:ea typeface="Times New Roman" panose="02020603050405020304" pitchFamily="18" charset="0"/>
              </a:rPr>
              <a:t> Sets the margin around the heading.</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list-style-type:</a:t>
            </a:r>
            <a:r>
              <a:rPr lang="en-US" sz="1800" dirty="0">
                <a:effectLst/>
                <a:latin typeface="Times New Roman" panose="02020603050405020304" pitchFamily="18" charset="0"/>
                <a:ea typeface="Times New Roman" panose="02020603050405020304" pitchFamily="18" charset="0"/>
              </a:rPr>
              <a:t> Removes the bullet points from the unordered list.</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overflow:</a:t>
            </a:r>
            <a:r>
              <a:rPr lang="en-US" sz="1800" dirty="0">
                <a:effectLst/>
                <a:latin typeface="Times New Roman" panose="02020603050405020304" pitchFamily="18" charset="0"/>
                <a:ea typeface="Times New Roman" panose="02020603050405020304" pitchFamily="18" charset="0"/>
              </a:rPr>
              <a:t> Specifies the behavior when the content of the unordered list exceeds its container.</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float:</a:t>
            </a:r>
            <a:r>
              <a:rPr lang="en-US" sz="1800" dirty="0">
                <a:effectLst/>
                <a:latin typeface="Times New Roman" panose="02020603050405020304" pitchFamily="18" charset="0"/>
                <a:ea typeface="Times New Roman" panose="02020603050405020304" pitchFamily="18" charset="0"/>
              </a:rPr>
              <a:t> Positions the list items side by side.</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display</a:t>
            </a:r>
            <a:r>
              <a:rPr lang="en-US" sz="1800" dirty="0">
                <a:effectLst/>
                <a:latin typeface="Times New Roman" panose="02020603050405020304" pitchFamily="18" charset="0"/>
                <a:ea typeface="Times New Roman" panose="02020603050405020304" pitchFamily="18" charset="0"/>
              </a:rPr>
              <a:t>: Sets the element as a block-level element.</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text-decoration:</a:t>
            </a:r>
            <a:r>
              <a:rPr lang="en-US" sz="1800" dirty="0">
                <a:effectLst/>
                <a:latin typeface="Times New Roman" panose="02020603050405020304" pitchFamily="18" charset="0"/>
                <a:ea typeface="Times New Roman" panose="02020603050405020304" pitchFamily="18" charset="0"/>
              </a:rPr>
              <a:t> Removes the underline from the navigation links.</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800" u="sng" dirty="0">
                <a:effectLst/>
                <a:latin typeface="Times New Roman" panose="02020603050405020304" pitchFamily="18" charset="0"/>
                <a:ea typeface="Times New Roman" panose="02020603050405020304" pitchFamily="18" charset="0"/>
              </a:rPr>
              <a:t>margin-top:</a:t>
            </a:r>
            <a:r>
              <a:rPr lang="en-US" sz="1800" dirty="0">
                <a:effectLst/>
                <a:latin typeface="Times New Roman" panose="02020603050405020304" pitchFamily="18" charset="0"/>
                <a:ea typeface="Times New Roman" panose="02020603050405020304" pitchFamily="18" charset="0"/>
              </a:rPr>
              <a:t> Sets the margin on the top of each section.</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28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67544" y="260648"/>
            <a:ext cx="5401320" cy="579480"/>
          </a:xfrm>
          <a:prstGeom prst="rect">
            <a:avLst/>
          </a:prstGeom>
          <a:noFill/>
        </p:spPr>
        <p:txBody>
          <a:bodyPr wrap="square" rtlCol="0">
            <a:spAutoFit/>
          </a:bodyPr>
          <a:lstStyle/>
          <a:p>
            <a:pPr>
              <a:defRPr/>
            </a:pPr>
            <a:r>
              <a:rPr lang="en-US" sz="3200" b="1" u="sng" dirty="0">
                <a:latin typeface="Times New Roman"/>
                <a:cs typeface="Times New Roman"/>
              </a:rPr>
              <a:t>Project Highlights 1</a:t>
            </a:r>
            <a:endParaRPr b="1" u="sng" dirty="0"/>
          </a:p>
        </p:txBody>
      </p:sp>
      <p:sp>
        <p:nvSpPr>
          <p:cNvPr id="3" name="Rectangle 2"/>
          <p:cNvSpPr/>
          <p:nvPr/>
        </p:nvSpPr>
        <p:spPr bwMode="auto">
          <a:xfrm>
            <a:off x="395536" y="1196752"/>
            <a:ext cx="8145543" cy="579480"/>
          </a:xfrm>
          <a:prstGeom prst="rect">
            <a:avLst/>
          </a:prstGeom>
        </p:spPr>
        <p:txBody>
          <a:bodyPr wrap="square">
            <a:spAutoFit/>
          </a:bodyPr>
          <a:lstStyle/>
          <a:p>
            <a:pPr>
              <a:defRPr/>
            </a:pPr>
            <a:r>
              <a:rPr lang="en-US" sz="3200" b="1" u="sng" dirty="0">
                <a:latin typeface="Times New Roman"/>
                <a:cs typeface="Times New Roman"/>
              </a:rPr>
              <a:t>HTML CODE SNIPPETS:</a:t>
            </a:r>
          </a:p>
        </p:txBody>
      </p:sp>
      <p:pic>
        <p:nvPicPr>
          <p:cNvPr id="2136082471" name="Picture 2136082470"/>
          <p:cNvPicPr>
            <a:picLocks noChangeAspect="1"/>
          </p:cNvPicPr>
          <p:nvPr/>
        </p:nvPicPr>
        <p:blipFill>
          <a:blip r:embed="rId2"/>
          <a:stretch/>
        </p:blipFill>
        <p:spPr bwMode="auto">
          <a:xfrm>
            <a:off x="611560" y="2060848"/>
            <a:ext cx="3132807" cy="1831729"/>
          </a:xfrm>
          <a:prstGeom prst="rect">
            <a:avLst/>
          </a:prstGeom>
        </p:spPr>
      </p:pic>
      <p:pic>
        <p:nvPicPr>
          <p:cNvPr id="2122052898" name="Picture 2122052897"/>
          <p:cNvPicPr>
            <a:picLocks noChangeAspect="1"/>
          </p:cNvPicPr>
          <p:nvPr/>
        </p:nvPicPr>
        <p:blipFill>
          <a:blip r:embed="rId2"/>
          <a:stretch/>
        </p:blipFill>
        <p:spPr bwMode="auto">
          <a:xfrm>
            <a:off x="4860032" y="2060847"/>
            <a:ext cx="3132807" cy="1831729"/>
          </a:xfrm>
          <a:prstGeom prst="rect">
            <a:avLst/>
          </a:prstGeom>
        </p:spPr>
      </p:pic>
      <p:pic>
        <p:nvPicPr>
          <p:cNvPr id="2066532596" name="Picture 2066532595"/>
          <p:cNvPicPr>
            <a:picLocks noChangeAspect="1"/>
          </p:cNvPicPr>
          <p:nvPr/>
        </p:nvPicPr>
        <p:blipFill>
          <a:blip r:embed="rId3"/>
          <a:stretch/>
        </p:blipFill>
        <p:spPr bwMode="auto">
          <a:xfrm>
            <a:off x="611560" y="4381283"/>
            <a:ext cx="3132807" cy="1874545"/>
          </a:xfrm>
          <a:prstGeom prst="rect">
            <a:avLst/>
          </a:prstGeom>
        </p:spPr>
      </p:pic>
      <p:pic>
        <p:nvPicPr>
          <p:cNvPr id="795547988" name="Picture 795547987"/>
          <p:cNvPicPr>
            <a:picLocks noChangeAspect="1"/>
          </p:cNvPicPr>
          <p:nvPr/>
        </p:nvPicPr>
        <p:blipFill>
          <a:blip r:embed="rId4"/>
          <a:stretch/>
        </p:blipFill>
        <p:spPr bwMode="auto">
          <a:xfrm>
            <a:off x="4860032" y="4352518"/>
            <a:ext cx="3185260" cy="18356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w="http://schemas.openxmlformats.org/wordprocessingml/2006/main" xmlns:m="http://schemas.openxmlformats.org/officeDocument/2006/math" xmlns="">
      <p:transition spd="slow" advClick="1" advTm="4000">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175021" name="Title 1"/>
          <p:cNvSpPr>
            <a:spLocks noGrp="1"/>
          </p:cNvSpPr>
          <p:nvPr>
            <p:ph type="ctrTitle"/>
          </p:nvPr>
        </p:nvSpPr>
        <p:spPr bwMode="auto">
          <a:xfrm>
            <a:off x="0" y="1"/>
            <a:ext cx="5486400" cy="914400"/>
          </a:xfrm>
        </p:spPr>
        <p:txBody>
          <a:bodyPr/>
          <a:lstStyle>
            <a:lvl1pPr>
              <a:defRPr sz="3200" b="1">
                <a:latin typeface="Times New Roman"/>
                <a:cs typeface="Times New Roman"/>
              </a:defRPr>
            </a:lvl1pPr>
          </a:lstStyle>
          <a:p>
            <a:pPr>
              <a:defRPr/>
            </a:pPr>
            <a:r>
              <a:rPr lang="en-US" i="0" u="sng" strike="noStrike" cap="none" spc="0" dirty="0">
                <a:solidFill>
                  <a:schemeClr val="tx1"/>
                </a:solidFill>
                <a:latin typeface="Times New Roman"/>
                <a:ea typeface="Times New Roman"/>
                <a:cs typeface="Times New Roman"/>
              </a:rPr>
              <a:t>Project Highlights 2</a:t>
            </a:r>
            <a:endParaRPr u="sng" dirty="0"/>
          </a:p>
        </p:txBody>
      </p:sp>
      <p:sp>
        <p:nvSpPr>
          <p:cNvPr id="2098796651" name="TextBox 2098796650"/>
          <p:cNvSpPr txBox="1"/>
          <p:nvPr/>
        </p:nvSpPr>
        <p:spPr bwMode="auto">
          <a:xfrm>
            <a:off x="1012521" y="1649939"/>
            <a:ext cx="45720"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2055039454" name="TextBox 2055039453"/>
          <p:cNvSpPr txBox="1"/>
          <p:nvPr/>
        </p:nvSpPr>
        <p:spPr bwMode="auto">
          <a:xfrm>
            <a:off x="566291" y="1311716"/>
            <a:ext cx="4426148" cy="564193"/>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sz="3200" b="1" u="sng" dirty="0">
                <a:latin typeface="Times New Roman" panose="02020603050405020304" pitchFamily="18" charset="0"/>
                <a:cs typeface="Times New Roman" panose="02020603050405020304" pitchFamily="18" charset="0"/>
              </a:rPr>
              <a:t>CSS CODE SNIPPETS:</a:t>
            </a:r>
            <a:endParaRPr b="1" u="sng" dirty="0">
              <a:latin typeface="Times New Roman" panose="02020603050405020304" pitchFamily="18" charset="0"/>
              <a:cs typeface="Times New Roman" panose="02020603050405020304" pitchFamily="18" charset="0"/>
            </a:endParaRPr>
          </a:p>
        </p:txBody>
      </p:sp>
      <p:pic>
        <p:nvPicPr>
          <p:cNvPr id="345103966" name="Picture 345103965"/>
          <p:cNvPicPr>
            <a:picLocks noChangeAspect="1"/>
          </p:cNvPicPr>
          <p:nvPr/>
        </p:nvPicPr>
        <p:blipFill>
          <a:blip r:embed="rId2"/>
          <a:stretch/>
        </p:blipFill>
        <p:spPr bwMode="auto">
          <a:xfrm>
            <a:off x="702065" y="2132856"/>
            <a:ext cx="3283483" cy="1695611"/>
          </a:xfrm>
          <a:prstGeom prst="rect">
            <a:avLst/>
          </a:prstGeom>
        </p:spPr>
      </p:pic>
      <p:pic>
        <p:nvPicPr>
          <p:cNvPr id="1870552323" name="Picture 1870552322"/>
          <p:cNvPicPr>
            <a:picLocks noChangeAspect="1"/>
          </p:cNvPicPr>
          <p:nvPr/>
        </p:nvPicPr>
        <p:blipFill>
          <a:blip r:embed="rId3"/>
          <a:stretch/>
        </p:blipFill>
        <p:spPr bwMode="auto">
          <a:xfrm>
            <a:off x="4780451" y="2132855"/>
            <a:ext cx="3395372" cy="1695611"/>
          </a:xfrm>
          <a:prstGeom prst="rect">
            <a:avLst/>
          </a:prstGeom>
        </p:spPr>
      </p:pic>
      <p:pic>
        <p:nvPicPr>
          <p:cNvPr id="2065748737" name="Picture 2065748736"/>
          <p:cNvPicPr>
            <a:picLocks noChangeAspect="1"/>
          </p:cNvPicPr>
          <p:nvPr/>
        </p:nvPicPr>
        <p:blipFill>
          <a:blip r:embed="rId4"/>
          <a:stretch/>
        </p:blipFill>
        <p:spPr bwMode="auto">
          <a:xfrm>
            <a:off x="730500" y="4221088"/>
            <a:ext cx="3283483" cy="1793881"/>
          </a:xfrm>
          <a:prstGeom prst="rect">
            <a:avLst/>
          </a:prstGeom>
        </p:spPr>
      </p:pic>
      <p:pic>
        <p:nvPicPr>
          <p:cNvPr id="1876257527" name="Picture 1876257526"/>
          <p:cNvPicPr>
            <a:picLocks noChangeAspect="1"/>
          </p:cNvPicPr>
          <p:nvPr/>
        </p:nvPicPr>
        <p:blipFill>
          <a:blip r:embed="rId5"/>
          <a:stretch/>
        </p:blipFill>
        <p:spPr bwMode="auto">
          <a:xfrm>
            <a:off x="4800600" y="4217100"/>
            <a:ext cx="3401532" cy="1793881"/>
          </a:xfrm>
          <a:prstGeom prst="rect">
            <a:avLst/>
          </a:prstGeom>
        </p:spPr>
      </p:pic>
    </p:spTree>
  </p:cSld>
  <p:clrMapOvr>
    <a:masterClrMapping/>
  </p:clrMapOvr>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1037</Words>
  <Application>Microsoft Office PowerPoint</Application>
  <DocSecurity>0</DocSecurity>
  <PresentationFormat>On-screen Show (4:3)</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Tibetan Machine Uni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 2</vt:lpstr>
      <vt:lpstr>Project Highlight 3</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subject/>
  <dc:creator>abc</dc:creator>
  <cp:keywords/>
  <dc:description/>
  <cp:lastModifiedBy>Drishti Bhardwaj</cp:lastModifiedBy>
  <cp:revision>37</cp:revision>
  <dcterms:created xsi:type="dcterms:W3CDTF">2022-12-12T14:14:34Z</dcterms:created>
  <dcterms:modified xsi:type="dcterms:W3CDTF">2023-05-30T16:24:34Z</dcterms:modified>
  <cp:category/>
  <dc:identifier/>
  <cp:contentStatus/>
  <dc:language/>
  <cp:version/>
</cp:coreProperties>
</file>