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547D9-53A8-452C-8D35-4BC925B2D285}" v="4" dt="2025-02-14T07:53:09.966"/>
    <p1510:client id="{B1478DFC-FCDB-E104-C1A7-0C97DD0B0BED}" v="2" dt="2025-02-14T07:14:53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NU, Priyanshi (Contractor)" userId="S::2387419@cognizant.com::9b61caea-4d18-4021-a984-08236860aac7" providerId="AD" clId="Web-{B1478DFC-FCDB-E104-C1A7-0C97DD0B0BED}"/>
    <pc:docChg chg="modSld">
      <pc:chgData name="LNU, Priyanshi (Contractor)" userId="S::2387419@cognizant.com::9b61caea-4d18-4021-a984-08236860aac7" providerId="AD" clId="Web-{B1478DFC-FCDB-E104-C1A7-0C97DD0B0BED}" dt="2025-02-14T07:14:53.030" v="1" actId="20577"/>
      <pc:docMkLst>
        <pc:docMk/>
      </pc:docMkLst>
      <pc:sldChg chg="modSp">
        <pc:chgData name="LNU, Priyanshi (Contractor)" userId="S::2387419@cognizant.com::9b61caea-4d18-4021-a984-08236860aac7" providerId="AD" clId="Web-{B1478DFC-FCDB-E104-C1A7-0C97DD0B0BED}" dt="2025-02-14T07:14:53.030" v="1" actId="20577"/>
        <pc:sldMkLst>
          <pc:docMk/>
          <pc:sldMk cId="4144372865" sldId="261"/>
        </pc:sldMkLst>
        <pc:spChg chg="mod">
          <ac:chgData name="LNU, Priyanshi (Contractor)" userId="S::2387419@cognizant.com::9b61caea-4d18-4021-a984-08236860aac7" providerId="AD" clId="Web-{B1478DFC-FCDB-E104-C1A7-0C97DD0B0BED}" dt="2025-02-14T07:14:53.030" v="1" actId="20577"/>
          <ac:spMkLst>
            <pc:docMk/>
            <pc:sldMk cId="4144372865" sldId="261"/>
            <ac:spMk id="3" creationId="{81516CCA-DD3E-FB5C-E4C0-67AEA25765F8}"/>
          </ac:spMkLst>
        </pc:spChg>
      </pc:sldChg>
    </pc:docChg>
  </pc:docChgLst>
  <pc:docChgLst>
    <pc:chgData name="Hedaoo, Aryan (Contractor)" userId="7d48741d-2703-4724-b05f-856c0dcdaa63" providerId="ADAL" clId="{A9B547D9-53A8-452C-8D35-4BC925B2D285}"/>
    <pc:docChg chg="custSel addSld delSld modSld sldOrd">
      <pc:chgData name="Hedaoo, Aryan (Contractor)" userId="7d48741d-2703-4724-b05f-856c0dcdaa63" providerId="ADAL" clId="{A9B547D9-53A8-452C-8D35-4BC925B2D285}" dt="2025-02-14T07:53:09.966" v="156"/>
      <pc:docMkLst>
        <pc:docMk/>
      </pc:docMkLst>
      <pc:sldChg chg="modSp mod">
        <pc:chgData name="Hedaoo, Aryan (Contractor)" userId="7d48741d-2703-4724-b05f-856c0dcdaa63" providerId="ADAL" clId="{A9B547D9-53A8-452C-8D35-4BC925B2D285}" dt="2025-02-14T03:23:33.420" v="10" actId="20577"/>
        <pc:sldMkLst>
          <pc:docMk/>
          <pc:sldMk cId="3752115579" sldId="256"/>
        </pc:sldMkLst>
        <pc:spChg chg="mod">
          <ac:chgData name="Hedaoo, Aryan (Contractor)" userId="7d48741d-2703-4724-b05f-856c0dcdaa63" providerId="ADAL" clId="{A9B547D9-53A8-452C-8D35-4BC925B2D285}" dt="2025-02-14T03:23:33.420" v="10" actId="20577"/>
          <ac:spMkLst>
            <pc:docMk/>
            <pc:sldMk cId="3752115579" sldId="256"/>
            <ac:spMk id="2" creationId="{4BC6CC25-1F44-EE31-D225-7DA4BD0F821B}"/>
          </ac:spMkLst>
        </pc:spChg>
        <pc:spChg chg="mod">
          <ac:chgData name="Hedaoo, Aryan (Contractor)" userId="7d48741d-2703-4724-b05f-856c0dcdaa63" providerId="ADAL" clId="{A9B547D9-53A8-452C-8D35-4BC925B2D285}" dt="2025-02-14T03:23:30.418" v="9" actId="20577"/>
          <ac:spMkLst>
            <pc:docMk/>
            <pc:sldMk cId="3752115579" sldId="256"/>
            <ac:spMk id="3" creationId="{1D29E159-0194-EE35-A0C0-82BEB8AA0BAF}"/>
          </ac:spMkLst>
        </pc:spChg>
      </pc:sldChg>
      <pc:sldChg chg="modSp mod">
        <pc:chgData name="Hedaoo, Aryan (Contractor)" userId="7d48741d-2703-4724-b05f-856c0dcdaa63" providerId="ADAL" clId="{A9B547D9-53A8-452C-8D35-4BC925B2D285}" dt="2025-02-14T03:14:03.216" v="8" actId="20577"/>
        <pc:sldMkLst>
          <pc:docMk/>
          <pc:sldMk cId="2102347239" sldId="257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2102347239" sldId="257"/>
            <ac:spMk id="2" creationId="{3F4B3BA5-056A-B45F-0333-CF6EEF01A2C0}"/>
          </ac:spMkLst>
        </pc:spChg>
        <pc:spChg chg="mod">
          <ac:chgData name="Hedaoo, Aryan (Contractor)" userId="7d48741d-2703-4724-b05f-856c0dcdaa63" providerId="ADAL" clId="{A9B547D9-53A8-452C-8D35-4BC925B2D285}" dt="2025-02-14T03:14:03.216" v="8" actId="20577"/>
          <ac:spMkLst>
            <pc:docMk/>
            <pc:sldMk cId="2102347239" sldId="257"/>
            <ac:spMk id="3" creationId="{11DBFA07-8AA1-C951-5706-CF96E56F242F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3587013767" sldId="258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3587013767" sldId="258"/>
            <ac:spMk id="2" creationId="{E86183F0-905B-13D4-BC02-E5581411009E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3587013767" sldId="258"/>
            <ac:spMk id="3" creationId="{F438402A-4202-B1C5-5943-AEC56CD017AF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1045561821" sldId="259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045561821" sldId="259"/>
            <ac:spMk id="2" creationId="{DF44B975-957B-BAD1-7FF3-745D8B98A094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045561821" sldId="259"/>
            <ac:spMk id="3" creationId="{6463283C-661C-7110-3DDE-97E688DEE64F}"/>
          </ac:spMkLst>
        </pc:spChg>
      </pc:sldChg>
      <pc:sldChg chg="modSp mod">
        <pc:chgData name="Hedaoo, Aryan (Contractor)" userId="7d48741d-2703-4724-b05f-856c0dcdaa63" providerId="ADAL" clId="{A9B547D9-53A8-452C-8D35-4BC925B2D285}" dt="2025-02-14T07:52:28.091" v="154" actId="20577"/>
        <pc:sldMkLst>
          <pc:docMk/>
          <pc:sldMk cId="395409141" sldId="260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395409141" sldId="260"/>
            <ac:spMk id="2" creationId="{25533851-C579-4A34-662B-19CD5B44CB3C}"/>
          </ac:spMkLst>
        </pc:spChg>
        <pc:spChg chg="mod">
          <ac:chgData name="Hedaoo, Aryan (Contractor)" userId="7d48741d-2703-4724-b05f-856c0dcdaa63" providerId="ADAL" clId="{A9B547D9-53A8-452C-8D35-4BC925B2D285}" dt="2025-02-14T07:52:28.091" v="154" actId="20577"/>
          <ac:spMkLst>
            <pc:docMk/>
            <pc:sldMk cId="395409141" sldId="260"/>
            <ac:spMk id="3" creationId="{2160332B-0FA9-5F44-D5F4-FA5145DD6724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4144372865" sldId="261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4144372865" sldId="261"/>
            <ac:spMk id="2" creationId="{F5909A5D-F370-39DB-F4FC-210EF392D7B4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4144372865" sldId="261"/>
            <ac:spMk id="3" creationId="{81516CCA-DD3E-FB5C-E4C0-67AEA25765F8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2563531580" sldId="262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2563531580" sldId="262"/>
            <ac:spMk id="2" creationId="{E3F93D55-25BF-A615-CD4F-949D7C53E3F6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2563531580" sldId="262"/>
            <ac:spMk id="3" creationId="{1F6202B1-8CE9-2A49-DB0F-D014AA02D6B0}"/>
          </ac:spMkLst>
        </pc:spChg>
      </pc:sldChg>
      <pc:sldChg chg="modSp">
        <pc:chgData name="Hedaoo, Aryan (Contractor)" userId="7d48741d-2703-4724-b05f-856c0dcdaa63" providerId="ADAL" clId="{A9B547D9-53A8-452C-8D35-4BC925B2D285}" dt="2025-02-13T17:04:52.300" v="1"/>
        <pc:sldMkLst>
          <pc:docMk/>
          <pc:sldMk cId="509433305" sldId="263"/>
        </pc:sldMkLst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509433305" sldId="263"/>
            <ac:spMk id="2" creationId="{48941ECF-E59E-F145-8B0A-AFA91A74A942}"/>
          </ac:spMkLst>
        </pc:spChg>
        <pc:spChg chg="mod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509433305" sldId="263"/>
            <ac:spMk id="3" creationId="{B00ACCB4-6B5E-161C-C055-53F42171B47E}"/>
          </ac:spMkLst>
        </pc:spChg>
      </pc:sldChg>
      <pc:sldChg chg="modSp mod">
        <pc:chgData name="Hedaoo, Aryan (Contractor)" userId="7d48741d-2703-4724-b05f-856c0dcdaa63" providerId="ADAL" clId="{A9B547D9-53A8-452C-8D35-4BC925B2D285}" dt="2025-02-14T06:01:54.876" v="12" actId="1036"/>
        <pc:sldMkLst>
          <pc:docMk/>
          <pc:sldMk cId="335296031" sldId="265"/>
        </pc:sldMkLst>
        <pc:picChg chg="mod">
          <ac:chgData name="Hedaoo, Aryan (Contractor)" userId="7d48741d-2703-4724-b05f-856c0dcdaa63" providerId="ADAL" clId="{A9B547D9-53A8-452C-8D35-4BC925B2D285}" dt="2025-02-14T06:01:54.876" v="12" actId="1036"/>
          <ac:picMkLst>
            <pc:docMk/>
            <pc:sldMk cId="335296031" sldId="265"/>
            <ac:picMk id="11" creationId="{F8165351-5584-A8A0-1081-C04EFF76F3FB}"/>
          </ac:picMkLst>
        </pc:picChg>
      </pc:sldChg>
      <pc:sldChg chg="delSp modSp mod ord delDesignElem">
        <pc:chgData name="Hedaoo, Aryan (Contractor)" userId="7d48741d-2703-4724-b05f-856c0dcdaa63" providerId="ADAL" clId="{A9B547D9-53A8-452C-8D35-4BC925B2D285}" dt="2025-02-14T07:53:09.966" v="156"/>
        <pc:sldMkLst>
          <pc:docMk/>
          <pc:sldMk cId="1766811492" sldId="266"/>
        </pc:sldMkLst>
        <pc:spChg chg="del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766811492" sldId="266"/>
            <ac:spMk id="12" creationId="{6FA8F714-B9D8-488A-8CCA-E9948FF913A9}"/>
          </ac:spMkLst>
        </pc:spChg>
        <pc:spChg chg="del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766811492" sldId="266"/>
            <ac:spMk id="13" creationId="{B9FF99BD-075F-4761-A995-6FC574BD25EA}"/>
          </ac:spMkLst>
        </pc:spChg>
        <pc:spChg chg="del">
          <ac:chgData name="Hedaoo, Aryan (Contractor)" userId="7d48741d-2703-4724-b05f-856c0dcdaa63" providerId="ADAL" clId="{A9B547D9-53A8-452C-8D35-4BC925B2D285}" dt="2025-02-13T17:04:52.300" v="1"/>
          <ac:spMkLst>
            <pc:docMk/>
            <pc:sldMk cId="1766811492" sldId="266"/>
            <ac:spMk id="14" creationId="{A7B21A54-9BA3-4EA9-B460-5A829ADD9051}"/>
          </ac:spMkLst>
        </pc:spChg>
        <pc:picChg chg="mod">
          <ac:chgData name="Hedaoo, Aryan (Contractor)" userId="7d48741d-2703-4724-b05f-856c0dcdaa63" providerId="ADAL" clId="{A9B547D9-53A8-452C-8D35-4BC925B2D285}" dt="2025-02-13T17:04:57.765" v="2" actId="26606"/>
          <ac:picMkLst>
            <pc:docMk/>
            <pc:sldMk cId="1766811492" sldId="266"/>
            <ac:picMk id="3" creationId="{C6937853-D714-20BA-4399-B7A89CDBEB53}"/>
          </ac:picMkLst>
        </pc:picChg>
      </pc:sldChg>
      <pc:sldChg chg="new del">
        <pc:chgData name="Hedaoo, Aryan (Contractor)" userId="7d48741d-2703-4724-b05f-856c0dcdaa63" providerId="ADAL" clId="{A9B547D9-53A8-452C-8D35-4BC925B2D285}" dt="2025-02-14T06:05:07.801" v="14" actId="2696"/>
        <pc:sldMkLst>
          <pc:docMk/>
          <pc:sldMk cId="2018964909" sldId="267"/>
        </pc:sldMkLst>
      </pc:sldChg>
      <pc:sldChg chg="modSp new mod ord">
        <pc:chgData name="Hedaoo, Aryan (Contractor)" userId="7d48741d-2703-4724-b05f-856c0dcdaa63" providerId="ADAL" clId="{A9B547D9-53A8-452C-8D35-4BC925B2D285}" dt="2025-02-14T06:55:12.012" v="152"/>
        <pc:sldMkLst>
          <pc:docMk/>
          <pc:sldMk cId="4038968573" sldId="267"/>
        </pc:sldMkLst>
        <pc:spChg chg="mod">
          <ac:chgData name="Hedaoo, Aryan (Contractor)" userId="7d48741d-2703-4724-b05f-856c0dcdaa63" providerId="ADAL" clId="{A9B547D9-53A8-452C-8D35-4BC925B2D285}" dt="2025-02-14T06:05:21.019" v="29" actId="20577"/>
          <ac:spMkLst>
            <pc:docMk/>
            <pc:sldMk cId="4038968573" sldId="267"/>
            <ac:spMk id="2" creationId="{A593E522-9DB3-9E01-2F4D-05A4F8803561}"/>
          </ac:spMkLst>
        </pc:spChg>
        <pc:spChg chg="mod">
          <ac:chgData name="Hedaoo, Aryan (Contractor)" userId="7d48741d-2703-4724-b05f-856c0dcdaa63" providerId="ADAL" clId="{A9B547D9-53A8-452C-8D35-4BC925B2D285}" dt="2025-02-14T06:06:34.757" v="150" actId="2710"/>
          <ac:spMkLst>
            <pc:docMk/>
            <pc:sldMk cId="4038968573" sldId="267"/>
            <ac:spMk id="3" creationId="{27312406-0F53-9679-2215-0D1DDE1D97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6A9F1-36E3-4E0C-9375-2B524724F3A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8BE6-A7B8-4120-A114-725C67A4C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1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18BE6-A7B8-4120-A114-725C67A4CFE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3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8EBD-308C-9429-394D-4232420B5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AB51C-61A1-4D50-831D-AD7C1541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06CA-3CC9-F726-5C6C-3F78C28D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2B15-D085-F054-C5C4-C4255590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B04A-4135-A4AD-C364-A53684DC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1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65C9-AF38-671D-E444-75244280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7A67D-E392-CA2F-9207-1E6B42FE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983E-D4C6-C38C-F1CC-D8F7EC67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9103F-C6A8-6572-AA5C-14F6752C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86C8-2F0F-6F82-D25C-77056365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CE55-FF90-29EF-9EA5-0397D6693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20041-0614-960D-A16F-F057CC214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8C86-32E2-823F-A591-7055CFE0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3D37-ABA1-62CE-52E5-B481FE0F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60BEB-1788-CDB8-20EB-0DF2F863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8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B905-6EDE-C911-5052-C6AB7E85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3231-B940-5CF9-7AB2-571FD553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FE2E-1C3F-F5F3-1854-1B3DDBA1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4982-6B07-A51C-FBFE-241009F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3E34-F430-5FE8-371F-1C4FEE8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6F0E-09EE-AA55-A3D8-C1273BDF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4BAE-DA3C-A89C-FEF7-256F75731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114C-8640-DEAB-F0EF-23718F96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B2DC-40A3-C610-AE84-32D09FE5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5F59-B9D2-EAE3-EC32-F8195EE0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6E9A-314D-56F3-C64B-1FBDFACF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B643-EFBF-D5F2-2CAA-A92D2DE15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7871-63EF-0198-9962-6F9370C0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65E7-D756-7721-E0BF-9CB8A78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8B4E-F339-DC7D-C206-49EA48FB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14CE-3ACA-DD8E-D224-38659DAE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A5FB-CF64-7E54-45D3-A6C2E709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4D12-7F2E-136F-46BB-CF54C065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65E35-6839-43DE-5A45-195D61A0B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39A2-6AF4-794D-7047-E3558D6F4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F8BFD-D2E5-1FA2-B992-EC7155497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2634A-427D-CE75-0117-40D25D81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ED28B-8AEE-FD4E-B678-FF502D2E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2121A-D8C6-EFB2-F9BB-833018F4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2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5200-9351-4958-D275-885DAA5D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D81B9-F09A-CB94-F6C9-1A5803D2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C4397-C88B-950E-6875-8D020B39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F46AC-DAA0-AF44-76C2-A468C6B4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049D8-47EE-DADA-A403-337916B4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F8551-BD7C-5ADF-2106-A26D25BF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BD0B0-DDE0-642A-C159-5CCE79D5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7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898C-DB34-DD4C-D7A8-545F7226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7E31-ED47-02EC-FEED-4F74B3CC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CA2D-BB91-08C0-1439-8CAD9F96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5186-D6EE-E4B7-A538-2CAA4F27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DDD99-8D2A-340C-5B3E-3BFD519F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32BEC-BD8F-0411-55DA-29D3A6F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1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AC43-A68D-5B67-6E3B-A88C6635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A376-7951-C1E3-8DA7-48AE74A96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67DAC-05F2-FBAB-41DC-0ECDDEBD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E82A7-BA26-C5CE-C845-2A7F95C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B839-65C5-1394-D1C3-787EDACD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10AF1-772A-F6E3-C4CB-05A0460E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AB2F5-0CBD-AD0F-247C-D208E4CC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375AE-4BD9-729D-8232-6EC975BAB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4BF5-5024-AED6-A566-99920DBD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4A899-954A-4680-B5AE-868CD1D4CE8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3E50-F1C5-AFFC-91AA-D7C37F5C0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5184-CCE4-589F-3389-58BAACA97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A79FB-3238-4DB6-A31A-63730CAB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CC25-1F44-EE31-D225-7DA4BD0F8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5500" b="1"/>
            </a:br>
            <a:r>
              <a:rPr lang="en-IN" sz="5500" b="1"/>
              <a:t>Slowly Changing Dimensions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9E159-0194-EE35-A0C0-82BEB8AA0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/>
              <a:t>Informatica PowerCenter – IICS_INT25AIAIICS003</a:t>
            </a:r>
          </a:p>
        </p:txBody>
      </p:sp>
    </p:spTree>
    <p:extLst>
      <p:ext uri="{BB962C8B-B14F-4D97-AF65-F5344CB8AC3E}">
        <p14:creationId xmlns:p14="http://schemas.microsoft.com/office/powerpoint/2010/main" val="375211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1ECF-E59E-F145-8B0A-AFA91A74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How to implement slowly changing dimensions in a data warehouse?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CCB4-6B5E-161C-C055-53F42171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Step 7 – Ongoing Maintenance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Regular Updates : </a:t>
            </a:r>
            <a:r>
              <a:rPr lang="en-IN" sz="2400"/>
              <a:t>Adapt SCD implementation as business needs change</a:t>
            </a:r>
            <a:r>
              <a:rPr lang="en-IN" sz="2400" b="1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Performance Monitoring</a:t>
            </a:r>
            <a:r>
              <a:rPr lang="en-IN" sz="2400"/>
              <a:t>: Optimize performance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50943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E522-9DB3-9E01-2F4D-05A4F880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2406-0F53-9679-2215-0D1DDE1D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/>
              <a:t>Enhances historical tracking</a:t>
            </a:r>
          </a:p>
          <a:p>
            <a:pPr>
              <a:lnSpc>
                <a:spcPct val="150000"/>
              </a:lnSpc>
            </a:pPr>
            <a:r>
              <a:rPr lang="en-IN"/>
              <a:t>Supports better decision-making</a:t>
            </a:r>
          </a:p>
          <a:p>
            <a:pPr>
              <a:lnSpc>
                <a:spcPct val="150000"/>
              </a:lnSpc>
            </a:pPr>
            <a:r>
              <a:rPr lang="en-IN"/>
              <a:t>Ensures the data consistency </a:t>
            </a:r>
          </a:p>
        </p:txBody>
      </p:sp>
    </p:spTree>
    <p:extLst>
      <p:ext uri="{BB962C8B-B14F-4D97-AF65-F5344CB8AC3E}">
        <p14:creationId xmlns:p14="http://schemas.microsoft.com/office/powerpoint/2010/main" val="403896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2C16-2BAB-9227-2300-111B809A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2766218"/>
            <a:ext cx="10515600" cy="1325563"/>
          </a:xfrm>
        </p:spPr>
        <p:txBody>
          <a:bodyPr/>
          <a:lstStyle/>
          <a:p>
            <a:pPr algn="ctr"/>
            <a:r>
              <a:rPr lang="en-IN" b="1"/>
              <a:t>Any Queries???</a:t>
            </a:r>
          </a:p>
        </p:txBody>
      </p:sp>
    </p:spTree>
    <p:extLst>
      <p:ext uri="{BB962C8B-B14F-4D97-AF65-F5344CB8AC3E}">
        <p14:creationId xmlns:p14="http://schemas.microsoft.com/office/powerpoint/2010/main" val="389655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3BA5-056A-B45F-0333-CF6EEF01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What are Slowly Changing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FA07-8AA1-C951-5706-CF96E56F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/>
              <a:t>SCD are a critical concept in Data warehousing .</a:t>
            </a:r>
          </a:p>
          <a:p>
            <a:pPr>
              <a:lnSpc>
                <a:spcPct val="150000"/>
              </a:lnSpc>
            </a:pPr>
            <a:r>
              <a:rPr lang="en-IN"/>
              <a:t>To track and manage changes in dimension data over time.</a:t>
            </a:r>
          </a:p>
          <a:p>
            <a:pPr>
              <a:lnSpc>
                <a:spcPct val="150000"/>
              </a:lnSpc>
            </a:pPr>
            <a:r>
              <a:rPr lang="en-IN"/>
              <a:t>They ensure historical accuracy and data integrity in DW.</a:t>
            </a:r>
          </a:p>
          <a:p>
            <a:pPr>
              <a:lnSpc>
                <a:spcPct val="150000"/>
              </a:lnSpc>
            </a:pPr>
            <a:r>
              <a:rPr lang="en-IN"/>
              <a:t>Choosing the right SCD type depends on how much history must be retained.</a:t>
            </a:r>
          </a:p>
          <a:p>
            <a:pPr>
              <a:lnSpc>
                <a:spcPct val="150000"/>
              </a:lnSpc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4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3F0-905B-13D4-BC02-E5581411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Features of Slowly Changing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402A-4202-B1C5-5943-AEC56CD0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/>
              <a:t>Historical Tracking</a:t>
            </a:r>
          </a:p>
          <a:p>
            <a:pPr>
              <a:lnSpc>
                <a:spcPct val="150000"/>
              </a:lnSpc>
            </a:pPr>
            <a:r>
              <a:rPr lang="en-IN"/>
              <a:t>Data Integrity</a:t>
            </a:r>
          </a:p>
          <a:p>
            <a:pPr>
              <a:lnSpc>
                <a:spcPct val="150000"/>
              </a:lnSpc>
            </a:pPr>
            <a:r>
              <a:rPr lang="en-IN"/>
              <a:t>Type Based Classification</a:t>
            </a:r>
          </a:p>
          <a:p>
            <a:pPr>
              <a:lnSpc>
                <a:spcPct val="150000"/>
              </a:lnSpc>
            </a:pPr>
            <a:r>
              <a:rPr lang="en-IN"/>
              <a:t>Versioning</a:t>
            </a:r>
          </a:p>
          <a:p>
            <a:pPr>
              <a:lnSpc>
                <a:spcPct val="150000"/>
              </a:lnSpc>
            </a:pPr>
            <a:r>
              <a:rPr lang="en-IN"/>
              <a:t>Temporal Analysis</a:t>
            </a:r>
          </a:p>
          <a:p>
            <a:pPr marL="0" indent="0">
              <a:lnSpc>
                <a:spcPct val="150000"/>
              </a:lnSpc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1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different types of type&#10;&#10;Description automatically generated">
            <a:extLst>
              <a:ext uri="{FF2B5EF4-FFF2-40B4-BE49-F238E27FC236}">
                <a16:creationId xmlns:a16="http://schemas.microsoft.com/office/drawing/2014/main" id="{F8165351-5584-A8A0-1081-C04EFF76F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04" y="665238"/>
            <a:ext cx="95231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B975-957B-BAD1-7FF3-745D8B98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Types of Slowly Changing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283C-661C-7110-3DDE-97E688DE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Type 0(Fixed Dimension)</a:t>
            </a:r>
            <a:r>
              <a:rPr lang="en-IN"/>
              <a:t>:No changes allowed.</a:t>
            </a:r>
          </a:p>
          <a:p>
            <a:r>
              <a:rPr lang="en-IN" b="1"/>
              <a:t>Type 1(Overwrite):</a:t>
            </a:r>
            <a:r>
              <a:rPr lang="en-IN"/>
              <a:t>New value replace the old </a:t>
            </a:r>
            <a:r>
              <a:rPr lang="en-IN" err="1"/>
              <a:t>one,no</a:t>
            </a:r>
            <a:r>
              <a:rPr lang="en-IN"/>
              <a:t> history maintained.</a:t>
            </a:r>
          </a:p>
          <a:p>
            <a:r>
              <a:rPr lang="en-IN" b="1"/>
              <a:t>Type 2(Add New Row):</a:t>
            </a:r>
            <a:r>
              <a:rPr lang="en-IN"/>
              <a:t>A new record is added for every change in tracking history.</a:t>
            </a:r>
          </a:p>
          <a:p>
            <a:r>
              <a:rPr lang="en-IN" b="1"/>
              <a:t>Type 3(Add New Attribute):</a:t>
            </a:r>
            <a:r>
              <a:rPr lang="en-IN"/>
              <a:t>A new column stores the previous value.</a:t>
            </a:r>
          </a:p>
          <a:p>
            <a:r>
              <a:rPr lang="en-IN" b="1"/>
              <a:t>Type 4(History Table):</a:t>
            </a:r>
            <a:r>
              <a:rPr lang="en-IN"/>
              <a:t>Uses separate tables for current and historical data.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6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ata warehouse&#10;&#10;Description automatically generated">
            <a:extLst>
              <a:ext uri="{FF2B5EF4-FFF2-40B4-BE49-F238E27FC236}">
                <a16:creationId xmlns:a16="http://schemas.microsoft.com/office/drawing/2014/main" id="{C6937853-D714-20BA-4399-B7A89CDBE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1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3851-C579-4A34-662B-19CD5B44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How to implement slowly changing dimensions in a data warehouse?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332B-0FA9-5F44-D5F4-FA5145DD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Step 1 - Initial Assessment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Evaluate Current State- </a:t>
            </a:r>
            <a:r>
              <a:rPr lang="en-IN" sz="2400"/>
              <a:t>Identify existing dimensions and their characteristics.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Identify Needs- </a:t>
            </a:r>
            <a:r>
              <a:rPr lang="en-IN" sz="2400"/>
              <a:t>Determine which dimensions require historical tracking.</a:t>
            </a:r>
          </a:p>
          <a:p>
            <a:r>
              <a:rPr lang="en-IN" b="1"/>
              <a:t>Step 2 – Decide on SCD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Business Requirements: </a:t>
            </a:r>
            <a:r>
              <a:rPr lang="en-IN" sz="2400"/>
              <a:t>Consult stakeholders to determine the appropriate SCD type.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Implementation Preferences: </a:t>
            </a:r>
            <a:r>
              <a:rPr lang="en-IN" sz="2400"/>
              <a:t>Choose between flag columns,timestamps,or separate history tables.</a:t>
            </a:r>
            <a:endParaRPr lang="en-IN" sz="2400" b="1"/>
          </a:p>
        </p:txBody>
      </p:sp>
    </p:spTree>
    <p:extLst>
      <p:ext uri="{BB962C8B-B14F-4D97-AF65-F5344CB8AC3E}">
        <p14:creationId xmlns:p14="http://schemas.microsoft.com/office/powerpoint/2010/main" val="39540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9A5D-F370-39DB-F4FC-210EF392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How to implement slowly changing dimensions in a data warehouse?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6CCA-DD3E-FB5C-E4C0-67AEA257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b="1"/>
              <a:t>Step 3 - Handling Pre-existing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Historical Data Gaps:</a:t>
            </a:r>
          </a:p>
          <a:p>
            <a:pPr marL="0" indent="0">
              <a:buNone/>
            </a:pPr>
            <a:r>
              <a:rPr lang="en-IN" sz="2400" b="1"/>
              <a:t>	1. Build Forward: </a:t>
            </a:r>
            <a:r>
              <a:rPr lang="en-IN" sz="2400"/>
              <a:t>start tracking from now, ignoring past gaps.</a:t>
            </a:r>
          </a:p>
          <a:p>
            <a:pPr marL="0" indent="0">
              <a:buNone/>
            </a:pPr>
            <a:r>
              <a:rPr lang="en-IN" sz="2400" b="1"/>
              <a:t>	2.Reconstruct History: </a:t>
            </a:r>
            <a:r>
              <a:rPr lang="en-IN" sz="2400"/>
              <a:t>Attempt to fill in missing historical data 		cautiously.</a:t>
            </a:r>
          </a:p>
          <a:p>
            <a:r>
              <a:rPr lang="en-IN" b="1"/>
              <a:t>Step 4 - Implementing SCDs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Schema Design: </a:t>
            </a:r>
            <a:r>
              <a:rPr lang="en-IN" sz="2400"/>
              <a:t>which types of SCDs we are going to use in Data warehousing.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ETL Processes: </a:t>
            </a:r>
            <a:r>
              <a:rPr lang="en-IN" sz="2400"/>
              <a:t>Update separate current and history tables.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14437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D55-25BF-A615-CD4F-949D7C53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How to implement slowly changing dimensions in a data warehouse?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02B1-8CE9-2A49-DB0F-D014AA02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Step 5 - Testing and Validation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Accuracy Checks: </a:t>
            </a:r>
            <a:r>
              <a:rPr lang="en-IN" sz="2400"/>
              <a:t>verify correct tracking of changes.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Data Quality Monitoring</a:t>
            </a:r>
            <a:r>
              <a:rPr lang="en-IN" sz="2400"/>
              <a:t>: Ensure historical records remain reliable.</a:t>
            </a:r>
          </a:p>
          <a:p>
            <a:r>
              <a:rPr lang="en-IN" b="1"/>
              <a:t>Step 6 - Documentation and Training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Documentation: </a:t>
            </a:r>
            <a:r>
              <a:rPr lang="en-IN" sz="2400"/>
              <a:t>Maintain records of data models ,ETL processes , and history tracking rules.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/>
              <a:t>Training: </a:t>
            </a:r>
            <a:r>
              <a:rPr lang="en-IN" sz="2400"/>
              <a:t>Educate data users on new tables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256353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Slowly Changing Dimensions</vt:lpstr>
      <vt:lpstr>What are Slowly Changing Dimensions?</vt:lpstr>
      <vt:lpstr>Features of Slowly Changing Dimensions</vt:lpstr>
      <vt:lpstr>PowerPoint Presentation</vt:lpstr>
      <vt:lpstr>Types of Slowly Changing Dimensions</vt:lpstr>
      <vt:lpstr>PowerPoint Presentation</vt:lpstr>
      <vt:lpstr>How to implement slowly changing dimensions in a data warehouse?</vt:lpstr>
      <vt:lpstr>How to implement slowly changing dimensions in a data warehouse?</vt:lpstr>
      <vt:lpstr>How to implement slowly changing dimensions in a data warehouse?</vt:lpstr>
      <vt:lpstr>How to implement slowly changing dimensions in a data warehouse?</vt:lpstr>
      <vt:lpstr>Conclusion</vt:lpstr>
      <vt:lpstr>Any Queries???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Hedaoo, Aryan (Contractor)</dc:creator>
  <cp:revision>1</cp:revision>
  <dcterms:created xsi:type="dcterms:W3CDTF">2025-02-13T14:43:37Z</dcterms:created>
  <dcterms:modified xsi:type="dcterms:W3CDTF">2025-02-14T07:53:14Z</dcterms:modified>
</cp:coreProperties>
</file>