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6" r:id="rId4"/>
  </p:sldMasterIdLst>
  <p:notesMasterIdLst>
    <p:notesMasterId r:id="rId23"/>
  </p:notesMasterIdLst>
  <p:handoutMasterIdLst>
    <p:handoutMasterId r:id="rId24"/>
  </p:handoutMasterIdLst>
  <p:sldIdLst>
    <p:sldId id="2147479184" r:id="rId5"/>
    <p:sldId id="2147479193" r:id="rId6"/>
    <p:sldId id="2147479194" r:id="rId7"/>
    <p:sldId id="2147479195" r:id="rId8"/>
    <p:sldId id="2147479199" r:id="rId9"/>
    <p:sldId id="2147479201" r:id="rId10"/>
    <p:sldId id="2147479202" r:id="rId11"/>
    <p:sldId id="2147479203" r:id="rId12"/>
    <p:sldId id="2147479200" r:id="rId13"/>
    <p:sldId id="2147479204" r:id="rId14"/>
    <p:sldId id="2147479205" r:id="rId15"/>
    <p:sldId id="2147479206" r:id="rId16"/>
    <p:sldId id="2147479207" r:id="rId17"/>
    <p:sldId id="2147479208" r:id="rId18"/>
    <p:sldId id="2147479209" r:id="rId19"/>
    <p:sldId id="2147479210" r:id="rId20"/>
    <p:sldId id="2147479211" r:id="rId21"/>
    <p:sldId id="214747921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EC20E35-A176-4012-BC5E-935CFFF8708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071" autoAdjust="0"/>
  </p:normalViewPr>
  <p:slideViewPr>
    <p:cSldViewPr snapToGrid="0">
      <p:cViewPr varScale="1">
        <p:scale>
          <a:sx n="47" d="100"/>
          <a:sy n="47" d="100"/>
        </p:scale>
        <p:origin x="1416" y="48"/>
      </p:cViewPr>
      <p:guideLst/>
    </p:cSldViewPr>
  </p:slideViewPr>
  <p:outlineViewPr>
    <p:cViewPr>
      <p:scale>
        <a:sx n="33" d="100"/>
        <a:sy n="33" d="100"/>
      </p:scale>
      <p:origin x="0" y="-19659"/>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p:scale>
          <a:sx n="86" d="100"/>
          <a:sy n="86" d="100"/>
        </p:scale>
        <p:origin x="6440" y="2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Sanoop (Contractor)" userId="ec45b023-f065-415c-a726-9404e8b572bc" providerId="ADAL" clId="{B7D58235-892A-488F-B079-AFB221502DDA}"/>
    <pc:docChg chg="custSel addSld modSld">
      <pc:chgData name="A, Sanoop (Contractor)" userId="ec45b023-f065-415c-a726-9404e8b572bc" providerId="ADAL" clId="{B7D58235-892A-488F-B079-AFB221502DDA}" dt="2025-02-19T01:01:32.638" v="911" actId="20577"/>
      <pc:docMkLst>
        <pc:docMk/>
      </pc:docMkLst>
      <pc:sldChg chg="modNotesTx">
        <pc:chgData name="A, Sanoop (Contractor)" userId="ec45b023-f065-415c-a726-9404e8b572bc" providerId="ADAL" clId="{B7D58235-892A-488F-B079-AFB221502DDA}" dt="2025-02-19T00:50:14.907" v="449" actId="20577"/>
        <pc:sldMkLst>
          <pc:docMk/>
          <pc:sldMk cId="875909408" sldId="2147479195"/>
        </pc:sldMkLst>
      </pc:sldChg>
      <pc:sldChg chg="modNotesTx">
        <pc:chgData name="A, Sanoop (Contractor)" userId="ec45b023-f065-415c-a726-9404e8b572bc" providerId="ADAL" clId="{B7D58235-892A-488F-B079-AFB221502DDA}" dt="2025-02-19T00:51:31.187" v="450"/>
        <pc:sldMkLst>
          <pc:docMk/>
          <pc:sldMk cId="3670789922" sldId="2147479201"/>
        </pc:sldMkLst>
      </pc:sldChg>
      <pc:sldChg chg="modNotesTx">
        <pc:chgData name="A, Sanoop (Contractor)" userId="ec45b023-f065-415c-a726-9404e8b572bc" providerId="ADAL" clId="{B7D58235-892A-488F-B079-AFB221502DDA}" dt="2025-02-19T00:53:14.056" v="545" actId="20577"/>
        <pc:sldMkLst>
          <pc:docMk/>
          <pc:sldMk cId="835377552" sldId="2147479202"/>
        </pc:sldMkLst>
      </pc:sldChg>
      <pc:sldChg chg="modNotesTx">
        <pc:chgData name="A, Sanoop (Contractor)" userId="ec45b023-f065-415c-a726-9404e8b572bc" providerId="ADAL" clId="{B7D58235-892A-488F-B079-AFB221502DDA}" dt="2025-02-19T00:55:11.751" v="652"/>
        <pc:sldMkLst>
          <pc:docMk/>
          <pc:sldMk cId="3405276759" sldId="2147479203"/>
        </pc:sldMkLst>
      </pc:sldChg>
      <pc:sldChg chg="modNotesTx">
        <pc:chgData name="A, Sanoop (Contractor)" userId="ec45b023-f065-415c-a726-9404e8b572bc" providerId="ADAL" clId="{B7D58235-892A-488F-B079-AFB221502DDA}" dt="2025-02-19T00:57:24.648" v="777" actId="20577"/>
        <pc:sldMkLst>
          <pc:docMk/>
          <pc:sldMk cId="3538130863" sldId="2147479204"/>
        </pc:sldMkLst>
      </pc:sldChg>
      <pc:sldChg chg="modNotesTx">
        <pc:chgData name="A, Sanoop (Contractor)" userId="ec45b023-f065-415c-a726-9404e8b572bc" providerId="ADAL" clId="{B7D58235-892A-488F-B079-AFB221502DDA}" dt="2025-02-19T00:58:22.492" v="901" actId="20577"/>
        <pc:sldMkLst>
          <pc:docMk/>
          <pc:sldMk cId="2647061186" sldId="2147479205"/>
        </pc:sldMkLst>
      </pc:sldChg>
      <pc:sldChg chg="modSp new mod">
        <pc:chgData name="A, Sanoop (Contractor)" userId="ec45b023-f065-415c-a726-9404e8b572bc" providerId="ADAL" clId="{B7D58235-892A-488F-B079-AFB221502DDA}" dt="2025-02-19T01:01:32.638" v="911" actId="20577"/>
        <pc:sldMkLst>
          <pc:docMk/>
          <pc:sldMk cId="723713903" sldId="2147479212"/>
        </pc:sldMkLst>
        <pc:spChg chg="mod">
          <ac:chgData name="A, Sanoop (Contractor)" userId="ec45b023-f065-415c-a726-9404e8b572bc" providerId="ADAL" clId="{B7D58235-892A-488F-B079-AFB221502DDA}" dt="2025-02-19T01:01:32.638" v="911" actId="20577"/>
          <ac:spMkLst>
            <pc:docMk/>
            <pc:sldMk cId="723713903" sldId="2147479212"/>
            <ac:spMk id="2" creationId="{B26F6534-E211-D9F4-AA5A-3ABE299A1F7F}"/>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30F5A08-7575-F725-BFF1-D935F90F92AC}"/>
              </a:ext>
            </a:extLst>
          </p:cNvPr>
          <p:cNvSpPr>
            <a:spLocks noGrp="1"/>
          </p:cNvSpPr>
          <p:nvPr>
            <p:ph type="dt" sz="quarter" idx="1"/>
          </p:nvPr>
        </p:nvSpPr>
        <p:spPr>
          <a:xfrm>
            <a:off x="2743200" y="8778240"/>
            <a:ext cx="685800" cy="186772"/>
          </a:xfrm>
          <a:prstGeom prst="rect">
            <a:avLst/>
          </a:prstGeom>
        </p:spPr>
        <p:txBody>
          <a:bodyPr vert="horz" lIns="0" tIns="0" rIns="0" bIns="0" rtlCol="0" anchor="ctr"/>
          <a:lstStyle>
            <a:lvl1pPr algn="r">
              <a:defRPr sz="1200"/>
            </a:lvl1pPr>
          </a:lstStyle>
          <a:p>
            <a:pPr algn="l"/>
            <a:fld id="{29AC45B9-84CC-40E1-828C-10F71E33992E}" type="datetimeFigureOut">
              <a:rPr lang="en-US" sz="700" smtClean="0"/>
              <a:pPr algn="l"/>
              <a:t>2/19/2025</a:t>
            </a:fld>
            <a:endParaRPr lang="en-US" sz="700" dirty="0"/>
          </a:p>
        </p:txBody>
      </p:sp>
      <p:sp>
        <p:nvSpPr>
          <p:cNvPr id="4" name="Footer Placeholder 3">
            <a:extLst>
              <a:ext uri="{FF2B5EF4-FFF2-40B4-BE49-F238E27FC236}">
                <a16:creationId xmlns:a16="http://schemas.microsoft.com/office/drawing/2014/main" id="{37A56218-DB2F-0418-99B8-6A1ACC2C9AFC}"/>
              </a:ext>
            </a:extLst>
          </p:cNvPr>
          <p:cNvSpPr>
            <a:spLocks noGrp="1"/>
          </p:cNvSpPr>
          <p:nvPr>
            <p:ph type="ftr" sz="quarter" idx="2"/>
          </p:nvPr>
        </p:nvSpPr>
        <p:spPr>
          <a:xfrm>
            <a:off x="1005840" y="8778240"/>
            <a:ext cx="1645920" cy="186772"/>
          </a:xfrm>
          <a:prstGeom prst="rect">
            <a:avLst/>
          </a:prstGeom>
        </p:spPr>
        <p:txBody>
          <a:bodyPr vert="horz" lIns="0" tIns="0" rIns="0" bIns="0" rtlCol="0" anchor="ctr"/>
          <a:lstStyle>
            <a:lvl1pPr algn="l">
              <a:defRPr sz="1200"/>
            </a:lvl1pPr>
          </a:lstStyle>
          <a:p>
            <a:r>
              <a:rPr lang="en-US" sz="700" dirty="0"/>
              <a:t>© 2024 Cognizant | Private</a:t>
            </a:r>
          </a:p>
        </p:txBody>
      </p:sp>
      <p:sp>
        <p:nvSpPr>
          <p:cNvPr id="5" name="Slide Number Placeholder 4">
            <a:extLst>
              <a:ext uri="{FF2B5EF4-FFF2-40B4-BE49-F238E27FC236}">
                <a16:creationId xmlns:a16="http://schemas.microsoft.com/office/drawing/2014/main" id="{E623B4F1-BEDD-220B-3FE3-DF0A0400F465}"/>
              </a:ext>
            </a:extLst>
          </p:cNvPr>
          <p:cNvSpPr>
            <a:spLocks noGrp="1"/>
          </p:cNvSpPr>
          <p:nvPr>
            <p:ph type="sldNum" sz="quarter" idx="3"/>
          </p:nvPr>
        </p:nvSpPr>
        <p:spPr>
          <a:xfrm>
            <a:off x="457200" y="8778240"/>
            <a:ext cx="457200" cy="186772"/>
          </a:xfrm>
          <a:prstGeom prst="rect">
            <a:avLst/>
          </a:prstGeom>
        </p:spPr>
        <p:txBody>
          <a:bodyPr vert="horz" lIns="0" tIns="0" rIns="0" bIns="0" rtlCol="0" anchor="ctr"/>
          <a:lstStyle>
            <a:lvl1pPr algn="r">
              <a:defRPr sz="1200"/>
            </a:lvl1pPr>
          </a:lstStyle>
          <a:p>
            <a:pPr algn="l"/>
            <a:fld id="{885E0265-FDA2-4E8C-937F-39DAB9288447}" type="slidenum">
              <a:rPr lang="en-US" sz="700" smtClean="0"/>
              <a:pPr algn="l"/>
              <a:t>‹#›</a:t>
            </a:fld>
            <a:endParaRPr lang="en-US" sz="700" dirty="0"/>
          </a:p>
        </p:txBody>
      </p:sp>
      <p:pic>
        <p:nvPicPr>
          <p:cNvPr id="6" name="Cognizant Logo_rgb_pos_2023">
            <a:extLst>
              <a:ext uri="{FF2B5EF4-FFF2-40B4-BE49-F238E27FC236}">
                <a16:creationId xmlns:a16="http://schemas.microsoft.com/office/drawing/2014/main" id="{77CDF549-6216-3CBB-4649-15E94847D7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0368" y="8782531"/>
            <a:ext cx="1170432" cy="205449"/>
          </a:xfrm>
          <a:prstGeom prst="rect">
            <a:avLst/>
          </a:prstGeom>
        </p:spPr>
      </p:pic>
    </p:spTree>
    <p:extLst>
      <p:ext uri="{BB962C8B-B14F-4D97-AF65-F5344CB8AC3E}">
        <p14:creationId xmlns:p14="http://schemas.microsoft.com/office/powerpoint/2010/main" val="2023093806"/>
      </p:ext>
    </p:extLst>
  </p:cSld>
  <p:clrMap bg1="lt1" tx1="dk1" bg2="lt2" tx2="dk2" accent1="accent1" accent2="accent2" accent3="accent3" accent4="accent4" accent5="accent5" accent6="accent6" hlink="hlink" folHlink="folHlink"/>
  <p:hf dt="0"/>
  <p:extLst>
    <p:ext uri="{56416CCD-93CA-4268-BC5B-53C4BB910035}">
      <p15:sldGuideLst xmlns:p15="http://schemas.microsoft.com/office/powerpoint/2012/main">
        <p15:guide id="1" orient="horz" pos="288" userDrawn="1">
          <p15:clr>
            <a:srgbClr val="F26B43"/>
          </p15:clr>
        </p15:guide>
        <p15:guide id="2" pos="4008" userDrawn="1">
          <p15:clr>
            <a:srgbClr val="F26B43"/>
          </p15:clr>
        </p15:guide>
        <p15:guide id="3" pos="28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2743200" y="8778240"/>
            <a:ext cx="685800" cy="182880"/>
          </a:xfrm>
          <a:prstGeom prst="rect">
            <a:avLst/>
          </a:prstGeom>
        </p:spPr>
        <p:txBody>
          <a:bodyPr vert="horz" lIns="0" tIns="0" rIns="0" bIns="0" rtlCol="0" anchor="ctr"/>
          <a:lstStyle>
            <a:lvl1pPr algn="just">
              <a:defRPr sz="700">
                <a:solidFill>
                  <a:schemeClr val="tx1"/>
                </a:solidFill>
              </a:defRPr>
            </a:lvl1pPr>
          </a:lstStyle>
          <a:p>
            <a:fld id="{77F90463-ABF8-694C-8BD0-274F394D1536}" type="datetimeFigureOut">
              <a:rPr lang="en-US" smtClean="0"/>
              <a:pPr/>
              <a:t>2/19/2025</a:t>
            </a:fld>
            <a:endParaRPr lang="en-US" dirty="0"/>
          </a:p>
        </p:txBody>
      </p:sp>
      <p:sp>
        <p:nvSpPr>
          <p:cNvPr id="4" name="Slide Image Placeholder 3"/>
          <p:cNvSpPr>
            <a:spLocks noGrp="1" noRot="1" noChangeAspect="1"/>
          </p:cNvSpPr>
          <p:nvPr>
            <p:ph type="sldImg" idx="2"/>
          </p:nvPr>
        </p:nvSpPr>
        <p:spPr>
          <a:xfrm>
            <a:off x="685800" y="685800"/>
            <a:ext cx="5486400" cy="3086100"/>
          </a:xfrm>
          <a:prstGeom prst="rect">
            <a:avLst/>
          </a:prstGeom>
          <a:noFill/>
          <a:ln w="6350">
            <a:solidFill>
              <a:schemeClr val="accent6"/>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003766"/>
            <a:ext cx="5486400" cy="4572000"/>
          </a:xfrm>
          <a:prstGeom prst="rect">
            <a:avLst/>
          </a:prstGeom>
        </p:spPr>
        <p:txBody>
          <a:bodyPr vert="horz" lIns="0" tIns="0" rIns="0" bIns="0" numCol="2" spcCol="45720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Footer Placeholder 5"/>
          <p:cNvSpPr>
            <a:spLocks noGrp="1"/>
          </p:cNvSpPr>
          <p:nvPr>
            <p:ph type="ftr" sz="quarter" idx="4"/>
          </p:nvPr>
        </p:nvSpPr>
        <p:spPr>
          <a:xfrm>
            <a:off x="1005839" y="8778240"/>
            <a:ext cx="1645920" cy="182880"/>
          </a:xfrm>
          <a:prstGeom prst="rect">
            <a:avLst/>
          </a:prstGeom>
        </p:spPr>
        <p:txBody>
          <a:bodyPr vert="horz" lIns="0" tIns="0" rIns="0" bIns="0" rtlCol="0" anchor="ctr"/>
          <a:lstStyle>
            <a:lvl1pPr algn="l">
              <a:defRPr sz="700">
                <a:solidFill>
                  <a:schemeClr val="tx1"/>
                </a:solidFill>
              </a:defRPr>
            </a:lvl1pPr>
          </a:lstStyle>
          <a:p>
            <a:r>
              <a:rPr lang="en-US" dirty="0"/>
              <a:t>© 2024 Cognizant | Private</a:t>
            </a:r>
          </a:p>
        </p:txBody>
      </p:sp>
      <p:sp>
        <p:nvSpPr>
          <p:cNvPr id="7" name="Slide Number Placeholder 6"/>
          <p:cNvSpPr>
            <a:spLocks noGrp="1"/>
          </p:cNvSpPr>
          <p:nvPr>
            <p:ph type="sldNum" sz="quarter" idx="5"/>
          </p:nvPr>
        </p:nvSpPr>
        <p:spPr>
          <a:xfrm>
            <a:off x="457200" y="8778240"/>
            <a:ext cx="457200" cy="182880"/>
          </a:xfrm>
          <a:prstGeom prst="rect">
            <a:avLst/>
          </a:prstGeom>
        </p:spPr>
        <p:txBody>
          <a:bodyPr vert="horz" lIns="0" tIns="0" rIns="0" bIns="0" rtlCol="0" anchor="ctr"/>
          <a:lstStyle>
            <a:lvl1pPr algn="l">
              <a:defRPr sz="700">
                <a:solidFill>
                  <a:schemeClr val="tx1"/>
                </a:solidFill>
              </a:defRPr>
            </a:lvl1pPr>
          </a:lstStyle>
          <a:p>
            <a:fld id="{3B1EFD08-C94F-6048-8AD6-4B7ED2EB73E5}" type="slidenum">
              <a:rPr lang="en-US" smtClean="0"/>
              <a:pPr/>
              <a:t>‹#›</a:t>
            </a:fld>
            <a:endParaRPr lang="en-US" dirty="0"/>
          </a:p>
        </p:txBody>
      </p:sp>
      <p:pic>
        <p:nvPicPr>
          <p:cNvPr id="14" name="Cognizant Logo_rgb_pos_2023">
            <a:extLst>
              <a:ext uri="{FF2B5EF4-FFF2-40B4-BE49-F238E27FC236}">
                <a16:creationId xmlns:a16="http://schemas.microsoft.com/office/drawing/2014/main" id="{A2974059-71CF-4B2E-674F-C2960C7D06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0368" y="8782531"/>
            <a:ext cx="1170432" cy="205449"/>
          </a:xfrm>
          <a:prstGeom prst="rect">
            <a:avLst/>
          </a:prstGeom>
        </p:spPr>
      </p:pic>
      <p:sp>
        <p:nvSpPr>
          <p:cNvPr id="9" name="TextBox 8">
            <a:extLst>
              <a:ext uri="{FF2B5EF4-FFF2-40B4-BE49-F238E27FC236}">
                <a16:creationId xmlns:a16="http://schemas.microsoft.com/office/drawing/2014/main" id="{A173F526-7A43-BDC0-E786-AC0B86C66A25}"/>
              </a:ext>
            </a:extLst>
          </p:cNvPr>
          <p:cNvSpPr txBox="1"/>
          <p:nvPr/>
        </p:nvSpPr>
        <p:spPr>
          <a:xfrm>
            <a:off x="7246125" y="4003766"/>
            <a:ext cx="2779024" cy="1061829"/>
          </a:xfrm>
          <a:prstGeom prst="rect">
            <a:avLst/>
          </a:prstGeom>
          <a:solidFill>
            <a:schemeClr val="accent6"/>
          </a:solidFill>
        </p:spPr>
        <p:txBody>
          <a:bodyPr wrap="square" rtlCol="0">
            <a:spAutoFit/>
          </a:bodyPr>
          <a:lstStyle/>
          <a:p>
            <a:r>
              <a:rPr lang="en-US" sz="1050" dirty="0">
                <a:solidFill>
                  <a:schemeClr val="tx1"/>
                </a:solidFill>
              </a:rPr>
              <a:t>Speaker Notes will automatically appear in the text box on the page. To design the handout page differently, insert any additional text boxes and graphics as needed, and move the Speaker Notes box off of the page, but do not delete it. </a:t>
            </a:r>
          </a:p>
        </p:txBody>
      </p:sp>
    </p:spTree>
    <p:extLst>
      <p:ext uri="{BB962C8B-B14F-4D97-AF65-F5344CB8AC3E}">
        <p14:creationId xmlns:p14="http://schemas.microsoft.com/office/powerpoint/2010/main" val="3393915420"/>
      </p:ext>
    </p:extLst>
  </p:cSld>
  <p:clrMap bg1="lt1" tx1="dk1" bg2="lt2" tx2="dk2" accent1="accent1" accent2="accent2" accent3="accent3" accent4="accent4" accent5="accent5" accent6="accent6" hlink="hlink" folHlink="folHlink"/>
  <p:hf dt="0"/>
  <p:notesStyle>
    <a:lvl1pPr marL="0" algn="l" defTabSz="914400" rtl="0" eaLnBrk="1" latinLnBrk="0" hangingPunct="1">
      <a:spcBef>
        <a:spcPts val="900"/>
      </a:spcBef>
      <a:defRPr sz="1050" kern="1200">
        <a:solidFill>
          <a:schemeClr val="tx1"/>
        </a:solidFill>
        <a:latin typeface="+mn-lt"/>
        <a:ea typeface="+mn-ea"/>
        <a:cs typeface="+mn-cs"/>
      </a:defRPr>
    </a:lvl1pPr>
    <a:lvl2pPr marL="231775" indent="-13716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2pPr>
    <a:lvl3pPr marL="411480" indent="-13716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3pPr>
    <a:lvl4pPr marL="573088" indent="-12700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4pPr>
    <a:lvl5pPr marL="1828800" algn="l" defTabSz="914400" rtl="0" eaLnBrk="1" latinLnBrk="0" hangingPunct="1">
      <a:spcBef>
        <a:spcPts val="900"/>
      </a:spcBef>
      <a:defRPr sz="105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2" pos="432" userDrawn="1">
          <p15:clr>
            <a:srgbClr val="F26B43"/>
          </p15:clr>
        </p15:guide>
        <p15:guide id="3" pos="3888" userDrawn="1">
          <p15:clr>
            <a:srgbClr val="F26B43"/>
          </p15:clr>
        </p15:guide>
        <p15:guide id="4" orient="horz" pos="432" userDrawn="1">
          <p15:clr>
            <a:srgbClr val="F26B43"/>
          </p15:clr>
        </p15:guide>
        <p15:guide id="5" pos="2064" userDrawn="1">
          <p15:clr>
            <a:srgbClr val="F26B43"/>
          </p15:clr>
        </p15:guide>
        <p15:guide id="6" pos="225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a:extLst>
              <a:ext uri="{FF2B5EF4-FFF2-40B4-BE49-F238E27FC236}">
                <a16:creationId xmlns:a16="http://schemas.microsoft.com/office/drawing/2014/main" id="{AD61830B-85AB-908F-E819-D770B13C7699}"/>
              </a:ext>
            </a:extLst>
          </p:cNvPr>
          <p:cNvSpPr>
            <a:spLocks noGrp="1"/>
          </p:cNvSpPr>
          <p:nvPr>
            <p:ph type="hdr" sz="quarter"/>
          </p:nvPr>
        </p:nvSpPr>
        <p:spPr>
          <a:xfrm>
            <a:off x="0" y="228600"/>
            <a:ext cx="3429000" cy="228600"/>
          </a:xfrm>
          <a:prstGeom prst="rect">
            <a:avLst/>
          </a:prstGeom>
        </p:spPr>
        <p:txBody>
          <a:bodyPr/>
          <a:lstStyle/>
          <a:p>
            <a:r>
              <a:rPr lang="en-US" dirty="0"/>
              <a:t>Presentation title</a:t>
            </a:r>
          </a:p>
        </p:txBody>
      </p:sp>
      <p:sp>
        <p:nvSpPr>
          <p:cNvPr id="6" name="Footer Placeholder 5">
            <a:extLst>
              <a:ext uri="{FF2B5EF4-FFF2-40B4-BE49-F238E27FC236}">
                <a16:creationId xmlns:a16="http://schemas.microsoft.com/office/drawing/2014/main" id="{5F2BB85D-C5E9-56A1-5B2C-F294052461D5}"/>
              </a:ext>
            </a:extLst>
          </p:cNvPr>
          <p:cNvSpPr>
            <a:spLocks noGrp="1"/>
          </p:cNvSpPr>
          <p:nvPr>
            <p:ph type="ftr" sz="quarter" idx="4"/>
          </p:nvPr>
        </p:nvSpPr>
        <p:spPr/>
        <p:txBody>
          <a:bodyPr/>
          <a:lstStyle/>
          <a:p>
            <a:r>
              <a:rPr lang="en-US" dirty="0"/>
              <a:t>© 2024 Cognizant | Private</a:t>
            </a:r>
          </a:p>
        </p:txBody>
      </p:sp>
      <p:sp>
        <p:nvSpPr>
          <p:cNvPr id="7" name="Slide Number Placeholder 6">
            <a:extLst>
              <a:ext uri="{FF2B5EF4-FFF2-40B4-BE49-F238E27FC236}">
                <a16:creationId xmlns:a16="http://schemas.microsoft.com/office/drawing/2014/main" id="{0FFF4630-F4DE-449C-EDFB-181F737A1EDF}"/>
              </a:ext>
            </a:extLst>
          </p:cNvPr>
          <p:cNvSpPr>
            <a:spLocks noGrp="1"/>
          </p:cNvSpPr>
          <p:nvPr>
            <p:ph type="sldNum" sz="quarter" idx="5"/>
          </p:nvPr>
        </p:nvSpPr>
        <p:spPr/>
        <p:txBody>
          <a:bodyPr/>
          <a:lstStyle/>
          <a:p>
            <a:fld id="{3B1EFD08-C94F-6048-8AD6-4B7ED2EB73E5}" type="slidenum">
              <a:rPr lang="en-US" smtClean="0"/>
              <a:pPr/>
              <a:t>1</a:t>
            </a:fld>
            <a:endParaRPr lang="en-US" dirty="0"/>
          </a:p>
        </p:txBody>
      </p:sp>
    </p:spTree>
    <p:extLst>
      <p:ext uri="{BB962C8B-B14F-4D97-AF65-F5344CB8AC3E}">
        <p14:creationId xmlns:p14="http://schemas.microsoft.com/office/powerpoint/2010/main" val="58040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a:extLst>
              <a:ext uri="{FF2B5EF4-FFF2-40B4-BE49-F238E27FC236}">
                <a16:creationId xmlns:a16="http://schemas.microsoft.com/office/drawing/2014/main" id="{C3777184-81F0-E0F2-1EC9-0750B464E46C}"/>
              </a:ext>
            </a:extLst>
          </p:cNvPr>
          <p:cNvSpPr>
            <a:spLocks noGrp="1"/>
          </p:cNvSpPr>
          <p:nvPr>
            <p:ph type="hdr" sz="quarter"/>
          </p:nvPr>
        </p:nvSpPr>
        <p:spPr>
          <a:xfrm>
            <a:off x="0" y="228600"/>
            <a:ext cx="3429000" cy="228600"/>
          </a:xfrm>
          <a:prstGeom prst="rect">
            <a:avLst/>
          </a:prstGeom>
        </p:spPr>
        <p:txBody>
          <a:bodyPr/>
          <a:lstStyle/>
          <a:p>
            <a:r>
              <a:rPr lang="en-US"/>
              <a:t>Presentation title</a:t>
            </a:r>
          </a:p>
        </p:txBody>
      </p:sp>
      <p:sp>
        <p:nvSpPr>
          <p:cNvPr id="6" name="Footer Placeholder 5">
            <a:extLst>
              <a:ext uri="{FF2B5EF4-FFF2-40B4-BE49-F238E27FC236}">
                <a16:creationId xmlns:a16="http://schemas.microsoft.com/office/drawing/2014/main" id="{EA061DD8-6B28-F45C-129C-A5B6E28BFA86}"/>
              </a:ext>
            </a:extLst>
          </p:cNvPr>
          <p:cNvSpPr>
            <a:spLocks noGrp="1"/>
          </p:cNvSpPr>
          <p:nvPr>
            <p:ph type="ftr" sz="quarter" idx="4"/>
          </p:nvPr>
        </p:nvSpPr>
        <p:spPr/>
        <p:txBody>
          <a:bodyPr/>
          <a:lstStyle/>
          <a:p>
            <a:r>
              <a:rPr lang="en-US"/>
              <a:t>© 2024 Cognizant | Private</a:t>
            </a:r>
          </a:p>
        </p:txBody>
      </p:sp>
      <p:sp>
        <p:nvSpPr>
          <p:cNvPr id="7" name="Slide Number Placeholder 6">
            <a:extLst>
              <a:ext uri="{FF2B5EF4-FFF2-40B4-BE49-F238E27FC236}">
                <a16:creationId xmlns:a16="http://schemas.microsoft.com/office/drawing/2014/main" id="{70599BD7-15A2-3D63-399B-63FFA4543D68}"/>
              </a:ext>
            </a:extLst>
          </p:cNvPr>
          <p:cNvSpPr>
            <a:spLocks noGrp="1"/>
          </p:cNvSpPr>
          <p:nvPr>
            <p:ph type="sldNum" sz="quarter" idx="5"/>
          </p:nvPr>
        </p:nvSpPr>
        <p:spPr/>
        <p:txBody>
          <a:bodyPr/>
          <a:lstStyle/>
          <a:p>
            <a:fld id="{3B1EFD08-C94F-6048-8AD6-4B7ED2EB73E5}" type="slidenum">
              <a:rPr lang="en-US" smtClean="0"/>
              <a:pPr/>
              <a:t>2</a:t>
            </a:fld>
            <a:endParaRPr lang="en-US"/>
          </a:p>
        </p:txBody>
      </p:sp>
    </p:spTree>
    <p:extLst>
      <p:ext uri="{BB962C8B-B14F-4D97-AF65-F5344CB8AC3E}">
        <p14:creationId xmlns:p14="http://schemas.microsoft.com/office/powerpoint/2010/main" val="2046935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we do OLTP in </a:t>
            </a:r>
            <a:r>
              <a:rPr lang="en-US" dirty="0" err="1"/>
              <a:t>datawarehousing</a:t>
            </a:r>
            <a:r>
              <a:rPr lang="en-US" dirty="0"/>
              <a:t>?</a:t>
            </a:r>
          </a:p>
          <a:p>
            <a:r>
              <a:rPr lang="en-US" dirty="0"/>
              <a:t>Yes, we can do. But it is like feeding elephant with spoon. Don’t try it guys</a:t>
            </a:r>
          </a:p>
          <a:p>
            <a:endParaRPr lang="en-US" dirty="0"/>
          </a:p>
          <a:p>
            <a:r>
              <a:rPr lang="en-US" dirty="0"/>
              <a:t>Data lake- storing </a:t>
            </a:r>
            <a:r>
              <a:rPr lang="en-US" dirty="0" err="1"/>
              <a:t>datawarehouse</a:t>
            </a:r>
            <a:r>
              <a:rPr lang="en-US" dirty="0"/>
              <a:t> in cloud to support for big data</a:t>
            </a:r>
          </a:p>
          <a:p>
            <a:endParaRPr lang="en-US" dirty="0"/>
          </a:p>
          <a:p>
            <a:r>
              <a:rPr lang="en-US" dirty="0"/>
              <a:t>Data virtualization- virtually collecting the data from multiple source so no extra storage is required. It has less performance capability and scalability. </a:t>
            </a:r>
            <a:r>
              <a:rPr lang="en-US" dirty="0" err="1"/>
              <a:t>Infact</a:t>
            </a:r>
            <a:r>
              <a:rPr lang="en-US" dirty="0"/>
              <a:t> it is most difficult to maintain.</a:t>
            </a:r>
          </a:p>
        </p:txBody>
      </p:sp>
      <p:sp>
        <p:nvSpPr>
          <p:cNvPr id="4" name="Footer Placeholder 3"/>
          <p:cNvSpPr>
            <a:spLocks noGrp="1"/>
          </p:cNvSpPr>
          <p:nvPr>
            <p:ph type="ftr" sz="quarter" idx="4"/>
          </p:nvPr>
        </p:nvSpPr>
        <p:spPr/>
        <p:txBody>
          <a:bodyPr/>
          <a:lstStyle/>
          <a:p>
            <a:r>
              <a:rPr lang="en-US"/>
              <a:t>© 2024 Cognizant | Private</a:t>
            </a:r>
            <a:endParaRPr lang="en-US" dirty="0"/>
          </a:p>
        </p:txBody>
      </p:sp>
      <p:sp>
        <p:nvSpPr>
          <p:cNvPr id="5" name="Slide Number Placeholder 4"/>
          <p:cNvSpPr>
            <a:spLocks noGrp="1"/>
          </p:cNvSpPr>
          <p:nvPr>
            <p:ph type="sldNum" sz="quarter" idx="5"/>
          </p:nvPr>
        </p:nvSpPr>
        <p:spPr/>
        <p:txBody>
          <a:bodyPr/>
          <a:lstStyle/>
          <a:p>
            <a:fld id="{3B1EFD08-C94F-6048-8AD6-4B7ED2EB73E5}" type="slidenum">
              <a:rPr lang="en-US" smtClean="0"/>
              <a:pPr/>
              <a:t>4</a:t>
            </a:fld>
            <a:endParaRPr lang="en-US" dirty="0"/>
          </a:p>
        </p:txBody>
      </p:sp>
    </p:spTree>
    <p:extLst>
      <p:ext uri="{BB962C8B-B14F-4D97-AF65-F5344CB8AC3E}">
        <p14:creationId xmlns:p14="http://schemas.microsoft.com/office/powerpoint/2010/main" val="4077753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900"/>
              </a:spcBef>
              <a:spcAft>
                <a:spcPts val="0"/>
              </a:spcAft>
              <a:buClrTx/>
              <a:buSzTx/>
              <a:buFontTx/>
              <a:buNone/>
              <a:tabLst/>
              <a:defRPr/>
            </a:pPr>
            <a:r>
              <a:rPr lang="en-US" dirty="0">
                <a:solidFill>
                  <a:schemeClr val="accent6">
                    <a:lumMod val="75000"/>
                  </a:schemeClr>
                </a:solidFill>
              </a:rPr>
              <a:t>A </a:t>
            </a:r>
            <a:r>
              <a:rPr lang="en-US" b="1" dirty="0">
                <a:solidFill>
                  <a:schemeClr val="accent6">
                    <a:lumMod val="75000"/>
                  </a:schemeClr>
                </a:solidFill>
              </a:rPr>
              <a:t>Data Model</a:t>
            </a:r>
            <a:r>
              <a:rPr lang="en-US" dirty="0">
                <a:solidFill>
                  <a:schemeClr val="accent6">
                    <a:lumMod val="75000"/>
                  </a:schemeClr>
                </a:solidFill>
              </a:rPr>
              <a:t> in a Database Management System (DBMS) is a conceptual framework that defines how data is organized, stored, and manipulated. It provides a systematic way to represent and manage data, relationships, and constraints, making it easier to understand and use the database.</a:t>
            </a:r>
            <a:endParaRPr lang="en-IN" dirty="0">
              <a:solidFill>
                <a:schemeClr val="accent6">
                  <a:lumMod val="75000"/>
                </a:schemeClr>
              </a:solidFill>
            </a:endParaRPr>
          </a:p>
          <a:p>
            <a:endParaRPr lang="en-US" dirty="0"/>
          </a:p>
        </p:txBody>
      </p:sp>
      <p:sp>
        <p:nvSpPr>
          <p:cNvPr id="4" name="Footer Placeholder 3"/>
          <p:cNvSpPr>
            <a:spLocks noGrp="1"/>
          </p:cNvSpPr>
          <p:nvPr>
            <p:ph type="ftr" sz="quarter" idx="4"/>
          </p:nvPr>
        </p:nvSpPr>
        <p:spPr/>
        <p:txBody>
          <a:bodyPr/>
          <a:lstStyle/>
          <a:p>
            <a:r>
              <a:rPr lang="en-US"/>
              <a:t>© 2024 Cognizant | Private</a:t>
            </a:r>
            <a:endParaRPr lang="en-US" dirty="0"/>
          </a:p>
        </p:txBody>
      </p:sp>
      <p:sp>
        <p:nvSpPr>
          <p:cNvPr id="5" name="Slide Number Placeholder 4"/>
          <p:cNvSpPr>
            <a:spLocks noGrp="1"/>
          </p:cNvSpPr>
          <p:nvPr>
            <p:ph type="sldNum" sz="quarter" idx="5"/>
          </p:nvPr>
        </p:nvSpPr>
        <p:spPr/>
        <p:txBody>
          <a:bodyPr/>
          <a:lstStyle/>
          <a:p>
            <a:fld id="{3B1EFD08-C94F-6048-8AD6-4B7ED2EB73E5}" type="slidenum">
              <a:rPr lang="en-US" smtClean="0"/>
              <a:pPr/>
              <a:t>6</a:t>
            </a:fld>
            <a:endParaRPr lang="en-US" dirty="0"/>
          </a:p>
        </p:txBody>
      </p:sp>
    </p:spTree>
    <p:extLst>
      <p:ext uri="{BB962C8B-B14F-4D97-AF65-F5344CB8AC3E}">
        <p14:creationId xmlns:p14="http://schemas.microsoft.com/office/powerpoint/2010/main" val="3534368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Efficient querying</a:t>
            </a:r>
          </a:p>
          <a:p>
            <a:r>
              <a:rPr lang="en-US" dirty="0"/>
              <a:t>Reporting by structuring data</a:t>
            </a:r>
          </a:p>
          <a:p>
            <a:r>
              <a:rPr lang="en-US" dirty="0"/>
              <a:t>Basically making it easy for data analysts.</a:t>
            </a:r>
          </a:p>
        </p:txBody>
      </p:sp>
      <p:sp>
        <p:nvSpPr>
          <p:cNvPr id="4" name="Footer Placeholder 3"/>
          <p:cNvSpPr>
            <a:spLocks noGrp="1"/>
          </p:cNvSpPr>
          <p:nvPr>
            <p:ph type="ftr" sz="quarter" idx="4"/>
          </p:nvPr>
        </p:nvSpPr>
        <p:spPr/>
        <p:txBody>
          <a:bodyPr/>
          <a:lstStyle/>
          <a:p>
            <a:r>
              <a:rPr lang="en-US"/>
              <a:t>© 2024 Cognizant | Private</a:t>
            </a:r>
            <a:endParaRPr lang="en-US" dirty="0"/>
          </a:p>
        </p:txBody>
      </p:sp>
      <p:sp>
        <p:nvSpPr>
          <p:cNvPr id="5" name="Slide Number Placeholder 4"/>
          <p:cNvSpPr>
            <a:spLocks noGrp="1"/>
          </p:cNvSpPr>
          <p:nvPr>
            <p:ph type="sldNum" sz="quarter" idx="5"/>
          </p:nvPr>
        </p:nvSpPr>
        <p:spPr/>
        <p:txBody>
          <a:bodyPr/>
          <a:lstStyle/>
          <a:p>
            <a:fld id="{3B1EFD08-C94F-6048-8AD6-4B7ED2EB73E5}" type="slidenum">
              <a:rPr lang="en-US" smtClean="0"/>
              <a:pPr/>
              <a:t>7</a:t>
            </a:fld>
            <a:endParaRPr lang="en-US" dirty="0"/>
          </a:p>
        </p:txBody>
      </p:sp>
    </p:spTree>
    <p:extLst>
      <p:ext uri="{BB962C8B-B14F-4D97-AF65-F5344CB8AC3E}">
        <p14:creationId xmlns:p14="http://schemas.microsoft.com/office/powerpoint/2010/main" val="3922051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explain about the fact and dimension tables here.</a:t>
            </a:r>
          </a:p>
          <a:p>
            <a:endParaRPr lang="en-US" dirty="0"/>
          </a:p>
          <a:p>
            <a:r>
              <a:rPr lang="en-US" dirty="0"/>
              <a:t>Four types of fact table:</a:t>
            </a:r>
          </a:p>
          <a:p>
            <a:r>
              <a:rPr lang="en-US" b="1" dirty="0"/>
              <a:t>Transaction Fact Table</a:t>
            </a:r>
            <a:r>
              <a:rPr lang="en-US" dirty="0"/>
              <a:t>: This type captures transactional data, such as sales or orders. Each row represents a unique transaction. It's detailed and granular, capturing data at the lowest level of detail.</a:t>
            </a:r>
          </a:p>
          <a:p>
            <a:r>
              <a:rPr lang="en-US" b="1" dirty="0"/>
              <a:t>Snapshot Fact Table</a:t>
            </a:r>
            <a:r>
              <a:rPr lang="en-US" dirty="0"/>
              <a:t>: This table captures data at specific intervals, often used for data that changes over time but isn't captured in real-time. For example, a monthly snapshot of inventory levels.</a:t>
            </a:r>
          </a:p>
          <a:p>
            <a:r>
              <a:rPr lang="en-US" b="1" dirty="0"/>
              <a:t>Accumulating Snapshot Fact Table</a:t>
            </a:r>
            <a:r>
              <a:rPr lang="en-US" dirty="0"/>
              <a:t>: This type tracks processes or activities that have a defined lifecycle, with each row updating over time as the process progresses. For example, a sales pipeline where rows are updated as prospects move through different stages.</a:t>
            </a:r>
          </a:p>
          <a:p>
            <a:r>
              <a:rPr lang="en-US" b="1" dirty="0" err="1"/>
              <a:t>Factless</a:t>
            </a:r>
            <a:r>
              <a:rPr lang="en-US" b="1" dirty="0"/>
              <a:t> Fact Table</a:t>
            </a:r>
            <a:r>
              <a:rPr lang="en-US" dirty="0"/>
              <a:t>: Despite the name, this type doesn't contain numerical data. Instead, it captures the occurrence of events, such as student attendance or employee leaves. It's useful for tracking events or conditions that are binary (happened or didn't happen).</a:t>
            </a:r>
          </a:p>
          <a:p>
            <a:endParaRPr lang="en-US" dirty="0"/>
          </a:p>
        </p:txBody>
      </p:sp>
      <p:sp>
        <p:nvSpPr>
          <p:cNvPr id="4" name="Footer Placeholder 3"/>
          <p:cNvSpPr>
            <a:spLocks noGrp="1"/>
          </p:cNvSpPr>
          <p:nvPr>
            <p:ph type="ftr" sz="quarter" idx="4"/>
          </p:nvPr>
        </p:nvSpPr>
        <p:spPr/>
        <p:txBody>
          <a:bodyPr/>
          <a:lstStyle/>
          <a:p>
            <a:r>
              <a:rPr lang="en-US"/>
              <a:t>© 2024 Cognizant | Private</a:t>
            </a:r>
            <a:endParaRPr lang="en-US" dirty="0"/>
          </a:p>
        </p:txBody>
      </p:sp>
      <p:sp>
        <p:nvSpPr>
          <p:cNvPr id="5" name="Slide Number Placeholder 4"/>
          <p:cNvSpPr>
            <a:spLocks noGrp="1"/>
          </p:cNvSpPr>
          <p:nvPr>
            <p:ph type="sldNum" sz="quarter" idx="5"/>
          </p:nvPr>
        </p:nvSpPr>
        <p:spPr/>
        <p:txBody>
          <a:bodyPr/>
          <a:lstStyle/>
          <a:p>
            <a:fld id="{3B1EFD08-C94F-6048-8AD6-4B7ED2EB73E5}" type="slidenum">
              <a:rPr lang="en-US" smtClean="0"/>
              <a:pPr/>
              <a:t>8</a:t>
            </a:fld>
            <a:endParaRPr lang="en-US" dirty="0"/>
          </a:p>
        </p:txBody>
      </p:sp>
    </p:spTree>
    <p:extLst>
      <p:ext uri="{BB962C8B-B14F-4D97-AF65-F5344CB8AC3E}">
        <p14:creationId xmlns:p14="http://schemas.microsoft.com/office/powerpoint/2010/main" val="2819952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many dimensions table, in fact you can also merge these dimensional tables to make a single dimension table.</a:t>
            </a:r>
          </a:p>
        </p:txBody>
      </p:sp>
      <p:sp>
        <p:nvSpPr>
          <p:cNvPr id="4" name="Footer Placeholder 3"/>
          <p:cNvSpPr>
            <a:spLocks noGrp="1"/>
          </p:cNvSpPr>
          <p:nvPr>
            <p:ph type="ftr" sz="quarter" idx="4"/>
          </p:nvPr>
        </p:nvSpPr>
        <p:spPr/>
        <p:txBody>
          <a:bodyPr/>
          <a:lstStyle/>
          <a:p>
            <a:r>
              <a:rPr lang="en-US"/>
              <a:t>© 2024 Cognizant | Private</a:t>
            </a:r>
            <a:endParaRPr lang="en-US" dirty="0"/>
          </a:p>
        </p:txBody>
      </p:sp>
      <p:sp>
        <p:nvSpPr>
          <p:cNvPr id="5" name="Slide Number Placeholder 4"/>
          <p:cNvSpPr>
            <a:spLocks noGrp="1"/>
          </p:cNvSpPr>
          <p:nvPr>
            <p:ph type="sldNum" sz="quarter" idx="5"/>
          </p:nvPr>
        </p:nvSpPr>
        <p:spPr/>
        <p:txBody>
          <a:bodyPr/>
          <a:lstStyle/>
          <a:p>
            <a:fld id="{3B1EFD08-C94F-6048-8AD6-4B7ED2EB73E5}" type="slidenum">
              <a:rPr lang="en-US" smtClean="0"/>
              <a:pPr/>
              <a:t>10</a:t>
            </a:fld>
            <a:endParaRPr lang="en-US" dirty="0"/>
          </a:p>
        </p:txBody>
      </p:sp>
    </p:spTree>
    <p:extLst>
      <p:ext uri="{BB962C8B-B14F-4D97-AF65-F5344CB8AC3E}">
        <p14:creationId xmlns:p14="http://schemas.microsoft.com/office/powerpoint/2010/main" val="1042052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Normalized meaning they are stored in such a way that they are storage efficient and no compromise on data integrity.</a:t>
            </a:r>
          </a:p>
        </p:txBody>
      </p:sp>
      <p:sp>
        <p:nvSpPr>
          <p:cNvPr id="4" name="Footer Placeholder 3"/>
          <p:cNvSpPr>
            <a:spLocks noGrp="1"/>
          </p:cNvSpPr>
          <p:nvPr>
            <p:ph type="ftr" sz="quarter" idx="4"/>
          </p:nvPr>
        </p:nvSpPr>
        <p:spPr/>
        <p:txBody>
          <a:bodyPr/>
          <a:lstStyle/>
          <a:p>
            <a:r>
              <a:rPr lang="en-US"/>
              <a:t>© 2024 Cognizant | Private</a:t>
            </a:r>
            <a:endParaRPr lang="en-US" dirty="0"/>
          </a:p>
        </p:txBody>
      </p:sp>
      <p:sp>
        <p:nvSpPr>
          <p:cNvPr id="5" name="Slide Number Placeholder 4"/>
          <p:cNvSpPr>
            <a:spLocks noGrp="1"/>
          </p:cNvSpPr>
          <p:nvPr>
            <p:ph type="sldNum" sz="quarter" idx="5"/>
          </p:nvPr>
        </p:nvSpPr>
        <p:spPr/>
        <p:txBody>
          <a:bodyPr/>
          <a:lstStyle/>
          <a:p>
            <a:fld id="{3B1EFD08-C94F-6048-8AD6-4B7ED2EB73E5}" type="slidenum">
              <a:rPr lang="en-US" smtClean="0"/>
              <a:pPr/>
              <a:t>11</a:t>
            </a:fld>
            <a:endParaRPr lang="en-US" dirty="0"/>
          </a:p>
        </p:txBody>
      </p:sp>
    </p:spTree>
    <p:extLst>
      <p:ext uri="{BB962C8B-B14F-4D97-AF65-F5344CB8AC3E}">
        <p14:creationId xmlns:p14="http://schemas.microsoft.com/office/powerpoint/2010/main" val="207362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600379" y="2407182"/>
            <a:ext cx="8991244"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COVERS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33435841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1 - gradient 3">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30394C-5C91-9DEE-E78B-8B2737F22E88}"/>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1F9A45AA-4C9B-4F3D-9B00-955010BFFB10}" type="datetime1">
              <a:rPr lang="en-US" smtClean="0"/>
              <a:t>2/19/2025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270063619"/>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1">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B92954D4-551A-42ED-A500-34A95CD5658A}" type="datetime1">
              <a:rPr lang="en-US" smtClean="0"/>
              <a:t>2/19/2025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14" name="Freeform 13">
            <a:extLst>
              <a:ext uri="{FF2B5EF4-FFF2-40B4-BE49-F238E27FC236}">
                <a16:creationId xmlns:a16="http://schemas.microsoft.com/office/drawing/2014/main" id="{69E4B4AD-C523-76D6-5AD9-AFCAA5B2EB62}"/>
              </a:ext>
            </a:extLst>
          </p:cNvPr>
          <p:cNvSpPr/>
          <p:nvPr userDrawn="1"/>
        </p:nvSpPr>
        <p:spPr>
          <a:xfrm rot="16200000">
            <a:off x="12208180" y="2015939"/>
            <a:ext cx="11205" cy="11205"/>
          </a:xfrm>
          <a:custGeom>
            <a:avLst/>
            <a:gdLst>
              <a:gd name="connsiteX0" fmla="*/ 0 w 11205"/>
              <a:gd name="connsiteY0" fmla="*/ 0 h 11205"/>
              <a:gd name="connsiteX1" fmla="*/ 0 w 11205"/>
              <a:gd name="connsiteY1" fmla="*/ 0 h 11205"/>
              <a:gd name="connsiteX2" fmla="*/ 0 w 11205"/>
              <a:gd name="connsiteY2" fmla="*/ 0 h 11205"/>
            </a:gdLst>
            <a:ahLst/>
            <a:cxnLst>
              <a:cxn ang="0">
                <a:pos x="connsiteX0" y="connsiteY0"/>
              </a:cxn>
              <a:cxn ang="0">
                <a:pos x="connsiteX1" y="connsiteY1"/>
              </a:cxn>
              <a:cxn ang="0">
                <a:pos x="connsiteX2" y="connsiteY2"/>
              </a:cxn>
            </a:cxnLst>
            <a:rect l="l" t="t" r="r" b="b"/>
            <a:pathLst>
              <a:path w="11205" h="11205">
                <a:moveTo>
                  <a:pt x="0" y="0"/>
                </a:moveTo>
                <a:lnTo>
                  <a:pt x="0" y="0"/>
                </a:lnTo>
                <a:lnTo>
                  <a:pt x="0" y="0"/>
                </a:lnTo>
                <a:close/>
              </a:path>
            </a:pathLst>
          </a:custGeom>
          <a:noFill/>
          <a:ln w="11206"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B400FEF8-3A34-CD8C-A6FB-CE13CAA3B7DD}"/>
              </a:ext>
            </a:extLst>
          </p:cNvPr>
          <p:cNvPicPr>
            <a:picLocks noChangeAspect="1"/>
          </p:cNvPicPr>
          <p:nvPr userDrawn="1"/>
        </p:nvPicPr>
        <p:blipFill>
          <a:blip r:embed="rId2"/>
          <a:stretch>
            <a:fillRect/>
          </a:stretch>
        </p:blipFill>
        <p:spPr>
          <a:xfrm rot="16200000">
            <a:off x="4555191"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a:t>
            </a:r>
            <a:br>
              <a:rPr lang="en-US" dirty="0"/>
            </a:br>
            <a:r>
              <a:rPr lang="en-US" dirty="0"/>
              <a:t>divider title</a:t>
            </a:r>
          </a:p>
        </p:txBody>
      </p:sp>
      <p:pic>
        <p:nvPicPr>
          <p:cNvPr id="6" name="Cognizant Logo_rgb_rev_2023" descr="Cognizant logo reversed, SVG format">
            <a:extLst>
              <a:ext uri="{FF2B5EF4-FFF2-40B4-BE49-F238E27FC236}">
                <a16:creationId xmlns:a16="http://schemas.microsoft.com/office/drawing/2014/main" id="{82FF47A8-7CF0-F27D-023E-57FE9B71381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897666278"/>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2">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AF7C349D-DFBC-444A-B2F5-B5608581AD28}" type="datetime1">
              <a:rPr lang="en-US" smtClean="0"/>
              <a:t>2/19/2025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14" name="Freeform 13">
            <a:extLst>
              <a:ext uri="{FF2B5EF4-FFF2-40B4-BE49-F238E27FC236}">
                <a16:creationId xmlns:a16="http://schemas.microsoft.com/office/drawing/2014/main" id="{69E4B4AD-C523-76D6-5AD9-AFCAA5B2EB62}"/>
              </a:ext>
            </a:extLst>
          </p:cNvPr>
          <p:cNvSpPr/>
          <p:nvPr userDrawn="1"/>
        </p:nvSpPr>
        <p:spPr>
          <a:xfrm rot="16200000">
            <a:off x="12208180" y="2015939"/>
            <a:ext cx="11205" cy="11205"/>
          </a:xfrm>
          <a:custGeom>
            <a:avLst/>
            <a:gdLst>
              <a:gd name="connsiteX0" fmla="*/ 0 w 11205"/>
              <a:gd name="connsiteY0" fmla="*/ 0 h 11205"/>
              <a:gd name="connsiteX1" fmla="*/ 0 w 11205"/>
              <a:gd name="connsiteY1" fmla="*/ 0 h 11205"/>
              <a:gd name="connsiteX2" fmla="*/ 0 w 11205"/>
              <a:gd name="connsiteY2" fmla="*/ 0 h 11205"/>
            </a:gdLst>
            <a:ahLst/>
            <a:cxnLst>
              <a:cxn ang="0">
                <a:pos x="connsiteX0" y="connsiteY0"/>
              </a:cxn>
              <a:cxn ang="0">
                <a:pos x="connsiteX1" y="connsiteY1"/>
              </a:cxn>
              <a:cxn ang="0">
                <a:pos x="connsiteX2" y="connsiteY2"/>
              </a:cxn>
            </a:cxnLst>
            <a:rect l="l" t="t" r="r" b="b"/>
            <a:pathLst>
              <a:path w="11205" h="11205">
                <a:moveTo>
                  <a:pt x="0" y="0"/>
                </a:moveTo>
                <a:lnTo>
                  <a:pt x="0" y="0"/>
                </a:lnTo>
                <a:lnTo>
                  <a:pt x="0" y="0"/>
                </a:lnTo>
                <a:close/>
              </a:path>
            </a:pathLst>
          </a:custGeom>
          <a:noFill/>
          <a:ln w="11206"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D7B5A0F4-9AAB-4DDF-CF55-9A7C1A97CF2F}"/>
              </a:ext>
            </a:extLst>
          </p:cNvPr>
          <p:cNvPicPr>
            <a:picLocks noChangeAspect="1"/>
          </p:cNvPicPr>
          <p:nvPr userDrawn="1"/>
        </p:nvPicPr>
        <p:blipFill>
          <a:blip r:embed="rId2"/>
          <a:stretch>
            <a:fillRect/>
          </a:stretch>
        </p:blipFill>
        <p:spPr>
          <a:xfrm rot="16200000">
            <a:off x="4555190"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a:t>
            </a:r>
            <a:br>
              <a:rPr lang="en-US" dirty="0"/>
            </a:br>
            <a:r>
              <a:rPr lang="en-US" dirty="0"/>
              <a:t>divider title</a:t>
            </a:r>
          </a:p>
        </p:txBody>
      </p:sp>
      <p:pic>
        <p:nvPicPr>
          <p:cNvPr id="3" name="Cognizant Logo_rgb_rev_2023" descr="Cognizant logo reversed, SVG format">
            <a:extLst>
              <a:ext uri="{FF2B5EF4-FFF2-40B4-BE49-F238E27FC236}">
                <a16:creationId xmlns:a16="http://schemas.microsoft.com/office/drawing/2014/main" id="{10928C0D-93E9-B015-DAA2-F15DE1B8AA5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69366866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3">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10" name="Picture 9">
            <a:extLst>
              <a:ext uri="{FF2B5EF4-FFF2-40B4-BE49-F238E27FC236}">
                <a16:creationId xmlns:a16="http://schemas.microsoft.com/office/drawing/2014/main" id="{A7CFA061-257C-B680-CB8A-410FE77C6A85}"/>
              </a:ext>
            </a:extLst>
          </p:cNvPr>
          <p:cNvPicPr>
            <a:picLocks noChangeAspect="1"/>
          </p:cNvPicPr>
          <p:nvPr userDrawn="1"/>
        </p:nvPicPr>
        <p:blipFill>
          <a:blip r:embed="rId2"/>
          <a:stretch>
            <a:fillRect/>
          </a:stretch>
        </p:blipFill>
        <p:spPr>
          <a:xfrm rot="16200000">
            <a:off x="4555190"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05BEDD96-87AA-4299-8CE3-CAAE9239AB8E}" type="datetime1">
              <a:rPr lang="en-US" smtClean="0"/>
              <a:t>2/19/2025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pic>
        <p:nvPicPr>
          <p:cNvPr id="3" name="Cognizant Logo_rgb_rev_2023" descr="Cognizant logo reversed, SVG format">
            <a:extLst>
              <a:ext uri="{FF2B5EF4-FFF2-40B4-BE49-F238E27FC236}">
                <a16:creationId xmlns:a16="http://schemas.microsoft.com/office/drawing/2014/main" id="{9CDEB77C-83A9-471E-0DD7-632772E158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0437983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1">
    <p:bg>
      <p:bgRef idx="1001">
        <a:schemeClr val="bg2"/>
      </p:bgRef>
    </p:bg>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6DF08015-38F6-54F7-EFDB-1C1EAF004ABF}"/>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5" name="Picture 4">
            <a:extLst>
              <a:ext uri="{FF2B5EF4-FFF2-40B4-BE49-F238E27FC236}">
                <a16:creationId xmlns:a16="http://schemas.microsoft.com/office/drawing/2014/main" id="{A43E2038-CC00-155F-8A24-AE9D3A85692F}"/>
              </a:ext>
            </a:extLst>
          </p:cNvPr>
          <p:cNvPicPr>
            <a:picLocks noChangeAspect="1"/>
          </p:cNvPicPr>
          <p:nvPr userDrawn="1"/>
        </p:nvPicPr>
        <p:blipFill rotWithShape="1">
          <a:blip r:embed="rId2"/>
          <a:srcRect t="20568"/>
          <a:stretch/>
        </p:blipFill>
        <p:spPr>
          <a:xfrm rot="16200000">
            <a:off x="-86681" y="86681"/>
            <a:ext cx="6858000" cy="6684639"/>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5005AE86-1640-4D8B-A4F0-019A930B54B1}" type="datetime1">
              <a:rPr lang="en-US" smtClean="0"/>
              <a:t>2/19/2025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7" name="Table Placeholder 6">
            <a:extLst>
              <a:ext uri="{FF2B5EF4-FFF2-40B4-BE49-F238E27FC236}">
                <a16:creationId xmlns:a16="http://schemas.microsoft.com/office/drawing/2014/main" id="{E6CF90BD-F1D4-0D82-4CDD-222505B22CE8}"/>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248096880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2">
    <p:bg>
      <p:bgRef idx="1001">
        <a:schemeClr val="bg2"/>
      </p:bgRef>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A0D8AB6-3AED-7935-402A-4053B324B5CB}"/>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26" name="Picture 25">
            <a:extLst>
              <a:ext uri="{FF2B5EF4-FFF2-40B4-BE49-F238E27FC236}">
                <a16:creationId xmlns:a16="http://schemas.microsoft.com/office/drawing/2014/main" id="{2E287986-5735-CAAE-7F1D-D641F5BF13F7}"/>
              </a:ext>
            </a:extLst>
          </p:cNvPr>
          <p:cNvPicPr>
            <a:picLocks noChangeAspect="1"/>
          </p:cNvPicPr>
          <p:nvPr userDrawn="1"/>
        </p:nvPicPr>
        <p:blipFill rotWithShape="1">
          <a:blip r:embed="rId2"/>
          <a:srcRect t="20568"/>
          <a:stretch/>
        </p:blipFill>
        <p:spPr>
          <a:xfrm rot="16200000">
            <a:off x="-86682" y="86681"/>
            <a:ext cx="6858000" cy="6684637"/>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E03C1F63-A2DD-4DE2-8D77-4EDDD69835E5}" type="datetime1">
              <a:rPr lang="en-US" smtClean="0"/>
              <a:t>2/19/2025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5" name="Table Placeholder 6">
            <a:extLst>
              <a:ext uri="{FF2B5EF4-FFF2-40B4-BE49-F238E27FC236}">
                <a16:creationId xmlns:a16="http://schemas.microsoft.com/office/drawing/2014/main" id="{E57C6CAD-0EE0-4D1F-585B-3C9CA1A4DCF4}"/>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3858845412"/>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3">
    <p:bg>
      <p:bgRef idx="1001">
        <a:schemeClr val="bg2"/>
      </p:bgRef>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DE083EF2-B9ED-A8EB-E84E-F0E0FBE4C14E}"/>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24" name="Picture 23">
            <a:extLst>
              <a:ext uri="{FF2B5EF4-FFF2-40B4-BE49-F238E27FC236}">
                <a16:creationId xmlns:a16="http://schemas.microsoft.com/office/drawing/2014/main" id="{D3B5FB7A-3A13-9083-843A-06B731B02439}"/>
              </a:ext>
            </a:extLst>
          </p:cNvPr>
          <p:cNvPicPr>
            <a:picLocks noChangeAspect="1"/>
          </p:cNvPicPr>
          <p:nvPr userDrawn="1"/>
        </p:nvPicPr>
        <p:blipFill rotWithShape="1">
          <a:blip r:embed="rId2"/>
          <a:srcRect t="20568"/>
          <a:stretch/>
        </p:blipFill>
        <p:spPr>
          <a:xfrm rot="16200000">
            <a:off x="-86681" y="86682"/>
            <a:ext cx="6858000" cy="668463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 </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894E410E-EBAE-44D2-861A-9BA5FD172332}" type="datetime1">
              <a:rPr lang="en-US" smtClean="0"/>
              <a:t>2/19/2025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3" name="Table Placeholder 6">
            <a:extLst>
              <a:ext uri="{FF2B5EF4-FFF2-40B4-BE49-F238E27FC236}">
                <a16:creationId xmlns:a16="http://schemas.microsoft.com/office/drawing/2014/main" id="{14B17B9E-37F1-2E25-4E4D-4BE64E780B04}"/>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3369510336"/>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4 - gradient 1">
    <p:bg>
      <p:bgRef idx="1001">
        <a:schemeClr val="bg1"/>
      </p:bgRef>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pic>
        <p:nvPicPr>
          <p:cNvPr id="5" name="Picture 4">
            <a:extLst>
              <a:ext uri="{FF2B5EF4-FFF2-40B4-BE49-F238E27FC236}">
                <a16:creationId xmlns:a16="http://schemas.microsoft.com/office/drawing/2014/main" id="{A43E2038-CC00-155F-8A24-AE9D3A85692F}"/>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F4124EB5-51FD-40CC-8D44-0DC571C5E665}" type="datetime1">
              <a:rPr lang="en-US" smtClean="0"/>
              <a:t>2/19/2025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23640641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4 - gradient 2">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231D93-F448-189B-0481-564A24064BF8}"/>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6C725206-C539-4CD5-9A96-6A6EA4047699}" type="datetime1">
              <a:rPr lang="en-US" smtClean="0"/>
              <a:t>2/19/2025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spTree>
    <p:extLst>
      <p:ext uri="{BB962C8B-B14F-4D97-AF65-F5344CB8AC3E}">
        <p14:creationId xmlns:p14="http://schemas.microsoft.com/office/powerpoint/2010/main" val="182028784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4 - gradient 3">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C6B776-428C-5C39-6B96-46437F782E11}"/>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609EE139-3B1D-4FC0-A0F3-A113B4CC045D}" type="datetime1">
              <a:rPr lang="en-US" smtClean="0"/>
              <a:t>2/19/2025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spTree>
    <p:extLst>
      <p:ext uri="{BB962C8B-B14F-4D97-AF65-F5344CB8AC3E}">
        <p14:creationId xmlns:p14="http://schemas.microsoft.com/office/powerpoint/2010/main" val="227114782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1">
    <p:bg bwMode="auto">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B373-B954-E6CF-C9C8-9AC20DDB2431}"/>
              </a:ext>
            </a:extLst>
          </p:cNvPr>
          <p:cNvSpPr>
            <a:spLocks noGrp="1"/>
          </p:cNvSpPr>
          <p:nvPr>
            <p:ph type="ctrTitle" hasCustomPrompt="1"/>
          </p:nvPr>
        </p:nvSpPr>
        <p:spPr bwMode="white">
          <a:xfrm>
            <a:off x="1005839" y="2936367"/>
            <a:ext cx="4023360" cy="997196"/>
          </a:xfrm>
        </p:spPr>
        <p:txBody>
          <a:bodyPr anchor="b"/>
          <a:lstStyle>
            <a:lvl1pPr algn="l">
              <a:defRPr sz="3600" b="1"/>
            </a:lvl1pPr>
          </a:lstStyle>
          <a:p>
            <a:r>
              <a:rPr lang="en-US" dirty="0"/>
              <a:t>Click to add title Arial 36pt bold</a:t>
            </a:r>
          </a:p>
        </p:txBody>
      </p:sp>
      <p:sp>
        <p:nvSpPr>
          <p:cNvPr id="3" name="Subtitle 2">
            <a:extLst>
              <a:ext uri="{FF2B5EF4-FFF2-40B4-BE49-F238E27FC236}">
                <a16:creationId xmlns:a16="http://schemas.microsoft.com/office/drawing/2014/main" id="{0C972F9C-09A7-DBD8-2D67-0D748097DF24}"/>
              </a:ext>
            </a:extLst>
          </p:cNvPr>
          <p:cNvSpPr>
            <a:spLocks noGrp="1"/>
          </p:cNvSpPr>
          <p:nvPr>
            <p:ph type="subTitle" idx="1" hasCustomPrompt="1"/>
          </p:nvPr>
        </p:nvSpPr>
        <p:spPr bwMode="white">
          <a:xfrm>
            <a:off x="1005839" y="4187952"/>
            <a:ext cx="4023360" cy="332399"/>
          </a:xfrm>
        </p:spPr>
        <p:txBody>
          <a:bodyPr>
            <a:spAutoFit/>
          </a:bodyPr>
          <a:lstStyle>
            <a:lvl1pPr marL="0" indent="0" algn="l">
              <a:lnSpc>
                <a:spcPct val="90000"/>
              </a:lnSpc>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6" name="Text Placeholder 15">
            <a:extLst>
              <a:ext uri="{FF2B5EF4-FFF2-40B4-BE49-F238E27FC236}">
                <a16:creationId xmlns:a16="http://schemas.microsoft.com/office/drawing/2014/main" id="{368BAD18-89D3-751D-5AD5-9D192969E4B8}"/>
              </a:ext>
            </a:extLst>
          </p:cNvPr>
          <p:cNvSpPr>
            <a:spLocks noGrp="1"/>
          </p:cNvSpPr>
          <p:nvPr>
            <p:ph type="body" sz="quarter" idx="13" hasCustomPrompt="1"/>
          </p:nvPr>
        </p:nvSpPr>
        <p:spPr bwMode="white">
          <a:xfrm>
            <a:off x="1005840" y="5221923"/>
            <a:ext cx="4023360" cy="187359"/>
          </a:xfrm>
        </p:spPr>
        <p:txBody>
          <a:bodyPr>
            <a:spAutoFit/>
          </a:bodyPr>
          <a:lstStyle>
            <a:lvl1pPr marL="0" indent="0">
              <a:buNone/>
              <a:defRPr sz="1200"/>
            </a:lvl1pPr>
          </a:lstStyle>
          <a:p>
            <a:pPr lvl="0"/>
            <a:r>
              <a:rPr lang="en-US" dirty="0"/>
              <a:t>Click to add date</a:t>
            </a:r>
          </a:p>
        </p:txBody>
      </p:sp>
      <p:pic>
        <p:nvPicPr>
          <p:cNvPr id="5" name="Cognizant Logo_rgb_rev_2023">
            <a:extLst>
              <a:ext uri="{FF2B5EF4-FFF2-40B4-BE49-F238E27FC236}">
                <a16:creationId xmlns:a16="http://schemas.microsoft.com/office/drawing/2014/main" id="{6D31EA89-5C1D-DE6B-0A5E-E426A85A66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141" y="534665"/>
            <a:ext cx="1783080" cy="312988"/>
          </a:xfrm>
          <a:prstGeom prst="rect">
            <a:avLst/>
          </a:prstGeom>
        </p:spPr>
      </p:pic>
      <p:sp>
        <p:nvSpPr>
          <p:cNvPr id="4" name="Date Placeholder 3">
            <a:extLst>
              <a:ext uri="{FF2B5EF4-FFF2-40B4-BE49-F238E27FC236}">
                <a16:creationId xmlns:a16="http://schemas.microsoft.com/office/drawing/2014/main" id="{F704D708-80D4-E81A-396C-38F535D61CAA}"/>
              </a:ext>
            </a:extLst>
          </p:cNvPr>
          <p:cNvSpPr>
            <a:spLocks noGrp="1"/>
          </p:cNvSpPr>
          <p:nvPr>
            <p:ph type="dt" sz="half" idx="14"/>
          </p:nvPr>
        </p:nvSpPr>
        <p:spPr bwMode="white"/>
        <p:txBody>
          <a:bodyPr/>
          <a:lstStyle/>
          <a:p>
            <a:fld id="{C654E610-DB42-4088-BCAC-33270A5A4A3B}" type="datetime1">
              <a:rPr lang="en-US" smtClean="0"/>
              <a:t>2/19/2025</a:t>
            </a:fld>
            <a:endParaRPr lang="en-US" dirty="0"/>
          </a:p>
        </p:txBody>
      </p:sp>
      <p:sp>
        <p:nvSpPr>
          <p:cNvPr id="6" name="Footer Placeholder 5">
            <a:extLst>
              <a:ext uri="{FF2B5EF4-FFF2-40B4-BE49-F238E27FC236}">
                <a16:creationId xmlns:a16="http://schemas.microsoft.com/office/drawing/2014/main" id="{A7F602FB-08B6-9224-2ED9-82E1EB902A97}"/>
              </a:ext>
            </a:extLst>
          </p:cNvPr>
          <p:cNvSpPr>
            <a:spLocks noGrp="1"/>
          </p:cNvSpPr>
          <p:nvPr>
            <p:ph type="ftr" sz="quarter" idx="15"/>
          </p:nvPr>
        </p:nvSpPr>
        <p:spPr bwMode="white">
          <a:xfrm>
            <a:off x="1005840" y="6400800"/>
            <a:ext cx="1371600" cy="228600"/>
          </a:xfrm>
        </p:spPr>
        <p:txBody>
          <a:bodyPr/>
          <a:lstStyle/>
          <a:p>
            <a:r>
              <a:rPr lang="en-US"/>
              <a:t>© 2025–2027 Cognizant | Private</a:t>
            </a:r>
            <a:endParaRPr lang="en-US" dirty="0"/>
          </a:p>
        </p:txBody>
      </p:sp>
      <p:sp>
        <p:nvSpPr>
          <p:cNvPr id="12" name="Slide Number Placeholder 11">
            <a:extLst>
              <a:ext uri="{FF2B5EF4-FFF2-40B4-BE49-F238E27FC236}">
                <a16:creationId xmlns:a16="http://schemas.microsoft.com/office/drawing/2014/main" id="{C08A7654-3A43-87A9-ABBA-350B88EB467E}"/>
              </a:ext>
            </a:extLst>
          </p:cNvPr>
          <p:cNvSpPr>
            <a:spLocks noGrp="1"/>
          </p:cNvSpPr>
          <p:nvPr>
            <p:ph type="sldNum" sz="quarter" idx="16"/>
          </p:nvPr>
        </p:nvSpPr>
        <p:spPr bwMode="white"/>
        <p:txBody>
          <a:bodyPr/>
          <a:lstStyle/>
          <a:p>
            <a:fld id="{38826FC0-333C-E549-9FA3-0EE43DF298A3}" type="slidenum">
              <a:rPr lang="en-US" smtClean="0"/>
              <a:pPr/>
              <a:t>‹#›</a:t>
            </a:fld>
            <a:endParaRPr lang="en-US" dirty="0"/>
          </a:p>
        </p:txBody>
      </p:sp>
      <p:pic>
        <p:nvPicPr>
          <p:cNvPr id="14" name="Picture 13">
            <a:extLst>
              <a:ext uri="{FF2B5EF4-FFF2-40B4-BE49-F238E27FC236}">
                <a16:creationId xmlns:a16="http://schemas.microsoft.com/office/drawing/2014/main" id="{D0F03245-CDE7-48AA-BD1B-F0D6935521F6}"/>
              </a:ext>
            </a:extLst>
          </p:cNvPr>
          <p:cNvPicPr>
            <a:picLocks noChangeAspect="1"/>
          </p:cNvPicPr>
          <p:nvPr/>
        </p:nvPicPr>
        <p:blipFill rotWithShape="1">
          <a:blip r:embed="rId4">
            <a:alphaModFix/>
          </a:blip>
          <a:srcRect l="-2" r="-9" b="23"/>
          <a:stretch/>
        </p:blipFill>
        <p:spPr>
          <a:xfrm>
            <a:off x="5221960" y="-2"/>
            <a:ext cx="6970040" cy="6858002"/>
          </a:xfrm>
          <a:prstGeom prst="rect">
            <a:avLst/>
          </a:prstGeom>
        </p:spPr>
      </p:pic>
    </p:spTree>
    <p:extLst>
      <p:ext uri="{BB962C8B-B14F-4D97-AF65-F5344CB8AC3E}">
        <p14:creationId xmlns:p14="http://schemas.microsoft.com/office/powerpoint/2010/main" val="8384312"/>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5 - gradient 1">
    <p:bg>
      <p:bgRef idx="1001">
        <a:schemeClr val="bg1"/>
      </p:bgRef>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000023D-E955-5182-3282-0810B76F4603}"/>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3" name="Picture Placeholder 42">
            <a:extLst>
              <a:ext uri="{FF2B5EF4-FFF2-40B4-BE49-F238E27FC236}">
                <a16:creationId xmlns:a16="http://schemas.microsoft.com/office/drawing/2014/main" id="{EC842FEB-95BB-4FB4-3FA3-1E474B85B1F9}"/>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3EAF8B40-B29E-414A-9231-017F753B963C}" type="datetime1">
              <a:rPr lang="en-US" smtClean="0"/>
              <a:t>2/19/2025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44" name="Title 43">
            <a:extLst>
              <a:ext uri="{FF2B5EF4-FFF2-40B4-BE49-F238E27FC236}">
                <a16:creationId xmlns:a16="http://schemas.microsoft.com/office/drawing/2014/main" id="{B01F0658-A406-0A81-8740-42D0296493A0}"/>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202631416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5 - gradient 2">
    <p:bg>
      <p:bgRef idx="1001">
        <a:schemeClr val="bg1"/>
      </p:bgRef>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2409E97D-0361-7DD7-5A21-A33316BCCCD6}"/>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9D2A95BB-6B24-408C-A56B-816E9D0158BB}" type="datetime1">
              <a:rPr lang="en-US" smtClean="0"/>
              <a:t>2/19/2025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2" name="Picture Placeholder 1">
            <a:extLst>
              <a:ext uri="{FF2B5EF4-FFF2-40B4-BE49-F238E27FC236}">
                <a16:creationId xmlns:a16="http://schemas.microsoft.com/office/drawing/2014/main" id="{C783E89B-070C-A8F7-620B-402672D863BE}"/>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3" name="Title 43">
            <a:extLst>
              <a:ext uri="{FF2B5EF4-FFF2-40B4-BE49-F238E27FC236}">
                <a16:creationId xmlns:a16="http://schemas.microsoft.com/office/drawing/2014/main" id="{6F701354-590A-2F87-01D8-E966A92E9AC2}"/>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1429952451"/>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5 - gradient 3">
    <p:bg>
      <p:bgRef idx="1001">
        <a:schemeClr val="bg1"/>
      </p:bgRef>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14C4F196-D7A9-ED2E-C141-813614D36A3A}"/>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8C4B3C08-E32E-46A6-9940-C674B78126A2}" type="datetime1">
              <a:rPr lang="en-US" smtClean="0"/>
              <a:t>2/19/2025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2" name="Picture Placeholder 1">
            <a:extLst>
              <a:ext uri="{FF2B5EF4-FFF2-40B4-BE49-F238E27FC236}">
                <a16:creationId xmlns:a16="http://schemas.microsoft.com/office/drawing/2014/main" id="{4C31AD8D-BE37-52EE-F12C-2DD4458EFD1C}"/>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3" name="Title 43">
            <a:extLst>
              <a:ext uri="{FF2B5EF4-FFF2-40B4-BE49-F238E27FC236}">
                <a16:creationId xmlns:a16="http://schemas.microsoft.com/office/drawing/2014/main" id="{142A0D92-C0EF-2935-ECF6-3D38467DA7E3}"/>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316736071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tent">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951966" y="2407183"/>
            <a:ext cx="10288073"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CONTENT</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984837384"/>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BAA707EB-F149-4F65-A059-3E9202505DFA}" type="datetime1">
              <a:rPr lang="en-US" smtClean="0"/>
              <a:t>2/19/2025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a:t>© 2025–2027 Cognizant | Private</a:t>
            </a:r>
            <a:endParaRPr lang="en-US" dirty="0"/>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1541436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uper head, sub head, footnote - Super head, sub head, footnot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457200" y="1447800"/>
            <a:ext cx="7518400" cy="42976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7">
            <a:extLst>
              <a:ext uri="{FF2B5EF4-FFF2-40B4-BE49-F238E27FC236}">
                <a16:creationId xmlns:a16="http://schemas.microsoft.com/office/drawing/2014/main" id="{EDCB0FDA-E923-182E-F7E1-D663EE4D60C4}"/>
              </a:ext>
            </a:extLst>
          </p:cNvPr>
          <p:cNvSpPr>
            <a:spLocks noGrp="1"/>
          </p:cNvSpPr>
          <p:nvPr>
            <p:ph type="body" sz="quarter" idx="14" hasCustomPrompt="1"/>
          </p:nvPr>
        </p:nvSpPr>
        <p:spPr>
          <a:xfrm>
            <a:off x="457200" y="228600"/>
            <a:ext cx="11277600" cy="163956"/>
          </a:xfrm>
        </p:spPr>
        <p:txBody>
          <a:bodyPr anchor="b">
            <a:spAutoFit/>
          </a:bodyPr>
          <a:lstStyle>
            <a:lvl1pPr marL="0" indent="0">
              <a:buNone/>
              <a:defRPr sz="1050">
                <a:solidFill>
                  <a:schemeClr val="accent2"/>
                </a:solidFill>
              </a:defRPr>
            </a:lvl1pPr>
          </a:lstStyle>
          <a:p>
            <a:pPr lvl="0"/>
            <a:r>
              <a:rPr lang="en-US"/>
              <a:t>Super head</a:t>
            </a:r>
          </a:p>
        </p:txBody>
      </p:sp>
      <p:sp>
        <p:nvSpPr>
          <p:cNvPr id="8" name="Text Placeholder 7">
            <a:extLst>
              <a:ext uri="{FF2B5EF4-FFF2-40B4-BE49-F238E27FC236}">
                <a16:creationId xmlns:a16="http://schemas.microsoft.com/office/drawing/2014/main" id="{8D4F1D73-B5B0-2DD9-9E22-084F619A1164}"/>
              </a:ext>
            </a:extLst>
          </p:cNvPr>
          <p:cNvSpPr>
            <a:spLocks noGrp="1"/>
          </p:cNvSpPr>
          <p:nvPr>
            <p:ph type="body" sz="quarter" idx="15" hasCustomPrompt="1"/>
          </p:nvPr>
        </p:nvSpPr>
        <p:spPr>
          <a:xfrm>
            <a:off x="457200" y="822960"/>
            <a:ext cx="11277600" cy="281039"/>
          </a:xfrm>
        </p:spPr>
        <p:txBody>
          <a:bodyPr anchor="t">
            <a:spAutoFit/>
          </a:bodyPr>
          <a:lstStyle>
            <a:lvl1pPr marL="0" indent="0">
              <a:lnSpc>
                <a:spcPct val="100000"/>
              </a:lnSpc>
              <a:buNone/>
              <a:defRPr sz="1800">
                <a:solidFill>
                  <a:schemeClr val="accent2"/>
                </a:solidFill>
              </a:defRPr>
            </a:lvl1pPr>
          </a:lstStyle>
          <a:p>
            <a:pPr lvl="0"/>
            <a:r>
              <a:rPr lang="en-US" dirty="0"/>
              <a:t>Subhead</a:t>
            </a:r>
          </a:p>
        </p:txBody>
      </p:sp>
      <p:sp>
        <p:nvSpPr>
          <p:cNvPr id="9" name="Text Placeholder 7">
            <a:extLst>
              <a:ext uri="{FF2B5EF4-FFF2-40B4-BE49-F238E27FC236}">
                <a16:creationId xmlns:a16="http://schemas.microsoft.com/office/drawing/2014/main" id="{8B225166-D739-CEC1-F817-8B08A1CA46F7}"/>
              </a:ext>
            </a:extLst>
          </p:cNvPr>
          <p:cNvSpPr>
            <a:spLocks noGrp="1"/>
          </p:cNvSpPr>
          <p:nvPr>
            <p:ph type="body" sz="quarter" idx="16" hasCustomPrompt="1"/>
          </p:nvPr>
        </p:nvSpPr>
        <p:spPr>
          <a:xfrm>
            <a:off x="457200" y="5947090"/>
            <a:ext cx="7518400" cy="124906"/>
          </a:xfrm>
        </p:spPr>
        <p:txBody>
          <a:bodyPr wrap="square" anchor="t" anchorCtr="0">
            <a:spAutoFit/>
          </a:bodyPr>
          <a:lstStyle>
            <a:lvl1pPr marL="0" indent="0">
              <a:buNone/>
              <a:defRPr sz="800">
                <a:solidFill>
                  <a:schemeClr val="accent6">
                    <a:lumMod val="50000"/>
                  </a:schemeClr>
                </a:solidFill>
              </a:defRPr>
            </a:lvl1pPr>
          </a:lstStyle>
          <a:p>
            <a:pPr lvl="0"/>
            <a:r>
              <a:rPr lang="en-US" dirty="0"/>
              <a:t>Insert source or footnote here</a:t>
            </a:r>
          </a:p>
        </p:txBody>
      </p:sp>
      <p:sp>
        <p:nvSpPr>
          <p:cNvPr id="10" name="Date Placeholder 9">
            <a:extLst>
              <a:ext uri="{FF2B5EF4-FFF2-40B4-BE49-F238E27FC236}">
                <a16:creationId xmlns:a16="http://schemas.microsoft.com/office/drawing/2014/main" id="{BB09AAF3-3252-489D-5FB0-6293AC9FF0F1}"/>
              </a:ext>
            </a:extLst>
          </p:cNvPr>
          <p:cNvSpPr>
            <a:spLocks noGrp="1"/>
          </p:cNvSpPr>
          <p:nvPr>
            <p:ph type="dt" sz="half" idx="17"/>
          </p:nvPr>
        </p:nvSpPr>
        <p:spPr/>
        <p:txBody>
          <a:bodyPr/>
          <a:lstStyle/>
          <a:p>
            <a:fld id="{163F489F-9B53-4FCC-B3C2-252173530A19}" type="datetime1">
              <a:rPr lang="en-US" smtClean="0"/>
              <a:t>2/19/2025</a:t>
            </a:fld>
            <a:endParaRPr lang="en-US" dirty="0"/>
          </a:p>
        </p:txBody>
      </p:sp>
      <p:sp>
        <p:nvSpPr>
          <p:cNvPr id="11" name="Footer Placeholder 10">
            <a:extLst>
              <a:ext uri="{FF2B5EF4-FFF2-40B4-BE49-F238E27FC236}">
                <a16:creationId xmlns:a16="http://schemas.microsoft.com/office/drawing/2014/main" id="{0D47B63B-3488-B9A8-9702-4FB8F539BC94}"/>
              </a:ext>
            </a:extLst>
          </p:cNvPr>
          <p:cNvSpPr>
            <a:spLocks noGrp="1"/>
          </p:cNvSpPr>
          <p:nvPr>
            <p:ph type="ftr" sz="quarter" idx="18"/>
          </p:nvPr>
        </p:nvSpPr>
        <p:spPr/>
        <p:txBody>
          <a:bodyPr/>
          <a:lstStyle/>
          <a:p>
            <a:r>
              <a:rPr lang="en-US"/>
              <a:t>© 2025–2027 Cognizant | Private</a:t>
            </a:r>
            <a:endParaRPr lang="en-US" dirty="0"/>
          </a:p>
        </p:txBody>
      </p:sp>
      <p:sp>
        <p:nvSpPr>
          <p:cNvPr id="12" name="Slide Number Placeholder 11">
            <a:extLst>
              <a:ext uri="{FF2B5EF4-FFF2-40B4-BE49-F238E27FC236}">
                <a16:creationId xmlns:a16="http://schemas.microsoft.com/office/drawing/2014/main" id="{1BA67573-B992-F2E1-F4A6-9434D3134383}"/>
              </a:ext>
            </a:extLst>
          </p:cNvPr>
          <p:cNvSpPr>
            <a:spLocks noGrp="1"/>
          </p:cNvSpPr>
          <p:nvPr>
            <p:ph type="sldNum" sz="quarter" idx="19"/>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0923293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 light">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AE93934B-F4CE-AD9A-35D6-CC331792B5C3}"/>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CA3A05-DC05-1CC5-ED65-5734138EE80C}"/>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84022F7E-4713-F54B-0D06-50B8F5080741}"/>
              </a:ext>
            </a:extLst>
          </p:cNvPr>
          <p:cNvSpPr>
            <a:spLocks noGrp="1"/>
          </p:cNvSpPr>
          <p:nvPr>
            <p:ph type="dt" sz="half" idx="10"/>
          </p:nvPr>
        </p:nvSpPr>
        <p:spPr/>
        <p:txBody>
          <a:bodyPr/>
          <a:lstStyle/>
          <a:p>
            <a:fld id="{32523293-0015-4865-92C0-63029C67C08B}" type="datetime1">
              <a:rPr lang="en-US" smtClean="0"/>
              <a:t>2/19/2025</a:t>
            </a:fld>
            <a:endParaRPr lang="en-US" dirty="0"/>
          </a:p>
        </p:txBody>
      </p:sp>
      <p:sp>
        <p:nvSpPr>
          <p:cNvPr id="7" name="Footer Placeholder 6">
            <a:extLst>
              <a:ext uri="{FF2B5EF4-FFF2-40B4-BE49-F238E27FC236}">
                <a16:creationId xmlns:a16="http://schemas.microsoft.com/office/drawing/2014/main" id="{E800DDDC-1A7E-DB83-3DF7-C1422F0007E3}"/>
              </a:ext>
            </a:extLst>
          </p:cNvPr>
          <p:cNvSpPr>
            <a:spLocks noGrp="1"/>
          </p:cNvSpPr>
          <p:nvPr>
            <p:ph type="ftr" sz="quarter" idx="11"/>
          </p:nvPr>
        </p:nvSpPr>
        <p:spPr/>
        <p:txBody>
          <a:bodyPr/>
          <a:lstStyle/>
          <a:p>
            <a:r>
              <a:rPr lang="en-US"/>
              <a:t>© 2025–2027 Cognizant | Private</a:t>
            </a:r>
            <a:endParaRPr lang="en-US" dirty="0"/>
          </a:p>
        </p:txBody>
      </p:sp>
      <p:sp>
        <p:nvSpPr>
          <p:cNvPr id="8" name="Slide Number Placeholder 7">
            <a:extLst>
              <a:ext uri="{FF2B5EF4-FFF2-40B4-BE49-F238E27FC236}">
                <a16:creationId xmlns:a16="http://schemas.microsoft.com/office/drawing/2014/main" id="{ACBA0657-9DC2-4B9A-96F7-59E8C05D92C8}"/>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8471106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86AB16-C89B-C286-D054-A2D5DB5C460C}"/>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
        <p:nvSpPr>
          <p:cNvPr id="2" name="Date Placeholder 1">
            <a:extLst>
              <a:ext uri="{FF2B5EF4-FFF2-40B4-BE49-F238E27FC236}">
                <a16:creationId xmlns:a16="http://schemas.microsoft.com/office/drawing/2014/main" id="{782BD780-BD7C-D16D-9867-3767997FAF91}"/>
              </a:ext>
            </a:extLst>
          </p:cNvPr>
          <p:cNvSpPr>
            <a:spLocks noGrp="1"/>
          </p:cNvSpPr>
          <p:nvPr>
            <p:ph type="dt" sz="half" idx="10"/>
          </p:nvPr>
        </p:nvSpPr>
        <p:spPr/>
        <p:txBody>
          <a:bodyPr/>
          <a:lstStyle/>
          <a:p>
            <a:fld id="{D0AD1154-7DA6-4D00-9C05-2C627858BDDF}" type="datetime1">
              <a:rPr lang="en-US" smtClean="0"/>
              <a:t>2/19/2025</a:t>
            </a:fld>
            <a:endParaRPr lang="en-US" dirty="0"/>
          </a:p>
        </p:txBody>
      </p:sp>
      <p:sp>
        <p:nvSpPr>
          <p:cNvPr id="7" name="Footer Placeholder 6">
            <a:extLst>
              <a:ext uri="{FF2B5EF4-FFF2-40B4-BE49-F238E27FC236}">
                <a16:creationId xmlns:a16="http://schemas.microsoft.com/office/drawing/2014/main" id="{A5ABA333-FF45-AB19-E8F1-74BC796D7D7D}"/>
              </a:ext>
            </a:extLst>
          </p:cNvPr>
          <p:cNvSpPr>
            <a:spLocks noGrp="1"/>
          </p:cNvSpPr>
          <p:nvPr>
            <p:ph type="ftr" sz="quarter" idx="11"/>
          </p:nvPr>
        </p:nvSpPr>
        <p:spPr/>
        <p:txBody>
          <a:bodyPr/>
          <a:lstStyle/>
          <a:p>
            <a:r>
              <a:rPr lang="en-US"/>
              <a:t>© 2025–2027 Cognizant | Private</a:t>
            </a:r>
            <a:endParaRPr lang="en-US" dirty="0"/>
          </a:p>
        </p:txBody>
      </p:sp>
      <p:sp>
        <p:nvSpPr>
          <p:cNvPr id="8" name="Slide Number Placeholder 7">
            <a:extLst>
              <a:ext uri="{FF2B5EF4-FFF2-40B4-BE49-F238E27FC236}">
                <a16:creationId xmlns:a16="http://schemas.microsoft.com/office/drawing/2014/main" id="{D83C6AAA-8E03-CCE1-302E-C26D372E0547}"/>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41404100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199" y="1447800"/>
            <a:ext cx="5212080" cy="281103"/>
          </a:xfrm>
        </p:spPr>
        <p:txBody>
          <a:bodyPr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6522720" y="1447800"/>
            <a:ext cx="5183188" cy="281103"/>
          </a:xfrm>
        </p:spPr>
        <p:txBody>
          <a:bodyPr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6522720" y="1943099"/>
            <a:ext cx="5212080" cy="3840480"/>
          </a:xfrm>
        </p:spPr>
        <p:txBody>
          <a:bodyPr/>
          <a:lstStyle>
            <a:lvl1pPr marL="0" indent="0">
              <a:buNone/>
              <a:defRPr/>
            </a:lvl1pPr>
          </a:lstStyle>
          <a:p>
            <a:pPr marL="182880" marR="0" lvl="0" indent="-182880" algn="l" defTabSz="914400" rtl="0" eaLnBrk="1" fontAlgn="auto" latinLnBrk="0" hangingPunct="1">
              <a:lnSpc>
                <a:spcPct val="110000"/>
              </a:lnSpc>
              <a:spcBef>
                <a:spcPts val="600"/>
              </a:spcBef>
              <a:spcAft>
                <a:spcPts val="0"/>
              </a:spcAft>
              <a:buClr>
                <a:schemeClr val="tx1"/>
              </a:buClr>
              <a:buSzTx/>
              <a:buFont typeface="Arial" panose="020B0604020202020204" pitchFamily="34" charset="0"/>
              <a:buChar char="•"/>
              <a:tabLst/>
              <a:defRPr/>
            </a:pPr>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cxnSp>
        <p:nvCxnSpPr>
          <p:cNvPr id="11" name="Straight Connector 10">
            <a:extLst>
              <a:ext uri="{FF2B5EF4-FFF2-40B4-BE49-F238E27FC236}">
                <a16:creationId xmlns:a16="http://schemas.microsoft.com/office/drawing/2014/main" id="{CAC5B4FD-126E-C923-20FE-0F5752D73F74}"/>
              </a:ext>
            </a:extLst>
          </p:cNvPr>
          <p:cNvCxnSpPr>
            <a:cxnSpLocks/>
          </p:cNvCxnSpPr>
          <p:nvPr/>
        </p:nvCxnSpPr>
        <p:spPr>
          <a:xfrm>
            <a:off x="6096000" y="1444752"/>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3935A7ED-6F86-9D0C-DCB0-7B1E2AC5270D}"/>
              </a:ext>
            </a:extLst>
          </p:cNvPr>
          <p:cNvSpPr>
            <a:spLocks noGrp="1"/>
          </p:cNvSpPr>
          <p:nvPr>
            <p:ph type="dt" sz="half" idx="10"/>
          </p:nvPr>
        </p:nvSpPr>
        <p:spPr/>
        <p:txBody>
          <a:bodyPr/>
          <a:lstStyle/>
          <a:p>
            <a:fld id="{CF52D24F-A919-4C36-9BB0-CC56D69F5134}" type="datetime1">
              <a:rPr lang="en-US" smtClean="0"/>
              <a:t>2/19/2025</a:t>
            </a:fld>
            <a:endParaRPr lang="en-US" dirty="0"/>
          </a:p>
        </p:txBody>
      </p:sp>
      <p:sp>
        <p:nvSpPr>
          <p:cNvPr id="13" name="Footer Placeholder 12">
            <a:extLst>
              <a:ext uri="{FF2B5EF4-FFF2-40B4-BE49-F238E27FC236}">
                <a16:creationId xmlns:a16="http://schemas.microsoft.com/office/drawing/2014/main" id="{3B6D255F-8835-8DBB-9F90-569D07917B7B}"/>
              </a:ext>
            </a:extLst>
          </p:cNvPr>
          <p:cNvSpPr>
            <a:spLocks noGrp="1"/>
          </p:cNvSpPr>
          <p:nvPr>
            <p:ph type="ftr" sz="quarter" idx="11"/>
          </p:nvPr>
        </p:nvSpPr>
        <p:spPr/>
        <p:txBody>
          <a:bodyPr/>
          <a:lstStyle/>
          <a:p>
            <a:r>
              <a:rPr lang="en-US"/>
              <a:t>© 2025–2027 Cognizant | Private</a:t>
            </a:r>
            <a:endParaRPr lang="en-US" dirty="0"/>
          </a:p>
        </p:txBody>
      </p:sp>
      <p:sp>
        <p:nvSpPr>
          <p:cNvPr id="14" name="Slide Number Placeholder 13">
            <a:extLst>
              <a:ext uri="{FF2B5EF4-FFF2-40B4-BE49-F238E27FC236}">
                <a16:creationId xmlns:a16="http://schemas.microsoft.com/office/drawing/2014/main" id="{22927497-DF06-5FD3-E29B-027FB589C8A5}"/>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9334579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4th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435864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4358640" y="1943099"/>
            <a:ext cx="3474720" cy="3840480"/>
          </a:xfrm>
        </p:spPr>
        <p:txBody>
          <a:bodyPr/>
          <a:lstStyle/>
          <a:p>
            <a:pPr lvl="0"/>
            <a:r>
              <a:rPr lang="en-US" dirty="0"/>
              <a:t>Click to add content</a:t>
            </a:r>
          </a:p>
          <a:p>
            <a:pPr lvl="1"/>
            <a:r>
              <a:rPr lang="en-US" dirty="0"/>
              <a:t>2nd level</a:t>
            </a:r>
          </a:p>
          <a:p>
            <a:pPr lvl="2"/>
            <a:r>
              <a:rPr lang="en-US" dirty="0"/>
              <a:t>3rd level text</a:t>
            </a:r>
          </a:p>
          <a:p>
            <a:pPr lvl="3"/>
            <a:r>
              <a:rPr lang="en-US" dirty="0"/>
              <a:t>4th level text</a:t>
            </a:r>
          </a:p>
          <a:p>
            <a:pPr lvl="4"/>
            <a:r>
              <a:rPr lang="en-US" dirty="0"/>
              <a:t>4th level text</a:t>
            </a:r>
          </a:p>
        </p:txBody>
      </p:sp>
      <p:sp>
        <p:nvSpPr>
          <p:cNvPr id="11" name="Text Placeholder 4">
            <a:extLst>
              <a:ext uri="{FF2B5EF4-FFF2-40B4-BE49-F238E27FC236}">
                <a16:creationId xmlns:a16="http://schemas.microsoft.com/office/drawing/2014/main" id="{86FD443D-34B0-9A83-29DB-8F197FDBF4CC}"/>
              </a:ext>
            </a:extLst>
          </p:cNvPr>
          <p:cNvSpPr>
            <a:spLocks noGrp="1"/>
          </p:cNvSpPr>
          <p:nvPr>
            <p:ph type="body" sz="quarter" idx="14" hasCustomPrompt="1"/>
          </p:nvPr>
        </p:nvSpPr>
        <p:spPr>
          <a:xfrm>
            <a:off x="826008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149D936A-CA93-6EC3-649C-C64805636A41}"/>
              </a:ext>
            </a:extLst>
          </p:cNvPr>
          <p:cNvSpPr>
            <a:spLocks noGrp="1"/>
          </p:cNvSpPr>
          <p:nvPr>
            <p:ph sz="quarter" idx="15" hasCustomPrompt="1"/>
          </p:nvPr>
        </p:nvSpPr>
        <p:spPr>
          <a:xfrm>
            <a:off x="826008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4th level text</a:t>
            </a:r>
          </a:p>
        </p:txBody>
      </p:sp>
      <p:cxnSp>
        <p:nvCxnSpPr>
          <p:cNvPr id="13" name="Straight Connector 12">
            <a:extLst>
              <a:ext uri="{FF2B5EF4-FFF2-40B4-BE49-F238E27FC236}">
                <a16:creationId xmlns:a16="http://schemas.microsoft.com/office/drawing/2014/main" id="{68E36702-0CEF-D114-17AE-83A7C377C9A7}"/>
              </a:ext>
            </a:extLst>
          </p:cNvPr>
          <p:cNvCxnSpPr>
            <a:cxnSpLocks/>
          </p:cNvCxnSpPr>
          <p:nvPr/>
        </p:nvCxnSpPr>
        <p:spPr>
          <a:xfrm>
            <a:off x="414528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5AB7EC-316C-897C-CA19-9CEC9B880398}"/>
              </a:ext>
            </a:extLst>
          </p:cNvPr>
          <p:cNvCxnSpPr>
            <a:cxnSpLocks/>
          </p:cNvCxnSpPr>
          <p:nvPr/>
        </p:nvCxnSpPr>
        <p:spPr>
          <a:xfrm>
            <a:off x="804672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F5B8B50B-AB16-A20B-185B-36DFF37B0A24}"/>
              </a:ext>
            </a:extLst>
          </p:cNvPr>
          <p:cNvSpPr>
            <a:spLocks noGrp="1"/>
          </p:cNvSpPr>
          <p:nvPr>
            <p:ph type="dt" sz="half" idx="16"/>
          </p:nvPr>
        </p:nvSpPr>
        <p:spPr/>
        <p:txBody>
          <a:bodyPr/>
          <a:lstStyle/>
          <a:p>
            <a:fld id="{54255A21-2286-48B2-85B8-09A3AB748CB1}" type="datetime1">
              <a:rPr lang="en-US" smtClean="0"/>
              <a:t>2/19/2025</a:t>
            </a:fld>
            <a:endParaRPr lang="en-US" dirty="0"/>
          </a:p>
        </p:txBody>
      </p:sp>
      <p:sp>
        <p:nvSpPr>
          <p:cNvPr id="17" name="Footer Placeholder 16">
            <a:extLst>
              <a:ext uri="{FF2B5EF4-FFF2-40B4-BE49-F238E27FC236}">
                <a16:creationId xmlns:a16="http://schemas.microsoft.com/office/drawing/2014/main" id="{05375221-EE8E-370B-A5A8-1CA07AEA3C8F}"/>
              </a:ext>
            </a:extLst>
          </p:cNvPr>
          <p:cNvSpPr>
            <a:spLocks noGrp="1"/>
          </p:cNvSpPr>
          <p:nvPr>
            <p:ph type="ftr" sz="quarter" idx="17"/>
          </p:nvPr>
        </p:nvSpPr>
        <p:spPr/>
        <p:txBody>
          <a:bodyPr/>
          <a:lstStyle/>
          <a:p>
            <a:r>
              <a:rPr lang="en-US"/>
              <a:t>© 2025–2027 Cognizant | Private</a:t>
            </a:r>
            <a:endParaRPr lang="en-US" dirty="0"/>
          </a:p>
        </p:txBody>
      </p:sp>
      <p:sp>
        <p:nvSpPr>
          <p:cNvPr id="18" name="Slide Number Placeholder 17">
            <a:extLst>
              <a:ext uri="{FF2B5EF4-FFF2-40B4-BE49-F238E27FC236}">
                <a16:creationId xmlns:a16="http://schemas.microsoft.com/office/drawing/2014/main" id="{6267E76B-A742-758B-F8B4-A2ECF5BC1DDB}"/>
              </a:ext>
            </a:extLst>
          </p:cNvPr>
          <p:cNvSpPr>
            <a:spLocks noGrp="1"/>
          </p:cNvSpPr>
          <p:nvPr>
            <p:ph type="sldNum" sz="quarter" idx="18"/>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82244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2">
    <p:bg>
      <p:bgRef idx="1001">
        <a:schemeClr val="bg2"/>
      </p:bgRef>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BF4556C-7350-8344-8FD3-376E341E16C7}"/>
              </a:ext>
            </a:extLst>
          </p:cNvPr>
          <p:cNvSpPr>
            <a:spLocks noGrp="1"/>
          </p:cNvSpPr>
          <p:nvPr>
            <p:ph type="ctrTitle" hasCustomPrompt="1"/>
          </p:nvPr>
        </p:nvSpPr>
        <p:spPr>
          <a:xfrm>
            <a:off x="1005840" y="2431804"/>
            <a:ext cx="8712200" cy="997196"/>
          </a:xfrm>
        </p:spPr>
        <p:txBody>
          <a:bodyPr anchor="b">
            <a:spAutoFit/>
          </a:bodyPr>
          <a:lstStyle>
            <a:lvl1pPr algn="l">
              <a:defRPr sz="3600" b="1">
                <a:solidFill>
                  <a:schemeClr val="tx2"/>
                </a:solidFill>
              </a:defRPr>
            </a:lvl1pPr>
          </a:lstStyle>
          <a:p>
            <a:r>
              <a:rPr lang="en-US" dirty="0"/>
              <a:t>Click to add extra long presentation </a:t>
            </a:r>
            <a:br>
              <a:rPr lang="en-US" dirty="0"/>
            </a:br>
            <a:r>
              <a:rPr lang="en-US" dirty="0"/>
              <a:t>title Arial 36pt bold</a:t>
            </a:r>
          </a:p>
        </p:txBody>
      </p:sp>
      <p:sp>
        <p:nvSpPr>
          <p:cNvPr id="17" name="Subtitle 2">
            <a:extLst>
              <a:ext uri="{FF2B5EF4-FFF2-40B4-BE49-F238E27FC236}">
                <a16:creationId xmlns:a16="http://schemas.microsoft.com/office/drawing/2014/main" id="{57AC9073-4735-234C-8722-537F8383011D}"/>
              </a:ext>
            </a:extLst>
          </p:cNvPr>
          <p:cNvSpPr>
            <a:spLocks noGrp="1"/>
          </p:cNvSpPr>
          <p:nvPr>
            <p:ph type="subTitle" idx="1" hasCustomPrompt="1"/>
          </p:nvPr>
        </p:nvSpPr>
        <p:spPr>
          <a:xfrm>
            <a:off x="1005840" y="3885739"/>
            <a:ext cx="8712200" cy="276999"/>
          </a:xfrm>
          <a:prstGeom prst="rect">
            <a:avLst/>
          </a:prstGeom>
        </p:spPr>
        <p:txBody>
          <a:bodyPr wrap="square" lIns="0" tIns="0" rIns="0" bIns="0">
            <a:spAutoFit/>
          </a:bodyPr>
          <a:lstStyle>
            <a:lvl1pPr marL="0" indent="0" algn="l">
              <a:lnSpc>
                <a:spcPct val="90000"/>
              </a:lnSpc>
              <a:buNone/>
              <a:defRPr sz="2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18" name="Text Placeholder 2">
            <a:extLst>
              <a:ext uri="{FF2B5EF4-FFF2-40B4-BE49-F238E27FC236}">
                <a16:creationId xmlns:a16="http://schemas.microsoft.com/office/drawing/2014/main" id="{FBEE8D4C-39E3-9745-8EF7-EE363873ECE4}"/>
              </a:ext>
            </a:extLst>
          </p:cNvPr>
          <p:cNvSpPr>
            <a:spLocks noGrp="1"/>
          </p:cNvSpPr>
          <p:nvPr>
            <p:ph type="body" idx="12" hasCustomPrompt="1"/>
          </p:nvPr>
        </p:nvSpPr>
        <p:spPr>
          <a:xfrm>
            <a:off x="1005840" y="5221922"/>
            <a:ext cx="4023360" cy="187359"/>
          </a:xfrm>
          <a:prstGeom prst="rect">
            <a:avLst/>
          </a:prstGeom>
        </p:spPr>
        <p:txBody>
          <a:bodyPr wrap="none">
            <a:spAutoFit/>
          </a:bodyPr>
          <a:lstStyle>
            <a:lvl1pPr marL="0" indent="0">
              <a:buNone/>
              <a:defRPr sz="1200">
                <a:solidFill>
                  <a:schemeClr val="tx1"/>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Click to add date</a:t>
            </a:r>
          </a:p>
        </p:txBody>
      </p:sp>
      <p:pic>
        <p:nvPicPr>
          <p:cNvPr id="2" name="Cognizant Logo_rgb_rev_2023">
            <a:extLst>
              <a:ext uri="{FF2B5EF4-FFF2-40B4-BE49-F238E27FC236}">
                <a16:creationId xmlns:a16="http://schemas.microsoft.com/office/drawing/2014/main" id="{A289B6B7-484E-820F-55A6-B545B1D7FE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invGray">
          <a:xfrm>
            <a:off x="376990" y="1095300"/>
            <a:ext cx="2624328" cy="460654"/>
          </a:xfrm>
          <a:prstGeom prst="rect">
            <a:avLst/>
          </a:prstGeom>
        </p:spPr>
      </p:pic>
      <p:sp>
        <p:nvSpPr>
          <p:cNvPr id="5" name="Date Placeholder 4">
            <a:extLst>
              <a:ext uri="{FF2B5EF4-FFF2-40B4-BE49-F238E27FC236}">
                <a16:creationId xmlns:a16="http://schemas.microsoft.com/office/drawing/2014/main" id="{7ED7D619-D61B-E60B-63C9-B090CABB0105}"/>
              </a:ext>
            </a:extLst>
          </p:cNvPr>
          <p:cNvSpPr>
            <a:spLocks noGrp="1"/>
          </p:cNvSpPr>
          <p:nvPr>
            <p:ph type="dt" sz="half" idx="13"/>
          </p:nvPr>
        </p:nvSpPr>
        <p:spPr/>
        <p:txBody>
          <a:bodyPr/>
          <a:lstStyle/>
          <a:p>
            <a:fld id="{295A92A4-D239-4DAC-83D7-9560A78607E9}" type="datetime1">
              <a:rPr lang="en-US" smtClean="0"/>
              <a:t>2/19/2025</a:t>
            </a:fld>
            <a:endParaRPr lang="en-US" dirty="0"/>
          </a:p>
        </p:txBody>
      </p:sp>
      <p:sp>
        <p:nvSpPr>
          <p:cNvPr id="6" name="Footer Placeholder 5">
            <a:extLst>
              <a:ext uri="{FF2B5EF4-FFF2-40B4-BE49-F238E27FC236}">
                <a16:creationId xmlns:a16="http://schemas.microsoft.com/office/drawing/2014/main" id="{70F51BFC-5EC2-9CD1-7F12-40FA9671C977}"/>
              </a:ext>
            </a:extLst>
          </p:cNvPr>
          <p:cNvSpPr>
            <a:spLocks noGrp="1"/>
          </p:cNvSpPr>
          <p:nvPr>
            <p:ph type="ftr" sz="quarter" idx="14"/>
          </p:nvPr>
        </p:nvSpPr>
        <p:spPr>
          <a:xfrm>
            <a:off x="1005840" y="6400800"/>
            <a:ext cx="1371600" cy="228600"/>
          </a:xfrm>
        </p:spPr>
        <p:txBody>
          <a:bodyPr/>
          <a:lstStyle/>
          <a:p>
            <a:r>
              <a:rPr lang="en-US"/>
              <a:t>© 2025–2027 Cognizant | Private</a:t>
            </a:r>
            <a:endParaRPr lang="en-US" dirty="0"/>
          </a:p>
        </p:txBody>
      </p:sp>
      <p:sp>
        <p:nvSpPr>
          <p:cNvPr id="7" name="Slide Number Placeholder 6">
            <a:extLst>
              <a:ext uri="{FF2B5EF4-FFF2-40B4-BE49-F238E27FC236}">
                <a16:creationId xmlns:a16="http://schemas.microsoft.com/office/drawing/2014/main" id="{5A2E8399-6911-0E44-17E5-8C2D8297AA27}"/>
              </a:ext>
            </a:extLst>
          </p:cNvPr>
          <p:cNvSpPr>
            <a:spLocks noGrp="1"/>
          </p:cNvSpPr>
          <p:nvPr>
            <p:ph type="sldNum" sz="quarter" idx="1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9631327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horizontal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3962400" y="144780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1F36B69E-D9F9-452B-9074-A7489B939D17}" type="datetime1">
              <a:rPr lang="en-US" smtClean="0"/>
              <a:t>2/19/2025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a:t>© 2025–2027 Cognizant | Private</a:t>
            </a:r>
            <a:endParaRPr lang="en-US" dirty="0"/>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
        <p:nvSpPr>
          <p:cNvPr id="6" name="Text Placeholder 5">
            <a:extLst>
              <a:ext uri="{FF2B5EF4-FFF2-40B4-BE49-F238E27FC236}">
                <a16:creationId xmlns:a16="http://schemas.microsoft.com/office/drawing/2014/main" id="{E5983A4D-2A2C-B635-2F97-8FF9365D1E60}"/>
              </a:ext>
            </a:extLst>
          </p:cNvPr>
          <p:cNvSpPr>
            <a:spLocks noGrp="1"/>
          </p:cNvSpPr>
          <p:nvPr>
            <p:ph type="body" sz="quarter" idx="13" hasCustomPrompt="1"/>
          </p:nvPr>
        </p:nvSpPr>
        <p:spPr>
          <a:xfrm>
            <a:off x="457200" y="1447800"/>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7" name="Straight Connector 6">
            <a:extLst>
              <a:ext uri="{FF2B5EF4-FFF2-40B4-BE49-F238E27FC236}">
                <a16:creationId xmlns:a16="http://schemas.microsoft.com/office/drawing/2014/main" id="{D44ACB01-6B78-648D-EBF4-7043D32A4DCC}"/>
              </a:ext>
            </a:extLst>
          </p:cNvPr>
          <p:cNvCxnSpPr>
            <a:cxnSpLocks/>
          </p:cNvCxnSpPr>
          <p:nvPr/>
        </p:nvCxnSpPr>
        <p:spPr>
          <a:xfrm>
            <a:off x="452438" y="2847490"/>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55E037-1D4C-9E0D-9DB6-DCBB7033AC21}"/>
              </a:ext>
            </a:extLst>
          </p:cNvPr>
          <p:cNvCxnSpPr>
            <a:cxnSpLocks/>
          </p:cNvCxnSpPr>
          <p:nvPr/>
        </p:nvCxnSpPr>
        <p:spPr>
          <a:xfrm>
            <a:off x="3962400" y="2847490"/>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B4CBE33-0E3B-B5D6-D276-A5FBB088DD56}"/>
              </a:ext>
            </a:extLst>
          </p:cNvPr>
          <p:cNvSpPr>
            <a:spLocks noGrp="1"/>
          </p:cNvSpPr>
          <p:nvPr>
            <p:ph idx="14" hasCustomPrompt="1"/>
          </p:nvPr>
        </p:nvSpPr>
        <p:spPr>
          <a:xfrm>
            <a:off x="3962400" y="2939080"/>
            <a:ext cx="7772400" cy="1308100"/>
          </a:xfrm>
        </p:spPr>
        <p:txBody>
          <a:bodyPr>
            <a:noAutofit/>
          </a:bodyPr>
          <a:lstStyle/>
          <a:p>
            <a:pPr lvl="0"/>
            <a:r>
              <a:rPr lang="en-US"/>
              <a:t>Click to add content</a:t>
            </a:r>
          </a:p>
          <a:p>
            <a:pPr lvl="1"/>
            <a:r>
              <a:rPr lang="en-US"/>
              <a:t>2nd level text</a:t>
            </a:r>
          </a:p>
          <a:p>
            <a:pPr lvl="2"/>
            <a:r>
              <a:rPr lang="en-US"/>
              <a:t>3rd level text</a:t>
            </a:r>
          </a:p>
        </p:txBody>
      </p:sp>
      <p:sp>
        <p:nvSpPr>
          <p:cNvPr id="15" name="Text Placeholder 5">
            <a:extLst>
              <a:ext uri="{FF2B5EF4-FFF2-40B4-BE49-F238E27FC236}">
                <a16:creationId xmlns:a16="http://schemas.microsoft.com/office/drawing/2014/main" id="{300D1863-6D9F-D386-3272-7AE775F597AD}"/>
              </a:ext>
            </a:extLst>
          </p:cNvPr>
          <p:cNvSpPr>
            <a:spLocks noGrp="1"/>
          </p:cNvSpPr>
          <p:nvPr>
            <p:ph type="body" sz="quarter" idx="15" hasCustomPrompt="1"/>
          </p:nvPr>
        </p:nvSpPr>
        <p:spPr>
          <a:xfrm>
            <a:off x="457200" y="2939080"/>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16" name="Straight Connector 15">
            <a:extLst>
              <a:ext uri="{FF2B5EF4-FFF2-40B4-BE49-F238E27FC236}">
                <a16:creationId xmlns:a16="http://schemas.microsoft.com/office/drawing/2014/main" id="{AA5D8537-3CEF-DF78-41F1-0F6312E9645F}"/>
              </a:ext>
            </a:extLst>
          </p:cNvPr>
          <p:cNvCxnSpPr>
            <a:cxnSpLocks/>
          </p:cNvCxnSpPr>
          <p:nvPr/>
        </p:nvCxnSpPr>
        <p:spPr>
          <a:xfrm>
            <a:off x="452438" y="4338770"/>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FE904F-D475-7593-E45F-BF79A922E831}"/>
              </a:ext>
            </a:extLst>
          </p:cNvPr>
          <p:cNvCxnSpPr>
            <a:cxnSpLocks/>
          </p:cNvCxnSpPr>
          <p:nvPr/>
        </p:nvCxnSpPr>
        <p:spPr>
          <a:xfrm>
            <a:off x="3962400" y="4338770"/>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42A06B7-2FE2-2908-5164-0845DA34203C}"/>
              </a:ext>
            </a:extLst>
          </p:cNvPr>
          <p:cNvSpPr>
            <a:spLocks noGrp="1"/>
          </p:cNvSpPr>
          <p:nvPr>
            <p:ph idx="16" hasCustomPrompt="1"/>
          </p:nvPr>
        </p:nvSpPr>
        <p:spPr>
          <a:xfrm>
            <a:off x="3962400" y="4430359"/>
            <a:ext cx="7772400" cy="1308100"/>
          </a:xfrm>
        </p:spPr>
        <p:txBody>
          <a:bodyPr>
            <a:noAutofit/>
          </a:bodyPr>
          <a:lstStyle/>
          <a:p>
            <a:pPr lvl="0"/>
            <a:r>
              <a:rPr lang="en-US"/>
              <a:t>Click to add content</a:t>
            </a:r>
          </a:p>
          <a:p>
            <a:pPr lvl="1"/>
            <a:r>
              <a:rPr lang="en-US"/>
              <a:t>2nd level text</a:t>
            </a:r>
          </a:p>
          <a:p>
            <a:pPr lvl="2"/>
            <a:r>
              <a:rPr lang="en-US"/>
              <a:t>3rd level text</a:t>
            </a:r>
          </a:p>
        </p:txBody>
      </p:sp>
      <p:sp>
        <p:nvSpPr>
          <p:cNvPr id="19" name="Text Placeholder 5">
            <a:extLst>
              <a:ext uri="{FF2B5EF4-FFF2-40B4-BE49-F238E27FC236}">
                <a16:creationId xmlns:a16="http://schemas.microsoft.com/office/drawing/2014/main" id="{6F293747-E822-8B9A-B250-BD09178A5F10}"/>
              </a:ext>
            </a:extLst>
          </p:cNvPr>
          <p:cNvSpPr>
            <a:spLocks noGrp="1"/>
          </p:cNvSpPr>
          <p:nvPr>
            <p:ph type="body" sz="quarter" idx="17" hasCustomPrompt="1"/>
          </p:nvPr>
        </p:nvSpPr>
        <p:spPr>
          <a:xfrm>
            <a:off x="457200" y="4430359"/>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5" name="Straight Connector 4">
            <a:extLst>
              <a:ext uri="{FF2B5EF4-FFF2-40B4-BE49-F238E27FC236}">
                <a16:creationId xmlns:a16="http://schemas.microsoft.com/office/drawing/2014/main" id="{429A3035-2EDB-6331-792C-C204BF38F6AC}"/>
              </a:ext>
            </a:extLst>
          </p:cNvPr>
          <p:cNvCxnSpPr>
            <a:cxnSpLocks/>
          </p:cNvCxnSpPr>
          <p:nvPr/>
        </p:nvCxnSpPr>
        <p:spPr>
          <a:xfrm>
            <a:off x="452438" y="1342781"/>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6E72534-59BF-D450-E5D9-32D085C7E6D9}"/>
              </a:ext>
            </a:extLst>
          </p:cNvPr>
          <p:cNvCxnSpPr>
            <a:cxnSpLocks/>
          </p:cNvCxnSpPr>
          <p:nvPr/>
        </p:nvCxnSpPr>
        <p:spPr>
          <a:xfrm>
            <a:off x="3962400" y="1342781"/>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774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EB62-7BE1-5D8C-1B24-A6872199ABCA}"/>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F3764D86-105F-2A88-55B5-2DAECBD3E8E3}"/>
              </a:ext>
            </a:extLst>
          </p:cNvPr>
          <p:cNvSpPr>
            <a:spLocks noGrp="1"/>
          </p:cNvSpPr>
          <p:nvPr>
            <p:ph sz="half" idx="1" hasCustomPrompt="1"/>
          </p:nvPr>
        </p:nvSpPr>
        <p:spPr>
          <a:xfrm>
            <a:off x="45720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Content Placeholder 3">
            <a:extLst>
              <a:ext uri="{FF2B5EF4-FFF2-40B4-BE49-F238E27FC236}">
                <a16:creationId xmlns:a16="http://schemas.microsoft.com/office/drawing/2014/main" id="{14AB8798-DFE7-49BE-4E9F-920D1EB6D54B}"/>
              </a:ext>
            </a:extLst>
          </p:cNvPr>
          <p:cNvSpPr>
            <a:spLocks noGrp="1"/>
          </p:cNvSpPr>
          <p:nvPr>
            <p:ph sz="half" idx="2" hasCustomPrompt="1"/>
          </p:nvPr>
        </p:nvSpPr>
        <p:spPr>
          <a:xfrm>
            <a:off x="6522720" y="1444750"/>
            <a:ext cx="5212080" cy="4571999"/>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Date Placeholder 4">
            <a:extLst>
              <a:ext uri="{FF2B5EF4-FFF2-40B4-BE49-F238E27FC236}">
                <a16:creationId xmlns:a16="http://schemas.microsoft.com/office/drawing/2014/main" id="{F095D326-A1CD-53C0-6E4B-3792BB1FD4A9}"/>
              </a:ext>
            </a:extLst>
          </p:cNvPr>
          <p:cNvSpPr>
            <a:spLocks noGrp="1"/>
          </p:cNvSpPr>
          <p:nvPr>
            <p:ph type="dt" sz="half" idx="10"/>
          </p:nvPr>
        </p:nvSpPr>
        <p:spPr/>
        <p:txBody>
          <a:bodyPr/>
          <a:lstStyle/>
          <a:p>
            <a:fld id="{0975437E-1DBA-4B9C-9581-0BBB1993339C}" type="datetime1">
              <a:rPr lang="en-US" smtClean="0"/>
              <a:t>2/19/2025</a:t>
            </a:fld>
            <a:endParaRPr lang="en-US" dirty="0"/>
          </a:p>
        </p:txBody>
      </p:sp>
      <p:sp>
        <p:nvSpPr>
          <p:cNvPr id="9" name="Footer Placeholder 8">
            <a:extLst>
              <a:ext uri="{FF2B5EF4-FFF2-40B4-BE49-F238E27FC236}">
                <a16:creationId xmlns:a16="http://schemas.microsoft.com/office/drawing/2014/main" id="{52D2E00C-B7D1-9930-4311-FC69249A0E4C}"/>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2270ADC6-D307-E812-97FA-15F07F1166A3}"/>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6" name="Straight Connector 5">
            <a:extLst>
              <a:ext uri="{FF2B5EF4-FFF2-40B4-BE49-F238E27FC236}">
                <a16:creationId xmlns:a16="http://schemas.microsoft.com/office/drawing/2014/main" id="{124E5F2F-71BE-F7DA-234E-403E9123E2E3}"/>
              </a:ext>
            </a:extLst>
          </p:cNvPr>
          <p:cNvCxnSpPr>
            <a:cxnSpLocks/>
          </p:cNvCxnSpPr>
          <p:nvPr/>
        </p:nvCxnSpPr>
        <p:spPr>
          <a:xfrm>
            <a:off x="6096000" y="1444750"/>
            <a:ext cx="0" cy="457199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2424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6507-4F3C-6F06-CC64-DCB416815963}"/>
              </a:ext>
            </a:extLst>
          </p:cNvPr>
          <p:cNvSpPr>
            <a:spLocks noGrp="1"/>
          </p:cNvSpPr>
          <p:nvPr>
            <p:ph type="title" hasCustomPrompt="1"/>
          </p:nvPr>
        </p:nvSpPr>
        <p:spPr>
          <a:xfrm>
            <a:off x="457200" y="457200"/>
            <a:ext cx="11277600" cy="329184"/>
          </a:xfrm>
        </p:spPr>
        <p:txBody>
          <a:bodyPr anchor="t"/>
          <a:lstStyle>
            <a:lvl1pPr>
              <a:defRPr sz="2400"/>
            </a:lvl1pPr>
          </a:lstStyle>
          <a:p>
            <a:r>
              <a:rPr lang="en-US" dirty="0"/>
              <a:t>Click to add title</a:t>
            </a:r>
          </a:p>
        </p:txBody>
      </p:sp>
      <p:sp>
        <p:nvSpPr>
          <p:cNvPr id="3" name="Content Placeholder 2">
            <a:extLst>
              <a:ext uri="{FF2B5EF4-FFF2-40B4-BE49-F238E27FC236}">
                <a16:creationId xmlns:a16="http://schemas.microsoft.com/office/drawing/2014/main" id="{9521B89B-1396-CE54-BDAC-657C3A1FCF13}"/>
              </a:ext>
            </a:extLst>
          </p:cNvPr>
          <p:cNvSpPr>
            <a:spLocks noGrp="1"/>
          </p:cNvSpPr>
          <p:nvPr>
            <p:ph idx="1" hasCustomPrompt="1"/>
          </p:nvPr>
        </p:nvSpPr>
        <p:spPr>
          <a:xfrm>
            <a:off x="6096000" y="1447799"/>
            <a:ext cx="5638800" cy="4663440"/>
          </a:xfrm>
        </p:spPr>
        <p:txBody>
          <a:bodyPr>
            <a:no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3">
            <a:extLst>
              <a:ext uri="{FF2B5EF4-FFF2-40B4-BE49-F238E27FC236}">
                <a16:creationId xmlns:a16="http://schemas.microsoft.com/office/drawing/2014/main" id="{68C39DE7-C187-B4C9-7F93-CF29330E94C1}"/>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5724D44-8249-FD9B-C453-3AE49B5F4FF2}"/>
              </a:ext>
            </a:extLst>
          </p:cNvPr>
          <p:cNvSpPr>
            <a:spLocks noGrp="1"/>
          </p:cNvSpPr>
          <p:nvPr>
            <p:ph type="dt" sz="half" idx="10"/>
          </p:nvPr>
        </p:nvSpPr>
        <p:spPr/>
        <p:txBody>
          <a:bodyPr/>
          <a:lstStyle/>
          <a:p>
            <a:fld id="{F634C7C7-C4EF-4670-B999-297CDE7276C2}" type="datetime1">
              <a:rPr lang="en-US" smtClean="0"/>
              <a:t>2/19/2025</a:t>
            </a:fld>
            <a:endParaRPr lang="en-US" dirty="0"/>
          </a:p>
        </p:txBody>
      </p:sp>
      <p:sp>
        <p:nvSpPr>
          <p:cNvPr id="9" name="Footer Placeholder 8">
            <a:extLst>
              <a:ext uri="{FF2B5EF4-FFF2-40B4-BE49-F238E27FC236}">
                <a16:creationId xmlns:a16="http://schemas.microsoft.com/office/drawing/2014/main" id="{FC414F21-A578-2B13-3FC0-80CE780DACE8}"/>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0594F499-4E58-F60A-D1FE-CA8DBFA3324D}"/>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0013306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CFF2-1ECE-33A6-68A7-0317E0C84DFC}"/>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Picture Placeholder 2">
            <a:extLst>
              <a:ext uri="{FF2B5EF4-FFF2-40B4-BE49-F238E27FC236}">
                <a16:creationId xmlns:a16="http://schemas.microsoft.com/office/drawing/2014/main" id="{B2C56658-0960-E18E-D91E-AA04D27572E7}"/>
              </a:ext>
            </a:extLst>
          </p:cNvPr>
          <p:cNvSpPr>
            <a:spLocks noGrp="1"/>
          </p:cNvSpPr>
          <p:nvPr>
            <p:ph type="pic" idx="1" hasCustomPrompt="1"/>
          </p:nvPr>
        </p:nvSpPr>
        <p:spPr>
          <a:xfrm>
            <a:off x="6096000" y="1447799"/>
            <a:ext cx="5638800" cy="4663439"/>
          </a:xfrm>
          <a:solidFill>
            <a:srgbClr val="ECECEB"/>
          </a:solidFill>
        </p:spPr>
        <p:txBody>
          <a:bodyPr bIns="640080" anchor="ctr">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drag, or paste to add picture</a:t>
            </a:r>
          </a:p>
        </p:txBody>
      </p:sp>
      <p:sp>
        <p:nvSpPr>
          <p:cNvPr id="4" name="Text Placeholder 3">
            <a:extLst>
              <a:ext uri="{FF2B5EF4-FFF2-40B4-BE49-F238E27FC236}">
                <a16:creationId xmlns:a16="http://schemas.microsoft.com/office/drawing/2014/main" id="{8801F393-8308-0D1E-52A2-FC57E4512CCF}"/>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80241F3-9135-92CE-6A1A-5BE0AECC9970}"/>
              </a:ext>
            </a:extLst>
          </p:cNvPr>
          <p:cNvSpPr>
            <a:spLocks noGrp="1"/>
          </p:cNvSpPr>
          <p:nvPr>
            <p:ph type="dt" sz="half" idx="10"/>
          </p:nvPr>
        </p:nvSpPr>
        <p:spPr/>
        <p:txBody>
          <a:bodyPr/>
          <a:lstStyle/>
          <a:p>
            <a:fld id="{08E9509E-2D00-4425-8617-63AD21C2168D}" type="datetime1">
              <a:rPr lang="en-US" smtClean="0"/>
              <a:t>2/19/2025</a:t>
            </a:fld>
            <a:endParaRPr lang="en-US" dirty="0"/>
          </a:p>
        </p:txBody>
      </p:sp>
      <p:sp>
        <p:nvSpPr>
          <p:cNvPr id="9" name="Footer Placeholder 8">
            <a:extLst>
              <a:ext uri="{FF2B5EF4-FFF2-40B4-BE49-F238E27FC236}">
                <a16:creationId xmlns:a16="http://schemas.microsoft.com/office/drawing/2014/main" id="{188FFC8B-A41D-691D-C8C9-0C363B1FD284}"/>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B0EC0125-3406-DCE1-A443-16278DF39252}"/>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5250528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tatement - light">
    <p:bg>
      <p:bgRef idx="1001">
        <a:schemeClr val="bg2"/>
      </p:bgRef>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hasCustomPrompt="1"/>
          </p:nvPr>
        </p:nvSpPr>
        <p:spPr>
          <a:xfrm>
            <a:off x="1005840" y="3429000"/>
            <a:ext cx="8849360" cy="1500188"/>
          </a:xfrm>
          <a:prstGeom prst="rect">
            <a:avLst/>
          </a:prstGeom>
        </p:spPr>
        <p:txBody>
          <a:bodyPr>
            <a:noAutofit/>
          </a:bodyPr>
          <a:lstStyle>
            <a:lvl1pPr marL="0" indent="0">
              <a:buNone/>
              <a:defRPr>
                <a:solidFill>
                  <a:schemeClr val="accent2"/>
                </a:solidFill>
              </a:defRPr>
            </a:lvl1pPr>
            <a:lvl2pPr marL="457200" indent="0">
              <a:buNone/>
              <a:defRPr>
                <a:solidFill>
                  <a:schemeClr val="accent5"/>
                </a:solidFill>
              </a:defRPr>
            </a:lvl2pPr>
            <a:lvl3pPr marL="91440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dirty="0"/>
              <a:t>Attributor name is 16pt Arial</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005840" y="1943100"/>
            <a:ext cx="8849360" cy="997196"/>
          </a:xfrm>
        </p:spPr>
        <p:txBody>
          <a:bodyPr anchor="b" anchorCtr="0"/>
          <a:lstStyle>
            <a:lvl1pPr algn="l" rtl="0" eaLnBrk="1" latinLnBrk="0" hangingPunct="1">
              <a:defRPr lang="en-US" sz="3600" smtClean="0">
                <a:effectLst/>
              </a:defRPr>
            </a:lvl1pPr>
          </a:lstStyle>
          <a:p>
            <a:pPr rtl="0" eaLnBrk="1" latinLnBrk="0" hangingPunct="1"/>
            <a:r>
              <a:rPr lang="en-US" dirty="0"/>
              <a:t>Click to edit statement or quote </a:t>
            </a:r>
            <a:br>
              <a:rPr lang="en-US" dirty="0"/>
            </a:br>
            <a:r>
              <a:rPr lang="en-US" dirty="0"/>
              <a:t>in Arial 36pt bold</a:t>
            </a:r>
          </a:p>
        </p:txBody>
      </p:sp>
      <p:sp>
        <p:nvSpPr>
          <p:cNvPr id="4" name="Date Placeholder 3">
            <a:extLst>
              <a:ext uri="{FF2B5EF4-FFF2-40B4-BE49-F238E27FC236}">
                <a16:creationId xmlns:a16="http://schemas.microsoft.com/office/drawing/2014/main" id="{A90C7F1F-725F-1A52-1D97-F08B00EAAD97}"/>
              </a:ext>
            </a:extLst>
          </p:cNvPr>
          <p:cNvSpPr>
            <a:spLocks noGrp="1"/>
          </p:cNvSpPr>
          <p:nvPr>
            <p:ph type="dt" sz="half" idx="14"/>
          </p:nvPr>
        </p:nvSpPr>
        <p:spPr/>
        <p:txBody>
          <a:bodyPr/>
          <a:lstStyle/>
          <a:p>
            <a:fld id="{B301B72F-569F-4EC1-BC0D-A48112D7E658}" type="datetime1">
              <a:rPr lang="en-US" smtClean="0"/>
              <a:t>2/19/2025</a:t>
            </a:fld>
            <a:endParaRPr lang="en-US" dirty="0"/>
          </a:p>
        </p:txBody>
      </p:sp>
      <p:sp>
        <p:nvSpPr>
          <p:cNvPr id="7" name="Footer Placeholder 6">
            <a:extLst>
              <a:ext uri="{FF2B5EF4-FFF2-40B4-BE49-F238E27FC236}">
                <a16:creationId xmlns:a16="http://schemas.microsoft.com/office/drawing/2014/main" id="{D50B4EFF-B670-387B-EBF2-318801CE65AB}"/>
              </a:ext>
            </a:extLst>
          </p:cNvPr>
          <p:cNvSpPr>
            <a:spLocks noGrp="1"/>
          </p:cNvSpPr>
          <p:nvPr>
            <p:ph type="ftr" sz="quarter" idx="15"/>
          </p:nvPr>
        </p:nvSpPr>
        <p:spPr/>
        <p:txBody>
          <a:bodyPr/>
          <a:lstStyle/>
          <a:p>
            <a:r>
              <a:rPr lang="en-US"/>
              <a:t>© 2025–2027 Cognizant | Private</a:t>
            </a:r>
            <a:endParaRPr lang="en-US" dirty="0"/>
          </a:p>
        </p:txBody>
      </p:sp>
      <p:sp>
        <p:nvSpPr>
          <p:cNvPr id="8" name="Slide Number Placeholder 7">
            <a:extLst>
              <a:ext uri="{FF2B5EF4-FFF2-40B4-BE49-F238E27FC236}">
                <a16:creationId xmlns:a16="http://schemas.microsoft.com/office/drawing/2014/main" id="{B54DEEBD-7FD8-B1BF-8875-FF2A60284D39}"/>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72647368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24"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se study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421640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1" y="1078468"/>
            <a:ext cx="3200400" cy="369332"/>
          </a:xfrm>
        </p:spPr>
        <p:txBody>
          <a:bodyPr wrap="square" lIns="0" tIns="0" rIns="0" bIns="0" anchor="t" anchorCtr="0">
            <a:spAutoFit/>
          </a:bodyPr>
          <a:lstStyle>
            <a:lvl1pPr>
              <a:lnSpc>
                <a:spcPct val="100000"/>
              </a:lnSpc>
              <a:defRPr sz="24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E240D85D-6E93-453E-9D10-D2844A4FB22C}" type="datetime1">
              <a:rPr lang="en-US" smtClean="0"/>
              <a:t>2/19/2025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457200" y="457200"/>
            <a:ext cx="3200401" cy="171778"/>
          </a:xfrm>
        </p:spPr>
        <p:txBody>
          <a:bodyPr wrap="square">
            <a:spAutoFit/>
          </a:bodyPr>
          <a:lstStyle>
            <a:lvl1pPr marL="0" indent="0">
              <a:buNone/>
              <a:defRPr sz="1100">
                <a:solidFill>
                  <a:schemeClr val="bg1"/>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Case study super head</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5151120" y="1447800"/>
            <a:ext cx="6583680"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6">
            <a:extLst>
              <a:ext uri="{FF2B5EF4-FFF2-40B4-BE49-F238E27FC236}">
                <a16:creationId xmlns:a16="http://schemas.microsoft.com/office/drawing/2014/main" id="{2240FDEC-D5D2-8E2B-9CB8-49F6FABD320A}"/>
              </a:ext>
            </a:extLst>
          </p:cNvPr>
          <p:cNvSpPr>
            <a:spLocks noGrp="1"/>
          </p:cNvSpPr>
          <p:nvPr>
            <p:ph type="pic" sz="quarter" idx="28" hasCustomPrompt="1"/>
          </p:nvPr>
        </p:nvSpPr>
        <p:spPr>
          <a:xfrm>
            <a:off x="9855200" y="457200"/>
            <a:ext cx="1879600" cy="685800"/>
          </a:xfrm>
          <a:noFill/>
        </p:spPr>
        <p:txBody>
          <a:bodyPr bIns="0" anchor="ctr">
            <a:normAutofit/>
          </a:bodyPr>
          <a:lstStyle>
            <a:lvl1pPr marL="0" indent="0" algn="ctr">
              <a:lnSpc>
                <a:spcPct val="100000"/>
              </a:lnSpc>
              <a:buNone/>
              <a:defRPr sz="900">
                <a:solidFill>
                  <a:schemeClr val="tx1"/>
                </a:solidFill>
              </a:defRPr>
            </a:lvl1pPr>
          </a:lstStyle>
          <a:p>
            <a:r>
              <a:rPr lang="en-US" dirty="0"/>
              <a:t>Client logo</a:t>
            </a:r>
            <a:br>
              <a:rPr lang="en-US" dirty="0"/>
            </a:br>
            <a:r>
              <a:rPr lang="en-US" dirty="0"/>
              <a:t>(crop: fit to make sure </a:t>
            </a:r>
            <a:br>
              <a:rPr lang="en-US" dirty="0"/>
            </a:br>
            <a:r>
              <a:rPr lang="en-US" dirty="0"/>
              <a:t>entire logo is visible)</a:t>
            </a:r>
          </a:p>
        </p:txBody>
      </p:sp>
    </p:spTree>
    <p:extLst>
      <p:ext uri="{BB962C8B-B14F-4D97-AF65-F5344CB8AC3E}">
        <p14:creationId xmlns:p14="http://schemas.microsoft.com/office/powerpoint/2010/main" val="2442934130"/>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 light - no imag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73A3D6-80E4-AC3E-7815-5FDC789342D0}"/>
              </a:ext>
            </a:extLst>
          </p:cNvPr>
          <p:cNvSpPr/>
          <p:nvPr userDrawn="1"/>
        </p:nvSpPr>
        <p:spPr>
          <a:xfrm>
            <a:off x="0" y="0"/>
            <a:ext cx="42164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1" y="1078468"/>
            <a:ext cx="3200400" cy="369332"/>
          </a:xfrm>
        </p:spPr>
        <p:txBody>
          <a:bodyPr wrap="square" lIns="0" tIns="0" rIns="0" bIns="0" anchor="t" anchorCtr="0">
            <a:spAutoFit/>
          </a:bodyPr>
          <a:lstStyle>
            <a:lvl1pPr>
              <a:lnSpc>
                <a:spcPct val="100000"/>
              </a:lnSpc>
              <a:defRPr sz="24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bg1"/>
                </a:solidFill>
              </a:defRPr>
            </a:lvl1pPr>
          </a:lstStyle>
          <a:p>
            <a:fld id="{3D4BFC8A-E4DD-4119-B3BA-BC9D4E473C99}" type="datetime1">
              <a:rPr lang="en-US" smtClean="0"/>
              <a:t>2/19/2025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bg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457200" y="457200"/>
            <a:ext cx="3200401" cy="171778"/>
          </a:xfrm>
        </p:spPr>
        <p:txBody>
          <a:bodyPr wrap="square">
            <a:spAutoFit/>
          </a:bodyPr>
          <a:lstStyle>
            <a:lvl1pPr marL="0" indent="0">
              <a:buNone/>
              <a:defRPr sz="1100">
                <a:solidFill>
                  <a:schemeClr val="bg1"/>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Case study super head</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5151120" y="1447800"/>
            <a:ext cx="6583680"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6">
            <a:extLst>
              <a:ext uri="{FF2B5EF4-FFF2-40B4-BE49-F238E27FC236}">
                <a16:creationId xmlns:a16="http://schemas.microsoft.com/office/drawing/2014/main" id="{2240FDEC-D5D2-8E2B-9CB8-49F6FABD320A}"/>
              </a:ext>
            </a:extLst>
          </p:cNvPr>
          <p:cNvSpPr>
            <a:spLocks noGrp="1"/>
          </p:cNvSpPr>
          <p:nvPr>
            <p:ph type="pic" sz="quarter" idx="28" hasCustomPrompt="1"/>
          </p:nvPr>
        </p:nvSpPr>
        <p:spPr>
          <a:xfrm>
            <a:off x="9855200" y="457200"/>
            <a:ext cx="1879600" cy="685800"/>
          </a:xfrm>
          <a:noFill/>
        </p:spPr>
        <p:txBody>
          <a:bodyPr bIns="0" anchor="ctr">
            <a:normAutofit/>
          </a:bodyPr>
          <a:lstStyle>
            <a:lvl1pPr marL="0" indent="0" algn="ctr">
              <a:lnSpc>
                <a:spcPct val="100000"/>
              </a:lnSpc>
              <a:buNone/>
              <a:defRPr sz="900">
                <a:solidFill>
                  <a:schemeClr val="tx1"/>
                </a:solidFill>
              </a:defRPr>
            </a:lvl1pPr>
          </a:lstStyle>
          <a:p>
            <a:r>
              <a:rPr lang="en-US" dirty="0"/>
              <a:t>Client logo</a:t>
            </a:r>
            <a:br>
              <a:rPr lang="en-US" dirty="0"/>
            </a:br>
            <a:r>
              <a:rPr lang="en-US" dirty="0"/>
              <a:t>(crop: fit to make sure </a:t>
            </a:r>
            <a:br>
              <a:rPr lang="en-US" dirty="0"/>
            </a:br>
            <a:r>
              <a:rPr lang="en-US" dirty="0"/>
              <a:t>entire logo is visible)</a:t>
            </a:r>
          </a:p>
        </p:txBody>
      </p:sp>
    </p:spTree>
    <p:extLst>
      <p:ext uri="{BB962C8B-B14F-4D97-AF65-F5344CB8AC3E}">
        <p14:creationId xmlns:p14="http://schemas.microsoft.com/office/powerpoint/2010/main" val="1625816533"/>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DARK LAYOUT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775811" y="1385364"/>
            <a:ext cx="10640378" cy="4087273"/>
          </a:xfrm>
          <a:prstGeom prst="rect">
            <a:avLst/>
          </a:prstGeom>
          <a:noFill/>
        </p:spPr>
        <p:txBody>
          <a:bodyPr wrap="squar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DARK LAYOUTS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2891603830"/>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reserve="1">
  <p:cSld name="Title and Content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p:txBody>
          <a:bodyPr/>
          <a:lstStyle/>
          <a:p>
            <a:pPr lvl="0"/>
            <a:r>
              <a:rPr lang="en-US" dirty="0"/>
              <a:t>Click to add content</a:t>
            </a:r>
          </a:p>
          <a:p>
            <a:pPr lvl="1"/>
            <a:r>
              <a:rPr lang="en-US" dirty="0"/>
              <a:t>2nd level</a:t>
            </a:r>
          </a:p>
          <a:p>
            <a:pPr lvl="2"/>
            <a:r>
              <a:rPr lang="en-US" dirty="0"/>
              <a:t>3rd level text</a:t>
            </a:r>
          </a:p>
          <a:p>
            <a:pPr lvl="3"/>
            <a:r>
              <a:rPr lang="en-US" dirty="0"/>
              <a:t>4th level text</a:t>
            </a:r>
          </a:p>
          <a:p>
            <a:pPr lvl="4"/>
            <a:r>
              <a:rPr lang="en-US" dirty="0"/>
              <a:t>5th level text</a:t>
            </a:r>
          </a:p>
        </p:txBody>
      </p:sp>
      <p:sp>
        <p:nvSpPr>
          <p:cNvPr id="9" name="Date Placeholder 8">
            <a:extLst>
              <a:ext uri="{FF2B5EF4-FFF2-40B4-BE49-F238E27FC236}">
                <a16:creationId xmlns:a16="http://schemas.microsoft.com/office/drawing/2014/main" id="{F383D916-FBF7-8EA7-4311-2FD3E10E8254}"/>
              </a:ext>
            </a:extLst>
          </p:cNvPr>
          <p:cNvSpPr>
            <a:spLocks noGrp="1"/>
          </p:cNvSpPr>
          <p:nvPr>
            <p:ph type="dt" sz="half" idx="10"/>
          </p:nvPr>
        </p:nvSpPr>
        <p:spPr/>
        <p:txBody>
          <a:bodyPr/>
          <a:lstStyle/>
          <a:p>
            <a:fld id="{A8FE65DC-9B0C-48A5-898F-3399994D7A14}" type="datetime1">
              <a:rPr lang="en-US" smtClean="0"/>
              <a:t>2/19/2025</a:t>
            </a:fld>
            <a:endParaRPr lang="en-US" dirty="0"/>
          </a:p>
        </p:txBody>
      </p:sp>
      <p:sp>
        <p:nvSpPr>
          <p:cNvPr id="10" name="Footer Placeholder 9">
            <a:extLst>
              <a:ext uri="{FF2B5EF4-FFF2-40B4-BE49-F238E27FC236}">
                <a16:creationId xmlns:a16="http://schemas.microsoft.com/office/drawing/2014/main" id="{69D40ACC-00F3-03AD-3DB1-6487497FA161}"/>
              </a:ext>
            </a:extLst>
          </p:cNvPr>
          <p:cNvSpPr>
            <a:spLocks noGrp="1"/>
          </p:cNvSpPr>
          <p:nvPr>
            <p:ph type="ftr" sz="quarter" idx="11"/>
          </p:nvPr>
        </p:nvSpPr>
        <p:spPr/>
        <p:txBody>
          <a:bodyPr/>
          <a:lstStyle/>
          <a:p>
            <a:r>
              <a:rPr lang="en-US"/>
              <a:t>© 2025–2027 Cognizant | Private</a:t>
            </a:r>
            <a:endParaRPr lang="en-US" dirty="0"/>
          </a:p>
        </p:txBody>
      </p:sp>
      <p:sp>
        <p:nvSpPr>
          <p:cNvPr id="11" name="Slide Number Placeholder 10">
            <a:extLst>
              <a:ext uri="{FF2B5EF4-FFF2-40B4-BE49-F238E27FC236}">
                <a16:creationId xmlns:a16="http://schemas.microsoft.com/office/drawing/2014/main" id="{1DA0B9D4-7BD8-9FB8-A351-972423D1D772}"/>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4" name="Cognizant Logo_rgb_rev_2023" descr="Cognizant logo reversed, SVG format">
            <a:extLst>
              <a:ext uri="{FF2B5EF4-FFF2-40B4-BE49-F238E27FC236}">
                <a16:creationId xmlns:a16="http://schemas.microsoft.com/office/drawing/2014/main" id="{591ACBB7-11CF-0324-65ED-7CE580E3A1A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111587575"/>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uper head, sub head, footnote - Super head, sub head, footnote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457200" y="1447800"/>
            <a:ext cx="7518400" cy="42976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7">
            <a:extLst>
              <a:ext uri="{FF2B5EF4-FFF2-40B4-BE49-F238E27FC236}">
                <a16:creationId xmlns:a16="http://schemas.microsoft.com/office/drawing/2014/main" id="{EDCB0FDA-E923-182E-F7E1-D663EE4D60C4}"/>
              </a:ext>
            </a:extLst>
          </p:cNvPr>
          <p:cNvSpPr>
            <a:spLocks noGrp="1"/>
          </p:cNvSpPr>
          <p:nvPr>
            <p:ph type="body" sz="quarter" idx="14" hasCustomPrompt="1"/>
          </p:nvPr>
        </p:nvSpPr>
        <p:spPr>
          <a:xfrm>
            <a:off x="457200" y="228600"/>
            <a:ext cx="11277600" cy="163956"/>
          </a:xfrm>
        </p:spPr>
        <p:txBody>
          <a:bodyPr anchor="b">
            <a:spAutoFit/>
          </a:bodyPr>
          <a:lstStyle>
            <a:lvl1pPr marL="0" indent="0">
              <a:buNone/>
              <a:defRPr sz="1050">
                <a:solidFill>
                  <a:schemeClr val="accent3"/>
                </a:solidFill>
              </a:defRPr>
            </a:lvl1pPr>
          </a:lstStyle>
          <a:p>
            <a:pPr lvl="0"/>
            <a:r>
              <a:rPr lang="en-US"/>
              <a:t>Super head</a:t>
            </a:r>
          </a:p>
        </p:txBody>
      </p:sp>
      <p:sp>
        <p:nvSpPr>
          <p:cNvPr id="8" name="Text Placeholder 7">
            <a:extLst>
              <a:ext uri="{FF2B5EF4-FFF2-40B4-BE49-F238E27FC236}">
                <a16:creationId xmlns:a16="http://schemas.microsoft.com/office/drawing/2014/main" id="{8D4F1D73-B5B0-2DD9-9E22-084F619A1164}"/>
              </a:ext>
            </a:extLst>
          </p:cNvPr>
          <p:cNvSpPr>
            <a:spLocks noGrp="1"/>
          </p:cNvSpPr>
          <p:nvPr>
            <p:ph type="body" sz="quarter" idx="15" hasCustomPrompt="1"/>
          </p:nvPr>
        </p:nvSpPr>
        <p:spPr>
          <a:xfrm>
            <a:off x="457200" y="822960"/>
            <a:ext cx="11277600" cy="281039"/>
          </a:xfrm>
        </p:spPr>
        <p:txBody>
          <a:bodyPr anchor="t">
            <a:spAutoFit/>
          </a:bodyPr>
          <a:lstStyle>
            <a:lvl1pPr marL="0" indent="0">
              <a:lnSpc>
                <a:spcPct val="100000"/>
              </a:lnSpc>
              <a:buNone/>
              <a:defRPr sz="1800">
                <a:solidFill>
                  <a:schemeClr val="accent3"/>
                </a:solidFill>
              </a:defRPr>
            </a:lvl1pPr>
          </a:lstStyle>
          <a:p>
            <a:pPr lvl="0"/>
            <a:r>
              <a:rPr lang="en-US" dirty="0"/>
              <a:t>Subhead</a:t>
            </a:r>
          </a:p>
        </p:txBody>
      </p:sp>
      <p:sp>
        <p:nvSpPr>
          <p:cNvPr id="9" name="Text Placeholder 7">
            <a:extLst>
              <a:ext uri="{FF2B5EF4-FFF2-40B4-BE49-F238E27FC236}">
                <a16:creationId xmlns:a16="http://schemas.microsoft.com/office/drawing/2014/main" id="{8B225166-D739-CEC1-F817-8B08A1CA46F7}"/>
              </a:ext>
            </a:extLst>
          </p:cNvPr>
          <p:cNvSpPr>
            <a:spLocks noGrp="1"/>
          </p:cNvSpPr>
          <p:nvPr>
            <p:ph type="body" sz="quarter" idx="16" hasCustomPrompt="1"/>
          </p:nvPr>
        </p:nvSpPr>
        <p:spPr>
          <a:xfrm>
            <a:off x="457200" y="5947090"/>
            <a:ext cx="7518400" cy="124906"/>
          </a:xfrm>
        </p:spPr>
        <p:txBody>
          <a:bodyPr wrap="square" anchor="t" anchorCtr="0">
            <a:spAutoFit/>
          </a:bodyPr>
          <a:lstStyle>
            <a:lvl1pPr marL="0" indent="0">
              <a:buNone/>
              <a:defRPr sz="800">
                <a:solidFill>
                  <a:schemeClr val="tx1"/>
                </a:solidFill>
              </a:defRPr>
            </a:lvl1pPr>
          </a:lstStyle>
          <a:p>
            <a:pPr lvl="0"/>
            <a:r>
              <a:rPr lang="en-US" dirty="0"/>
              <a:t>Insert source or footnote here</a:t>
            </a:r>
          </a:p>
        </p:txBody>
      </p:sp>
      <p:sp>
        <p:nvSpPr>
          <p:cNvPr id="10" name="Date Placeholder 9">
            <a:extLst>
              <a:ext uri="{FF2B5EF4-FFF2-40B4-BE49-F238E27FC236}">
                <a16:creationId xmlns:a16="http://schemas.microsoft.com/office/drawing/2014/main" id="{BB09AAF3-3252-489D-5FB0-6293AC9FF0F1}"/>
              </a:ext>
            </a:extLst>
          </p:cNvPr>
          <p:cNvSpPr>
            <a:spLocks noGrp="1"/>
          </p:cNvSpPr>
          <p:nvPr>
            <p:ph type="dt" sz="half" idx="17"/>
          </p:nvPr>
        </p:nvSpPr>
        <p:spPr/>
        <p:txBody>
          <a:bodyPr/>
          <a:lstStyle/>
          <a:p>
            <a:fld id="{4D400A4B-814A-44AC-8B06-B181334875EB}" type="datetime1">
              <a:rPr lang="en-US" smtClean="0"/>
              <a:t>2/19/2025</a:t>
            </a:fld>
            <a:endParaRPr lang="en-US" dirty="0"/>
          </a:p>
        </p:txBody>
      </p:sp>
      <p:sp>
        <p:nvSpPr>
          <p:cNvPr id="11" name="Footer Placeholder 10">
            <a:extLst>
              <a:ext uri="{FF2B5EF4-FFF2-40B4-BE49-F238E27FC236}">
                <a16:creationId xmlns:a16="http://schemas.microsoft.com/office/drawing/2014/main" id="{0D47B63B-3488-B9A8-9702-4FB8F539BC94}"/>
              </a:ext>
            </a:extLst>
          </p:cNvPr>
          <p:cNvSpPr>
            <a:spLocks noGrp="1"/>
          </p:cNvSpPr>
          <p:nvPr>
            <p:ph type="ftr" sz="quarter" idx="18"/>
          </p:nvPr>
        </p:nvSpPr>
        <p:spPr/>
        <p:txBody>
          <a:bodyPr/>
          <a:lstStyle/>
          <a:p>
            <a:r>
              <a:rPr lang="en-US"/>
              <a:t>© 2025–2027 Cognizant | Private</a:t>
            </a:r>
            <a:endParaRPr lang="en-US" dirty="0"/>
          </a:p>
        </p:txBody>
      </p:sp>
      <p:sp>
        <p:nvSpPr>
          <p:cNvPr id="12" name="Slide Number Placeholder 11">
            <a:extLst>
              <a:ext uri="{FF2B5EF4-FFF2-40B4-BE49-F238E27FC236}">
                <a16:creationId xmlns:a16="http://schemas.microsoft.com/office/drawing/2014/main" id="{1BA67573-B992-F2E1-F4A6-9434D3134383}"/>
              </a:ext>
            </a:extLst>
          </p:cNvPr>
          <p:cNvSpPr>
            <a:spLocks noGrp="1"/>
          </p:cNvSpPr>
          <p:nvPr>
            <p:ph type="sldNum" sz="quarter" idx="19"/>
          </p:nvPr>
        </p:nvSpPr>
        <p:spPr/>
        <p:txBody>
          <a:bodyPr/>
          <a:lstStyle/>
          <a:p>
            <a:fld id="{38826FC0-333C-E549-9FA3-0EE43DF298A3}" type="slidenum">
              <a:rPr lang="en-US" smtClean="0"/>
              <a:pPr/>
              <a:t>‹#›</a:t>
            </a:fld>
            <a:endParaRPr lang="en-US" dirty="0"/>
          </a:p>
        </p:txBody>
      </p:sp>
      <p:pic>
        <p:nvPicPr>
          <p:cNvPr id="6" name="Cognizant Logo_rgb_rev_2023" descr="Cognizant logo reversed, SVG format">
            <a:extLst>
              <a:ext uri="{FF2B5EF4-FFF2-40B4-BE49-F238E27FC236}">
                <a16:creationId xmlns:a16="http://schemas.microsoft.com/office/drawing/2014/main" id="{C58C5DC1-02D1-ACC1-37E9-20232B40787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6204469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 ligh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1" y="2930402"/>
            <a:ext cx="4754880" cy="997196"/>
          </a:xfrm>
        </p:spPr>
        <p:txBody>
          <a:bodyPr anchor="ctr"/>
          <a:lstStyle>
            <a:lvl1pPr algn="l">
              <a:defRPr sz="3600"/>
            </a:lvl1pPr>
          </a:lstStyle>
          <a:p>
            <a:r>
              <a:rPr lang="en-US" dirty="0"/>
              <a:t>Click to add agenda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6096000" y="914400"/>
            <a:ext cx="5635752" cy="5029200"/>
          </a:xfrm>
        </p:spPr>
        <p:txBody>
          <a:bodyPr anchor="ctr">
            <a:noAutofit/>
          </a:bodyPr>
          <a:lstStyle>
            <a:lvl1pPr marL="457200" indent="-457200">
              <a:spcBef>
                <a:spcPts val="900"/>
              </a:spcBef>
              <a:spcAft>
                <a:spcPts val="0"/>
              </a:spcAft>
              <a:buClrTx/>
              <a:buFont typeface="+mj-lt"/>
              <a:buAutoNum type="arabicPeriod"/>
              <a:defRPr sz="2000"/>
            </a:lvl1pPr>
            <a:lvl2pPr marL="731520" indent="-228600">
              <a:spcBef>
                <a:spcPts val="600"/>
              </a:spcBef>
              <a:spcAft>
                <a:spcPts val="0"/>
              </a:spcAft>
              <a:buClrTx/>
              <a:buFont typeface="Arial" panose="020B0604020202020204" pitchFamily="34" charset="0"/>
              <a:buChar char="•"/>
              <a:tabLst/>
              <a:defRPr sz="1600"/>
            </a:lvl2pPr>
            <a:lvl3pPr marL="1005840" indent="-228600">
              <a:spcBef>
                <a:spcPts val="600"/>
              </a:spcBef>
              <a:spcAft>
                <a:spcPts val="0"/>
              </a:spcAft>
              <a:buClrTx/>
              <a:buFont typeface="Arial" panose="020B0604020202020204" pitchFamily="34" charset="0"/>
              <a:buChar char="•"/>
              <a:tabLst/>
              <a:defRPr sz="1400"/>
            </a:lvl3pPr>
            <a:lvl4pPr marL="1051560" indent="-228600">
              <a:spcBef>
                <a:spcPts val="900"/>
              </a:spcBef>
              <a:buFont typeface="+mj-lt"/>
              <a:buAutoNum type="arabicPeriod"/>
              <a:defRPr sz="1400"/>
            </a:lvl4pPr>
            <a:lvl5pPr marL="1325880" indent="-228600">
              <a:spcBef>
                <a:spcPts val="900"/>
              </a:spcBef>
              <a:buFont typeface="+mj-lt"/>
              <a:buAutoNum type="arabicPeriod"/>
              <a:defRPr sz="1400"/>
            </a:lvl5pPr>
          </a:lstStyle>
          <a:p>
            <a:pPr lvl="0"/>
            <a:r>
              <a:rPr lang="en-US" dirty="0"/>
              <a:t>Click to add content</a:t>
            </a:r>
          </a:p>
          <a:p>
            <a:pPr lvl="1"/>
            <a:r>
              <a:rPr lang="en-US" dirty="0"/>
              <a:t>2nd level text</a:t>
            </a:r>
          </a:p>
          <a:p>
            <a:pPr lvl="2"/>
            <a:r>
              <a:rPr lang="en-US" dirty="0"/>
              <a:t>3rd level text</a:t>
            </a:r>
          </a:p>
        </p:txBody>
      </p:sp>
      <p:cxnSp>
        <p:nvCxnSpPr>
          <p:cNvPr id="9" name="Straight Connector 8">
            <a:extLst>
              <a:ext uri="{FF2B5EF4-FFF2-40B4-BE49-F238E27FC236}">
                <a16:creationId xmlns:a16="http://schemas.microsoft.com/office/drawing/2014/main" id="{06654D8E-53D7-24EA-BE00-553663804946}"/>
              </a:ext>
            </a:extLst>
          </p:cNvPr>
          <p:cNvCxnSpPr>
            <a:cxnSpLocks/>
          </p:cNvCxnSpPr>
          <p:nvPr/>
        </p:nvCxnSpPr>
        <p:spPr>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
        <p:nvSpPr>
          <p:cNvPr id="4" name="Date Placeholder 3">
            <a:extLst>
              <a:ext uri="{FF2B5EF4-FFF2-40B4-BE49-F238E27FC236}">
                <a16:creationId xmlns:a16="http://schemas.microsoft.com/office/drawing/2014/main" id="{31347B8F-702B-F8D2-3BCF-E1C9AEB86CEC}"/>
              </a:ext>
            </a:extLst>
          </p:cNvPr>
          <p:cNvSpPr>
            <a:spLocks noGrp="1"/>
          </p:cNvSpPr>
          <p:nvPr>
            <p:ph type="dt" sz="half" idx="10"/>
          </p:nvPr>
        </p:nvSpPr>
        <p:spPr/>
        <p:txBody>
          <a:bodyPr/>
          <a:lstStyle/>
          <a:p>
            <a:fld id="{7BD0C447-63DF-4D3E-8633-1F74B6350F13}" type="datetime1">
              <a:rPr lang="en-US" smtClean="0"/>
              <a:t>2/19/2025</a:t>
            </a:fld>
            <a:endParaRPr lang="en-US" dirty="0"/>
          </a:p>
        </p:txBody>
      </p:sp>
      <p:sp>
        <p:nvSpPr>
          <p:cNvPr id="8" name="Footer Placeholder 7">
            <a:extLst>
              <a:ext uri="{FF2B5EF4-FFF2-40B4-BE49-F238E27FC236}">
                <a16:creationId xmlns:a16="http://schemas.microsoft.com/office/drawing/2014/main" id="{2D295671-87C9-E086-9979-83CE71CF0FF1}"/>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D3DF2403-9115-12D2-6006-6F820363A79D}"/>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5" name="Straight Connector 4">
            <a:extLst>
              <a:ext uri="{FF2B5EF4-FFF2-40B4-BE49-F238E27FC236}">
                <a16:creationId xmlns:a16="http://schemas.microsoft.com/office/drawing/2014/main" id="{46BFA7A6-B1A7-45E7-3AC5-3E0FB62C8ACD}"/>
              </a:ext>
            </a:extLst>
          </p:cNvPr>
          <p:cNvCxnSpPr>
            <a:cxnSpLocks/>
          </p:cNvCxnSpPr>
          <p:nvPr/>
        </p:nvCxnSpPr>
        <p:spPr>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4722089"/>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Title only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3A05-DC05-1CC5-ED65-5734138EE80C}"/>
              </a:ext>
            </a:extLst>
          </p:cNvPr>
          <p:cNvSpPr>
            <a:spLocks noGrp="1"/>
          </p:cNvSpPr>
          <p:nvPr>
            <p:ph type="title" hasCustomPrompt="1"/>
          </p:nvPr>
        </p:nvSpPr>
        <p:spPr/>
        <p:txBody>
          <a:bodyPr/>
          <a:lstStyle/>
          <a:p>
            <a:r>
              <a:rPr lang="en-US" dirty="0"/>
              <a:t>Click to add title</a:t>
            </a:r>
          </a:p>
        </p:txBody>
      </p:sp>
      <p:sp>
        <p:nvSpPr>
          <p:cNvPr id="8" name="Date Placeholder 7">
            <a:extLst>
              <a:ext uri="{FF2B5EF4-FFF2-40B4-BE49-F238E27FC236}">
                <a16:creationId xmlns:a16="http://schemas.microsoft.com/office/drawing/2014/main" id="{D1C004D1-9C96-9E3A-B3CF-E648F1817884}"/>
              </a:ext>
            </a:extLst>
          </p:cNvPr>
          <p:cNvSpPr>
            <a:spLocks noGrp="1"/>
          </p:cNvSpPr>
          <p:nvPr>
            <p:ph type="dt" sz="half" idx="10"/>
          </p:nvPr>
        </p:nvSpPr>
        <p:spPr/>
        <p:txBody>
          <a:bodyPr/>
          <a:lstStyle/>
          <a:p>
            <a:fld id="{34B751B7-EDD5-4C32-B7E9-CF83F055A7D0}" type="datetime1">
              <a:rPr lang="en-US" smtClean="0"/>
              <a:t>2/19/2025</a:t>
            </a:fld>
            <a:endParaRPr lang="en-US" dirty="0"/>
          </a:p>
        </p:txBody>
      </p:sp>
      <p:sp>
        <p:nvSpPr>
          <p:cNvPr id="9" name="Footer Placeholder 8">
            <a:extLst>
              <a:ext uri="{FF2B5EF4-FFF2-40B4-BE49-F238E27FC236}">
                <a16:creationId xmlns:a16="http://schemas.microsoft.com/office/drawing/2014/main" id="{C8F63855-627B-94BE-7770-B3F2F8F1DAD6}"/>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64918DA7-E1E1-1CFE-6E02-09FE2AA2F07F}"/>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3" name="Cognizant Logo_rgb_rev_2023" descr="Cognizant logo reversed, SVG format">
            <a:extLst>
              <a:ext uri="{FF2B5EF4-FFF2-40B4-BE49-F238E27FC236}">
                <a16:creationId xmlns:a16="http://schemas.microsoft.com/office/drawing/2014/main" id="{39ECF048-F463-0BC0-00A8-80B618B315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9099305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Blank - dark">
    <p:bg>
      <p:bgRef idx="1001">
        <a:schemeClr val="bg1"/>
      </p:bgRef>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86AB16-C89B-C286-D054-A2D5DB5C460C}"/>
              </a:ext>
            </a:extLst>
          </p:cNvPr>
          <p:cNvSpPr>
            <a:spLocks noGrp="1"/>
          </p:cNvSpPr>
          <p:nvPr>
            <p:ph type="title" hasCustomPrompt="1"/>
          </p:nvPr>
        </p:nvSpPr>
        <p:spPr>
          <a:xfrm>
            <a:off x="457200" y="-357975"/>
            <a:ext cx="11277600" cy="193899"/>
          </a:xfrm>
        </p:spPr>
        <p:txBody>
          <a:bodyPr/>
          <a:lstStyle>
            <a:lvl1pPr>
              <a:defRPr sz="1400">
                <a:solidFill>
                  <a:schemeClr val="bg1"/>
                </a:solidFill>
              </a:defRPr>
            </a:lvl1pPr>
          </a:lstStyle>
          <a:p>
            <a:r>
              <a:rPr lang="en-US"/>
              <a:t>Click to add title (for accessibility purposes)</a:t>
            </a:r>
          </a:p>
        </p:txBody>
      </p:sp>
      <p:sp>
        <p:nvSpPr>
          <p:cNvPr id="2" name="Date Placeholder 1">
            <a:extLst>
              <a:ext uri="{FF2B5EF4-FFF2-40B4-BE49-F238E27FC236}">
                <a16:creationId xmlns:a16="http://schemas.microsoft.com/office/drawing/2014/main" id="{782BD780-BD7C-D16D-9867-3767997FAF91}"/>
              </a:ext>
            </a:extLst>
          </p:cNvPr>
          <p:cNvSpPr>
            <a:spLocks noGrp="1"/>
          </p:cNvSpPr>
          <p:nvPr>
            <p:ph type="dt" sz="half" idx="10"/>
          </p:nvPr>
        </p:nvSpPr>
        <p:spPr/>
        <p:txBody>
          <a:bodyPr/>
          <a:lstStyle/>
          <a:p>
            <a:fld id="{B8D9EEA2-7C16-4EBF-A4ED-6EE3F89E8D21}" type="datetime1">
              <a:rPr lang="en-US" smtClean="0"/>
              <a:t>2/19/2025</a:t>
            </a:fld>
            <a:endParaRPr lang="en-US" dirty="0"/>
          </a:p>
        </p:txBody>
      </p:sp>
      <p:sp>
        <p:nvSpPr>
          <p:cNvPr id="7" name="Footer Placeholder 6">
            <a:extLst>
              <a:ext uri="{FF2B5EF4-FFF2-40B4-BE49-F238E27FC236}">
                <a16:creationId xmlns:a16="http://schemas.microsoft.com/office/drawing/2014/main" id="{A5ABA333-FF45-AB19-E8F1-74BC796D7D7D}"/>
              </a:ext>
            </a:extLst>
          </p:cNvPr>
          <p:cNvSpPr>
            <a:spLocks noGrp="1"/>
          </p:cNvSpPr>
          <p:nvPr>
            <p:ph type="ftr" sz="quarter" idx="11"/>
          </p:nvPr>
        </p:nvSpPr>
        <p:spPr/>
        <p:txBody>
          <a:bodyPr/>
          <a:lstStyle/>
          <a:p>
            <a:r>
              <a:rPr lang="en-US"/>
              <a:t>© 2025–2027 Cognizant | Private</a:t>
            </a:r>
            <a:endParaRPr lang="en-US" dirty="0"/>
          </a:p>
        </p:txBody>
      </p:sp>
      <p:sp>
        <p:nvSpPr>
          <p:cNvPr id="8" name="Slide Number Placeholder 7">
            <a:extLst>
              <a:ext uri="{FF2B5EF4-FFF2-40B4-BE49-F238E27FC236}">
                <a16:creationId xmlns:a16="http://schemas.microsoft.com/office/drawing/2014/main" id="{D83C6AAA-8E03-CCE1-302E-C26D372E0547}"/>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4" name="Cognizant Logo_rgb_rev_2023" descr="Cognizant logo reversed, SVG format">
            <a:extLst>
              <a:ext uri="{FF2B5EF4-FFF2-40B4-BE49-F238E27FC236}">
                <a16:creationId xmlns:a16="http://schemas.microsoft.com/office/drawing/2014/main" id="{F805300B-96D9-F036-71EF-3F86B3B72D1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794437884"/>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wo colum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7800"/>
            <a:ext cx="5212076"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6522720" y="1447800"/>
            <a:ext cx="5183188" cy="281103"/>
          </a:xfrm>
        </p:spPr>
        <p:txBody>
          <a:bodyPr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6522720"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a:t>
            </a:r>
          </a:p>
          <a:p>
            <a:pPr lvl="4"/>
            <a:r>
              <a:rPr lang="en-US" dirty="0"/>
              <a:t>Fifth level</a:t>
            </a:r>
          </a:p>
        </p:txBody>
      </p:sp>
      <p:cxnSp>
        <p:nvCxnSpPr>
          <p:cNvPr id="11" name="Straight Connector 10">
            <a:extLst>
              <a:ext uri="{FF2B5EF4-FFF2-40B4-BE49-F238E27FC236}">
                <a16:creationId xmlns:a16="http://schemas.microsoft.com/office/drawing/2014/main" id="{CAC5B4FD-126E-C923-20FE-0F5752D73F74}"/>
              </a:ext>
            </a:extLst>
          </p:cNvPr>
          <p:cNvCxnSpPr>
            <a:cxnSpLocks/>
          </p:cNvCxnSpPr>
          <p:nvPr/>
        </p:nvCxnSpPr>
        <p:spPr>
          <a:xfrm>
            <a:off x="6096000" y="1444752"/>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3935A7ED-6F86-9D0C-DCB0-7B1E2AC5270D}"/>
              </a:ext>
            </a:extLst>
          </p:cNvPr>
          <p:cNvSpPr>
            <a:spLocks noGrp="1"/>
          </p:cNvSpPr>
          <p:nvPr>
            <p:ph type="dt" sz="half" idx="10"/>
          </p:nvPr>
        </p:nvSpPr>
        <p:spPr/>
        <p:txBody>
          <a:bodyPr/>
          <a:lstStyle/>
          <a:p>
            <a:fld id="{91C17549-EEBF-4F3F-AEC3-BD6253AA8F59}" type="datetime1">
              <a:rPr lang="en-US" smtClean="0"/>
              <a:t>2/19/2025</a:t>
            </a:fld>
            <a:endParaRPr lang="en-US" dirty="0"/>
          </a:p>
        </p:txBody>
      </p:sp>
      <p:sp>
        <p:nvSpPr>
          <p:cNvPr id="13" name="Footer Placeholder 12">
            <a:extLst>
              <a:ext uri="{FF2B5EF4-FFF2-40B4-BE49-F238E27FC236}">
                <a16:creationId xmlns:a16="http://schemas.microsoft.com/office/drawing/2014/main" id="{3B6D255F-8835-8DBB-9F90-569D07917B7B}"/>
              </a:ext>
            </a:extLst>
          </p:cNvPr>
          <p:cNvSpPr>
            <a:spLocks noGrp="1"/>
          </p:cNvSpPr>
          <p:nvPr>
            <p:ph type="ftr" sz="quarter" idx="11"/>
          </p:nvPr>
        </p:nvSpPr>
        <p:spPr/>
        <p:txBody>
          <a:bodyPr/>
          <a:lstStyle/>
          <a:p>
            <a:r>
              <a:rPr lang="en-US"/>
              <a:t>© 2025–2027 Cognizant | Private</a:t>
            </a:r>
            <a:endParaRPr lang="en-US" dirty="0"/>
          </a:p>
        </p:txBody>
      </p:sp>
      <p:sp>
        <p:nvSpPr>
          <p:cNvPr id="14" name="Slide Number Placeholder 13">
            <a:extLst>
              <a:ext uri="{FF2B5EF4-FFF2-40B4-BE49-F238E27FC236}">
                <a16:creationId xmlns:a16="http://schemas.microsoft.com/office/drawing/2014/main" id="{22927497-DF06-5FD3-E29B-027FB589C8A5}"/>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1DE60F7F-2598-AFEF-3685-42666554AD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092546887"/>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hree colum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435864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435864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11" name="Text Placeholder 4">
            <a:extLst>
              <a:ext uri="{FF2B5EF4-FFF2-40B4-BE49-F238E27FC236}">
                <a16:creationId xmlns:a16="http://schemas.microsoft.com/office/drawing/2014/main" id="{86FD443D-34B0-9A83-29DB-8F197FDBF4CC}"/>
              </a:ext>
            </a:extLst>
          </p:cNvPr>
          <p:cNvSpPr>
            <a:spLocks noGrp="1"/>
          </p:cNvSpPr>
          <p:nvPr>
            <p:ph type="body" sz="quarter" idx="14" hasCustomPrompt="1"/>
          </p:nvPr>
        </p:nvSpPr>
        <p:spPr>
          <a:xfrm>
            <a:off x="826008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149D936A-CA93-6EC3-649C-C64805636A41}"/>
              </a:ext>
            </a:extLst>
          </p:cNvPr>
          <p:cNvSpPr>
            <a:spLocks noGrp="1"/>
          </p:cNvSpPr>
          <p:nvPr>
            <p:ph sz="quarter" idx="15" hasCustomPrompt="1"/>
          </p:nvPr>
        </p:nvSpPr>
        <p:spPr>
          <a:xfrm>
            <a:off x="826008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cxnSp>
        <p:nvCxnSpPr>
          <p:cNvPr id="13" name="Straight Connector 12">
            <a:extLst>
              <a:ext uri="{FF2B5EF4-FFF2-40B4-BE49-F238E27FC236}">
                <a16:creationId xmlns:a16="http://schemas.microsoft.com/office/drawing/2014/main" id="{68E36702-0CEF-D114-17AE-83A7C377C9A7}"/>
              </a:ext>
            </a:extLst>
          </p:cNvPr>
          <p:cNvCxnSpPr>
            <a:cxnSpLocks/>
          </p:cNvCxnSpPr>
          <p:nvPr/>
        </p:nvCxnSpPr>
        <p:spPr>
          <a:xfrm>
            <a:off x="414528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5AB7EC-316C-897C-CA19-9CEC9B880398}"/>
              </a:ext>
            </a:extLst>
          </p:cNvPr>
          <p:cNvCxnSpPr>
            <a:cxnSpLocks/>
          </p:cNvCxnSpPr>
          <p:nvPr/>
        </p:nvCxnSpPr>
        <p:spPr>
          <a:xfrm>
            <a:off x="804672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F5B8B50B-AB16-A20B-185B-36DFF37B0A24}"/>
              </a:ext>
            </a:extLst>
          </p:cNvPr>
          <p:cNvSpPr>
            <a:spLocks noGrp="1"/>
          </p:cNvSpPr>
          <p:nvPr>
            <p:ph type="dt" sz="half" idx="16"/>
          </p:nvPr>
        </p:nvSpPr>
        <p:spPr/>
        <p:txBody>
          <a:bodyPr/>
          <a:lstStyle/>
          <a:p>
            <a:fld id="{80A36B52-8436-4389-9B2A-8C0F3227369F}" type="datetime1">
              <a:rPr lang="en-US" smtClean="0"/>
              <a:t>2/19/2025</a:t>
            </a:fld>
            <a:endParaRPr lang="en-US" dirty="0"/>
          </a:p>
        </p:txBody>
      </p:sp>
      <p:sp>
        <p:nvSpPr>
          <p:cNvPr id="17" name="Footer Placeholder 16">
            <a:extLst>
              <a:ext uri="{FF2B5EF4-FFF2-40B4-BE49-F238E27FC236}">
                <a16:creationId xmlns:a16="http://schemas.microsoft.com/office/drawing/2014/main" id="{05375221-EE8E-370B-A5A8-1CA07AEA3C8F}"/>
              </a:ext>
            </a:extLst>
          </p:cNvPr>
          <p:cNvSpPr>
            <a:spLocks noGrp="1"/>
          </p:cNvSpPr>
          <p:nvPr>
            <p:ph type="ftr" sz="quarter" idx="17"/>
          </p:nvPr>
        </p:nvSpPr>
        <p:spPr/>
        <p:txBody>
          <a:bodyPr/>
          <a:lstStyle/>
          <a:p>
            <a:r>
              <a:rPr lang="en-US"/>
              <a:t>© 2025–2027 Cognizant | Private</a:t>
            </a:r>
            <a:endParaRPr lang="en-US" dirty="0"/>
          </a:p>
        </p:txBody>
      </p:sp>
      <p:sp>
        <p:nvSpPr>
          <p:cNvPr id="18" name="Slide Number Placeholder 17">
            <a:extLst>
              <a:ext uri="{FF2B5EF4-FFF2-40B4-BE49-F238E27FC236}">
                <a16:creationId xmlns:a16="http://schemas.microsoft.com/office/drawing/2014/main" id="{6267E76B-A742-758B-F8B4-A2ECF5BC1DDB}"/>
              </a:ext>
            </a:extLst>
          </p:cNvPr>
          <p:cNvSpPr>
            <a:spLocks noGrp="1"/>
          </p:cNvSpPr>
          <p:nvPr>
            <p:ph type="sldNum" sz="quarter" idx="18"/>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4D269101-9011-77BF-B029-F362C603BBB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205733390"/>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omparison horizontal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3962400" y="144780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88600C33-2456-4AF5-B85D-EE39F485AD31}" type="datetime1">
              <a:rPr lang="en-US" smtClean="0"/>
              <a:t>2/19/2025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a:t>© 2025–2027 Cognizant | Private</a:t>
            </a:r>
            <a:endParaRPr lang="en-US" dirty="0"/>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
        <p:nvSpPr>
          <p:cNvPr id="6" name="Text Placeholder 5">
            <a:extLst>
              <a:ext uri="{FF2B5EF4-FFF2-40B4-BE49-F238E27FC236}">
                <a16:creationId xmlns:a16="http://schemas.microsoft.com/office/drawing/2014/main" id="{E5983A4D-2A2C-B635-2F97-8FF9365D1E60}"/>
              </a:ext>
            </a:extLst>
          </p:cNvPr>
          <p:cNvSpPr>
            <a:spLocks noGrp="1"/>
          </p:cNvSpPr>
          <p:nvPr>
            <p:ph type="body" sz="quarter" idx="13" hasCustomPrompt="1"/>
          </p:nvPr>
        </p:nvSpPr>
        <p:spPr>
          <a:xfrm>
            <a:off x="457200" y="1447800"/>
            <a:ext cx="2971800" cy="1308100"/>
          </a:xfrm>
        </p:spPr>
        <p:txBody>
          <a:bodyPr>
            <a:noAutofit/>
          </a:bodyPr>
          <a:lstStyle>
            <a:lvl1pPr marL="0" indent="0">
              <a:buNone/>
              <a:defRPr sz="1800" b="1">
                <a:solidFill>
                  <a:schemeClr val="accent3"/>
                </a:solidFill>
              </a:defRPr>
            </a:lvl1pPr>
          </a:lstStyle>
          <a:p>
            <a:pPr lvl="0"/>
            <a:r>
              <a:rPr lang="en-US" dirty="0"/>
              <a:t>Subtitle here</a:t>
            </a:r>
          </a:p>
        </p:txBody>
      </p:sp>
      <p:cxnSp>
        <p:nvCxnSpPr>
          <p:cNvPr id="7" name="Straight Connector 6">
            <a:extLst>
              <a:ext uri="{FF2B5EF4-FFF2-40B4-BE49-F238E27FC236}">
                <a16:creationId xmlns:a16="http://schemas.microsoft.com/office/drawing/2014/main" id="{D44ACB01-6B78-648D-EBF4-7043D32A4DCC}"/>
              </a:ext>
            </a:extLst>
          </p:cNvPr>
          <p:cNvCxnSpPr>
            <a:cxnSpLocks/>
          </p:cNvCxnSpPr>
          <p:nvPr/>
        </p:nvCxnSpPr>
        <p:spPr>
          <a:xfrm>
            <a:off x="452438" y="2847490"/>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55E037-1D4C-9E0D-9DB6-DCBB7033AC21}"/>
              </a:ext>
            </a:extLst>
          </p:cNvPr>
          <p:cNvCxnSpPr>
            <a:cxnSpLocks/>
          </p:cNvCxnSpPr>
          <p:nvPr/>
        </p:nvCxnSpPr>
        <p:spPr>
          <a:xfrm>
            <a:off x="3962400" y="2847490"/>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B4CBE33-0E3B-B5D6-D276-A5FBB088DD56}"/>
              </a:ext>
            </a:extLst>
          </p:cNvPr>
          <p:cNvSpPr>
            <a:spLocks noGrp="1"/>
          </p:cNvSpPr>
          <p:nvPr>
            <p:ph idx="14" hasCustomPrompt="1"/>
          </p:nvPr>
        </p:nvSpPr>
        <p:spPr>
          <a:xfrm>
            <a:off x="3962400" y="293908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15" name="Text Placeholder 5">
            <a:extLst>
              <a:ext uri="{FF2B5EF4-FFF2-40B4-BE49-F238E27FC236}">
                <a16:creationId xmlns:a16="http://schemas.microsoft.com/office/drawing/2014/main" id="{300D1863-6D9F-D386-3272-7AE775F597AD}"/>
              </a:ext>
            </a:extLst>
          </p:cNvPr>
          <p:cNvSpPr>
            <a:spLocks noGrp="1"/>
          </p:cNvSpPr>
          <p:nvPr>
            <p:ph type="body" sz="quarter" idx="15" hasCustomPrompt="1"/>
          </p:nvPr>
        </p:nvSpPr>
        <p:spPr>
          <a:xfrm>
            <a:off x="457200" y="2939080"/>
            <a:ext cx="2971800" cy="1308100"/>
          </a:xfrm>
        </p:spPr>
        <p:txBody>
          <a:bodyPr>
            <a:noAutofit/>
          </a:bodyPr>
          <a:lstStyle>
            <a:lvl1pPr marL="0" indent="0">
              <a:buNone/>
              <a:defRPr sz="1800" b="1">
                <a:solidFill>
                  <a:schemeClr val="accent3"/>
                </a:solidFill>
              </a:defRPr>
            </a:lvl1pPr>
          </a:lstStyle>
          <a:p>
            <a:pPr lvl="0"/>
            <a:r>
              <a:rPr lang="en-US" dirty="0"/>
              <a:t>Subtitle here</a:t>
            </a:r>
          </a:p>
        </p:txBody>
      </p:sp>
      <p:cxnSp>
        <p:nvCxnSpPr>
          <p:cNvPr id="16" name="Straight Connector 15">
            <a:extLst>
              <a:ext uri="{FF2B5EF4-FFF2-40B4-BE49-F238E27FC236}">
                <a16:creationId xmlns:a16="http://schemas.microsoft.com/office/drawing/2014/main" id="{AA5D8537-3CEF-DF78-41F1-0F6312E9645F}"/>
              </a:ext>
            </a:extLst>
          </p:cNvPr>
          <p:cNvCxnSpPr>
            <a:cxnSpLocks/>
          </p:cNvCxnSpPr>
          <p:nvPr/>
        </p:nvCxnSpPr>
        <p:spPr>
          <a:xfrm>
            <a:off x="452438" y="4338770"/>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FE904F-D475-7593-E45F-BF79A922E831}"/>
              </a:ext>
            </a:extLst>
          </p:cNvPr>
          <p:cNvCxnSpPr>
            <a:cxnSpLocks/>
          </p:cNvCxnSpPr>
          <p:nvPr/>
        </p:nvCxnSpPr>
        <p:spPr>
          <a:xfrm>
            <a:off x="3962400" y="4338770"/>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42A06B7-2FE2-2908-5164-0845DA34203C}"/>
              </a:ext>
            </a:extLst>
          </p:cNvPr>
          <p:cNvSpPr>
            <a:spLocks noGrp="1"/>
          </p:cNvSpPr>
          <p:nvPr>
            <p:ph idx="16" hasCustomPrompt="1"/>
          </p:nvPr>
        </p:nvSpPr>
        <p:spPr>
          <a:xfrm>
            <a:off x="3962400" y="4430359"/>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19" name="Text Placeholder 5">
            <a:extLst>
              <a:ext uri="{FF2B5EF4-FFF2-40B4-BE49-F238E27FC236}">
                <a16:creationId xmlns:a16="http://schemas.microsoft.com/office/drawing/2014/main" id="{6F293747-E822-8B9A-B250-BD09178A5F10}"/>
              </a:ext>
            </a:extLst>
          </p:cNvPr>
          <p:cNvSpPr>
            <a:spLocks noGrp="1"/>
          </p:cNvSpPr>
          <p:nvPr>
            <p:ph type="body" sz="quarter" idx="17" hasCustomPrompt="1"/>
          </p:nvPr>
        </p:nvSpPr>
        <p:spPr>
          <a:xfrm>
            <a:off x="457200" y="4430359"/>
            <a:ext cx="2971800" cy="1308100"/>
          </a:xfrm>
        </p:spPr>
        <p:txBody>
          <a:bodyPr>
            <a:noAutofit/>
          </a:bodyPr>
          <a:lstStyle>
            <a:lvl1pPr marL="0" indent="0">
              <a:buNone/>
              <a:defRPr sz="1800" b="1">
                <a:solidFill>
                  <a:schemeClr val="accent3"/>
                </a:solidFill>
              </a:defRPr>
            </a:lvl1pPr>
          </a:lstStyle>
          <a:p>
            <a:pPr lvl="0"/>
            <a:r>
              <a:rPr lang="en-US" dirty="0"/>
              <a:t>Subtitle here</a:t>
            </a:r>
          </a:p>
        </p:txBody>
      </p:sp>
      <p:sp>
        <p:nvSpPr>
          <p:cNvPr id="4" name="Text Placeholder 7">
            <a:extLst>
              <a:ext uri="{FF2B5EF4-FFF2-40B4-BE49-F238E27FC236}">
                <a16:creationId xmlns:a16="http://schemas.microsoft.com/office/drawing/2014/main" id="{72C70445-48B0-9FD3-49CD-384BFCCB6776}"/>
              </a:ext>
            </a:extLst>
          </p:cNvPr>
          <p:cNvSpPr>
            <a:spLocks noGrp="1"/>
          </p:cNvSpPr>
          <p:nvPr>
            <p:ph type="body" sz="quarter" idx="18" hasCustomPrompt="1"/>
          </p:nvPr>
        </p:nvSpPr>
        <p:spPr>
          <a:xfrm>
            <a:off x="457200" y="5947090"/>
            <a:ext cx="11277600" cy="124906"/>
          </a:xfrm>
        </p:spPr>
        <p:txBody>
          <a:bodyPr anchor="b">
            <a:spAutoFit/>
          </a:bodyPr>
          <a:lstStyle>
            <a:lvl1pPr marL="0" indent="0">
              <a:buNone/>
              <a:defRPr sz="800">
                <a:solidFill>
                  <a:schemeClr val="tx1"/>
                </a:solidFill>
              </a:defRPr>
            </a:lvl1pPr>
          </a:lstStyle>
          <a:p>
            <a:pPr lvl="0"/>
            <a:r>
              <a:rPr lang="en-US"/>
              <a:t>Insert source or footnote here</a:t>
            </a:r>
          </a:p>
        </p:txBody>
      </p:sp>
      <p:cxnSp>
        <p:nvCxnSpPr>
          <p:cNvPr id="8" name="Straight Connector 7">
            <a:extLst>
              <a:ext uri="{FF2B5EF4-FFF2-40B4-BE49-F238E27FC236}">
                <a16:creationId xmlns:a16="http://schemas.microsoft.com/office/drawing/2014/main" id="{35EE48CC-AC3C-AD12-0F6B-6F8CB2E6EC5E}"/>
              </a:ext>
            </a:extLst>
          </p:cNvPr>
          <p:cNvCxnSpPr>
            <a:cxnSpLocks/>
          </p:cNvCxnSpPr>
          <p:nvPr/>
        </p:nvCxnSpPr>
        <p:spPr>
          <a:xfrm>
            <a:off x="452438" y="1342781"/>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28B6686-C28E-A83C-319D-33930A551B41}"/>
              </a:ext>
            </a:extLst>
          </p:cNvPr>
          <p:cNvCxnSpPr>
            <a:cxnSpLocks/>
          </p:cNvCxnSpPr>
          <p:nvPr/>
        </p:nvCxnSpPr>
        <p:spPr>
          <a:xfrm>
            <a:off x="3962400" y="1342781"/>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0" name="Cognizant Logo_rgb_rev_2023" descr="Cognizant logo reversed, SVG format">
            <a:extLst>
              <a:ext uri="{FF2B5EF4-FFF2-40B4-BE49-F238E27FC236}">
                <a16:creationId xmlns:a16="http://schemas.microsoft.com/office/drawing/2014/main" id="{8EF2B9B7-A970-B060-F759-FFA1C8972DF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122974737"/>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 preserve="1">
  <p:cSld name="Two Content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EB62-7BE1-5D8C-1B24-A6872199ABCA}"/>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F3764D86-105F-2A88-55B5-2DAECBD3E8E3}"/>
              </a:ext>
            </a:extLst>
          </p:cNvPr>
          <p:cNvSpPr>
            <a:spLocks noGrp="1"/>
          </p:cNvSpPr>
          <p:nvPr>
            <p:ph sz="half" idx="1" hasCustomPrompt="1"/>
          </p:nvPr>
        </p:nvSpPr>
        <p:spPr>
          <a:xfrm>
            <a:off x="45720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Content Placeholder 3">
            <a:extLst>
              <a:ext uri="{FF2B5EF4-FFF2-40B4-BE49-F238E27FC236}">
                <a16:creationId xmlns:a16="http://schemas.microsoft.com/office/drawing/2014/main" id="{14AB8798-DFE7-49BE-4E9F-920D1EB6D54B}"/>
              </a:ext>
            </a:extLst>
          </p:cNvPr>
          <p:cNvSpPr>
            <a:spLocks noGrp="1"/>
          </p:cNvSpPr>
          <p:nvPr>
            <p:ph sz="half" idx="2" hasCustomPrompt="1"/>
          </p:nvPr>
        </p:nvSpPr>
        <p:spPr>
          <a:xfrm>
            <a:off x="652272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Date Placeholder 4">
            <a:extLst>
              <a:ext uri="{FF2B5EF4-FFF2-40B4-BE49-F238E27FC236}">
                <a16:creationId xmlns:a16="http://schemas.microsoft.com/office/drawing/2014/main" id="{F095D326-A1CD-53C0-6E4B-3792BB1FD4A9}"/>
              </a:ext>
            </a:extLst>
          </p:cNvPr>
          <p:cNvSpPr>
            <a:spLocks noGrp="1"/>
          </p:cNvSpPr>
          <p:nvPr>
            <p:ph type="dt" sz="half" idx="10"/>
          </p:nvPr>
        </p:nvSpPr>
        <p:spPr/>
        <p:txBody>
          <a:bodyPr/>
          <a:lstStyle/>
          <a:p>
            <a:fld id="{757E0E9A-856D-4146-8D92-37E8551F25FC}" type="datetime1">
              <a:rPr lang="en-US" smtClean="0"/>
              <a:t>2/19/2025</a:t>
            </a:fld>
            <a:endParaRPr lang="en-US" dirty="0"/>
          </a:p>
        </p:txBody>
      </p:sp>
      <p:sp>
        <p:nvSpPr>
          <p:cNvPr id="9" name="Footer Placeholder 8">
            <a:extLst>
              <a:ext uri="{FF2B5EF4-FFF2-40B4-BE49-F238E27FC236}">
                <a16:creationId xmlns:a16="http://schemas.microsoft.com/office/drawing/2014/main" id="{52D2E00C-B7D1-9930-4311-FC69249A0E4C}"/>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2270ADC6-D307-E812-97FA-15F07F1166A3}"/>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7" name="Straight Connector 6">
            <a:extLst>
              <a:ext uri="{FF2B5EF4-FFF2-40B4-BE49-F238E27FC236}">
                <a16:creationId xmlns:a16="http://schemas.microsoft.com/office/drawing/2014/main" id="{E37B872B-0E81-EACD-CA82-14E1DB182F48}"/>
              </a:ext>
            </a:extLst>
          </p:cNvPr>
          <p:cNvCxnSpPr>
            <a:cxnSpLocks/>
          </p:cNvCxnSpPr>
          <p:nvPr/>
        </p:nvCxnSpPr>
        <p:spPr>
          <a:xfrm>
            <a:off x="6096000" y="1444752"/>
            <a:ext cx="0" cy="45720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Cognizant Logo_rgb_rev_2023" descr="Cognizant logo reversed, SVG format">
            <a:extLst>
              <a:ext uri="{FF2B5EF4-FFF2-40B4-BE49-F238E27FC236}">
                <a16:creationId xmlns:a16="http://schemas.microsoft.com/office/drawing/2014/main" id="{FC29E878-865C-DE37-D860-F62A7822B47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036684699"/>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6507-4F3C-6F06-CC64-DCB416815963}"/>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Content Placeholder 2">
            <a:extLst>
              <a:ext uri="{FF2B5EF4-FFF2-40B4-BE49-F238E27FC236}">
                <a16:creationId xmlns:a16="http://schemas.microsoft.com/office/drawing/2014/main" id="{9521B89B-1396-CE54-BDAC-657C3A1FCF13}"/>
              </a:ext>
            </a:extLst>
          </p:cNvPr>
          <p:cNvSpPr>
            <a:spLocks noGrp="1"/>
          </p:cNvSpPr>
          <p:nvPr>
            <p:ph idx="1" hasCustomPrompt="1"/>
          </p:nvPr>
        </p:nvSpPr>
        <p:spPr>
          <a:xfrm>
            <a:off x="6096000" y="1447799"/>
            <a:ext cx="5638800" cy="4663440"/>
          </a:xfrm>
        </p:spPr>
        <p:txBody>
          <a:bodyPr>
            <a:noAutofit/>
          </a:bodyPr>
          <a:lstStyle>
            <a:lvl1pPr marL="0" indent="0">
              <a:buNone/>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marL="182880" marR="0" lvl="0" indent="-182880" algn="l" defTabSz="914400" rtl="0" eaLnBrk="1" fontAlgn="auto" latinLnBrk="0" hangingPunct="1">
              <a:lnSpc>
                <a:spcPct val="110000"/>
              </a:lnSpc>
              <a:spcBef>
                <a:spcPts val="600"/>
              </a:spcBef>
              <a:spcAft>
                <a:spcPts val="0"/>
              </a:spcAft>
              <a:buClr>
                <a:schemeClr val="tx1"/>
              </a:buClr>
              <a:buSzTx/>
              <a:buFont typeface="Arial" panose="020B0604020202020204" pitchFamily="34" charset="0"/>
              <a:buChar char="•"/>
              <a:tabLst/>
              <a:defRPr/>
            </a:pPr>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3">
            <a:extLst>
              <a:ext uri="{FF2B5EF4-FFF2-40B4-BE49-F238E27FC236}">
                <a16:creationId xmlns:a16="http://schemas.microsoft.com/office/drawing/2014/main" id="{68C39DE7-C187-B4C9-7F93-CF29330E94C1}"/>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3"/>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5724D44-8249-FD9B-C453-3AE49B5F4FF2}"/>
              </a:ext>
            </a:extLst>
          </p:cNvPr>
          <p:cNvSpPr>
            <a:spLocks noGrp="1"/>
          </p:cNvSpPr>
          <p:nvPr>
            <p:ph type="dt" sz="half" idx="10"/>
          </p:nvPr>
        </p:nvSpPr>
        <p:spPr/>
        <p:txBody>
          <a:bodyPr/>
          <a:lstStyle/>
          <a:p>
            <a:fld id="{C113BBD8-F83C-431F-B9CD-851F5EF17787}" type="datetime1">
              <a:rPr lang="en-US" smtClean="0"/>
              <a:t>2/19/2025</a:t>
            </a:fld>
            <a:endParaRPr lang="en-US" dirty="0"/>
          </a:p>
        </p:txBody>
      </p:sp>
      <p:sp>
        <p:nvSpPr>
          <p:cNvPr id="9" name="Footer Placeholder 8">
            <a:extLst>
              <a:ext uri="{FF2B5EF4-FFF2-40B4-BE49-F238E27FC236}">
                <a16:creationId xmlns:a16="http://schemas.microsoft.com/office/drawing/2014/main" id="{FC414F21-A578-2B13-3FC0-80CE780DACE8}"/>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0594F499-4E58-F60A-D1FE-CA8DBFA3324D}"/>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C4BD05FC-72E2-D49F-5723-85E3F31D26F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4028391651"/>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CFF2-1ECE-33A6-68A7-0317E0C84DFC}"/>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Picture Placeholder 2">
            <a:extLst>
              <a:ext uri="{FF2B5EF4-FFF2-40B4-BE49-F238E27FC236}">
                <a16:creationId xmlns:a16="http://schemas.microsoft.com/office/drawing/2014/main" id="{B2C56658-0960-E18E-D91E-AA04D27572E7}"/>
              </a:ext>
            </a:extLst>
          </p:cNvPr>
          <p:cNvSpPr>
            <a:spLocks noGrp="1"/>
          </p:cNvSpPr>
          <p:nvPr>
            <p:ph type="pic" idx="1" hasCustomPrompt="1"/>
          </p:nvPr>
        </p:nvSpPr>
        <p:spPr>
          <a:xfrm>
            <a:off x="6096000" y="1447799"/>
            <a:ext cx="5638800" cy="4663439"/>
          </a:xfrm>
          <a:solidFill>
            <a:srgbClr val="ECECEB"/>
          </a:solidFill>
        </p:spPr>
        <p:txBody>
          <a:bodyPr bIns="640080" anchor="ctr">
            <a:normAutofit/>
          </a:bodyPr>
          <a:lstStyle>
            <a:lvl1pPr marL="0" indent="0" algn="ctr">
              <a:buNone/>
              <a:defRPr sz="1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drag, or paste to add picture</a:t>
            </a:r>
          </a:p>
        </p:txBody>
      </p:sp>
      <p:sp>
        <p:nvSpPr>
          <p:cNvPr id="4" name="Text Placeholder 3">
            <a:extLst>
              <a:ext uri="{FF2B5EF4-FFF2-40B4-BE49-F238E27FC236}">
                <a16:creationId xmlns:a16="http://schemas.microsoft.com/office/drawing/2014/main" id="{8801F393-8308-0D1E-52A2-FC57E4512CCF}"/>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3"/>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80241F3-9135-92CE-6A1A-5BE0AECC9970}"/>
              </a:ext>
            </a:extLst>
          </p:cNvPr>
          <p:cNvSpPr>
            <a:spLocks noGrp="1"/>
          </p:cNvSpPr>
          <p:nvPr>
            <p:ph type="dt" sz="half" idx="10"/>
          </p:nvPr>
        </p:nvSpPr>
        <p:spPr/>
        <p:txBody>
          <a:bodyPr/>
          <a:lstStyle/>
          <a:p>
            <a:fld id="{15EE1895-83F9-4535-8AB0-D77A601E1BB9}" type="datetime1">
              <a:rPr lang="en-US" smtClean="0"/>
              <a:t>2/19/2025</a:t>
            </a:fld>
            <a:endParaRPr lang="en-US" dirty="0"/>
          </a:p>
        </p:txBody>
      </p:sp>
      <p:sp>
        <p:nvSpPr>
          <p:cNvPr id="9" name="Footer Placeholder 8">
            <a:extLst>
              <a:ext uri="{FF2B5EF4-FFF2-40B4-BE49-F238E27FC236}">
                <a16:creationId xmlns:a16="http://schemas.microsoft.com/office/drawing/2014/main" id="{188FFC8B-A41D-691D-C8C9-0C363B1FD284}"/>
              </a:ext>
            </a:extLst>
          </p:cNvPr>
          <p:cNvSpPr>
            <a:spLocks noGrp="1"/>
          </p:cNvSpPr>
          <p:nvPr>
            <p:ph type="ftr" sz="quarter" idx="11"/>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B0EC0125-3406-DCE1-A443-16278DF39252}"/>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0967F69A-1700-3CED-CEEE-EDC58785000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887558208"/>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tatement - dark">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hasCustomPrompt="1"/>
          </p:nvPr>
        </p:nvSpPr>
        <p:spPr>
          <a:xfrm>
            <a:off x="1005840" y="3429000"/>
            <a:ext cx="8849360" cy="1500188"/>
          </a:xfrm>
          <a:prstGeom prst="rect">
            <a:avLst/>
          </a:prstGeom>
        </p:spPr>
        <p:txBody>
          <a:bodyPr>
            <a:noAutofit/>
          </a:bodyPr>
          <a:lstStyle>
            <a:lvl1pPr marL="0" indent="0">
              <a:buNone/>
              <a:defRPr>
                <a:solidFill>
                  <a:schemeClr val="accent3"/>
                </a:solidFill>
              </a:defRPr>
            </a:lvl1pPr>
            <a:lvl2pPr marL="457200" indent="0">
              <a:buNone/>
              <a:defRPr>
                <a:solidFill>
                  <a:schemeClr val="accent5"/>
                </a:solidFill>
              </a:defRPr>
            </a:lvl2pPr>
            <a:lvl3pPr marL="91440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a:t>Attributor name is 16pt Arial</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005840" y="1943100"/>
            <a:ext cx="8849360" cy="997196"/>
          </a:xfrm>
        </p:spPr>
        <p:txBody>
          <a:bodyPr anchor="b" anchorCtr="0"/>
          <a:lstStyle>
            <a:lvl1pPr algn="l" rtl="0" eaLnBrk="1" latinLnBrk="0" hangingPunct="1">
              <a:defRPr lang="en-US" sz="3600" smtClean="0">
                <a:effectLst/>
              </a:defRPr>
            </a:lvl1pPr>
          </a:lstStyle>
          <a:p>
            <a:pPr rtl="0" eaLnBrk="1" latinLnBrk="0" hangingPunct="1"/>
            <a:r>
              <a:rPr lang="en-US" dirty="0"/>
              <a:t>Click to edit statement or quote </a:t>
            </a:r>
            <a:br>
              <a:rPr lang="en-US" dirty="0"/>
            </a:br>
            <a:r>
              <a:rPr lang="en-US" dirty="0"/>
              <a:t>in Arial 36pt bold</a:t>
            </a:r>
          </a:p>
        </p:txBody>
      </p:sp>
      <p:sp>
        <p:nvSpPr>
          <p:cNvPr id="11" name="Date Placeholder 10">
            <a:extLst>
              <a:ext uri="{FF2B5EF4-FFF2-40B4-BE49-F238E27FC236}">
                <a16:creationId xmlns:a16="http://schemas.microsoft.com/office/drawing/2014/main" id="{37922929-B64F-A5FD-E813-DE4E4B47609B}"/>
              </a:ext>
            </a:extLst>
          </p:cNvPr>
          <p:cNvSpPr>
            <a:spLocks noGrp="1"/>
          </p:cNvSpPr>
          <p:nvPr>
            <p:ph type="dt" sz="half" idx="14"/>
          </p:nvPr>
        </p:nvSpPr>
        <p:spPr/>
        <p:txBody>
          <a:bodyPr/>
          <a:lstStyle/>
          <a:p>
            <a:fld id="{B1D548D1-88F1-4583-9328-BC85F87DFD98}" type="datetime1">
              <a:rPr lang="en-US" smtClean="0"/>
              <a:t>2/19/2025</a:t>
            </a:fld>
            <a:endParaRPr lang="en-US" dirty="0"/>
          </a:p>
        </p:txBody>
      </p:sp>
      <p:sp>
        <p:nvSpPr>
          <p:cNvPr id="12" name="Footer Placeholder 11">
            <a:extLst>
              <a:ext uri="{FF2B5EF4-FFF2-40B4-BE49-F238E27FC236}">
                <a16:creationId xmlns:a16="http://schemas.microsoft.com/office/drawing/2014/main" id="{A6D064D0-10B1-84E9-43BC-A587DFCF2552}"/>
              </a:ext>
            </a:extLst>
          </p:cNvPr>
          <p:cNvSpPr>
            <a:spLocks noGrp="1"/>
          </p:cNvSpPr>
          <p:nvPr>
            <p:ph type="ftr" sz="quarter" idx="15"/>
          </p:nvPr>
        </p:nvSpPr>
        <p:spPr/>
        <p:txBody>
          <a:bodyPr/>
          <a:lstStyle/>
          <a:p>
            <a:r>
              <a:rPr lang="en-US"/>
              <a:t>© 2025–2027 Cognizant | Private</a:t>
            </a:r>
            <a:endParaRPr lang="en-US" dirty="0"/>
          </a:p>
        </p:txBody>
      </p:sp>
      <p:sp>
        <p:nvSpPr>
          <p:cNvPr id="14" name="Slide Number Placeholder 13">
            <a:extLst>
              <a:ext uri="{FF2B5EF4-FFF2-40B4-BE49-F238E27FC236}">
                <a16:creationId xmlns:a16="http://schemas.microsoft.com/office/drawing/2014/main" id="{157F07D9-AB26-FAA7-F6B2-13FC833B9175}"/>
              </a:ext>
            </a:extLst>
          </p:cNvPr>
          <p:cNvSpPr>
            <a:spLocks noGrp="1"/>
          </p:cNvSpPr>
          <p:nvPr>
            <p:ph type="sldNum" sz="quarter" idx="16"/>
          </p:nvPr>
        </p:nvSpPr>
        <p:spPr/>
        <p:txBody>
          <a:bodyPr/>
          <a:lstStyle/>
          <a:p>
            <a:fld id="{38826FC0-333C-E549-9FA3-0EE43DF298A3}" type="slidenum">
              <a:rPr lang="en-US" smtClean="0"/>
              <a:pPr/>
              <a:t>‹#›</a:t>
            </a:fld>
            <a:endParaRPr lang="en-US" dirty="0"/>
          </a:p>
        </p:txBody>
      </p:sp>
      <p:pic>
        <p:nvPicPr>
          <p:cNvPr id="2" name="Cognizant Logo_rgb_rev_2023" descr="Cognizant logo reversed, SVG format">
            <a:extLst>
              <a:ext uri="{FF2B5EF4-FFF2-40B4-BE49-F238E27FC236}">
                <a16:creationId xmlns:a16="http://schemas.microsoft.com/office/drawing/2014/main" id="{3F28610E-22AA-1C1B-C7F0-DD2EE706F71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1289301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24"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IMAGERY">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128298" y="2407183"/>
            <a:ext cx="9935412"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IMAGERY</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83364214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Agenda - dark">
    <p:bg bwMode="ltGray">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bwMode="white">
          <a:xfrm>
            <a:off x="457201" y="2930402"/>
            <a:ext cx="4754880" cy="997196"/>
          </a:xfrm>
        </p:spPr>
        <p:txBody>
          <a:bodyPr anchor="ctr"/>
          <a:lstStyle>
            <a:lvl1pPr algn="l">
              <a:defRPr sz="3600"/>
            </a:lvl1pPr>
          </a:lstStyle>
          <a:p>
            <a:r>
              <a:rPr lang="en-US" dirty="0"/>
              <a:t>Click to add agenda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bwMode="white">
          <a:xfrm>
            <a:off x="6096000" y="914400"/>
            <a:ext cx="5635752" cy="5029200"/>
          </a:xfrm>
        </p:spPr>
        <p:txBody>
          <a:bodyPr anchor="ctr">
            <a:noAutofit/>
          </a:bodyPr>
          <a:lstStyle>
            <a:lvl1pPr marL="457200" indent="-457200">
              <a:spcBef>
                <a:spcPts val="900"/>
              </a:spcBef>
              <a:spcAft>
                <a:spcPts val="0"/>
              </a:spcAft>
              <a:buClrTx/>
              <a:buFont typeface="+mj-lt"/>
              <a:buAutoNum type="arabicPeriod"/>
              <a:defRPr sz="2000"/>
            </a:lvl1pPr>
            <a:lvl2pPr marL="731520" indent="-228600">
              <a:spcBef>
                <a:spcPts val="600"/>
              </a:spcBef>
              <a:spcAft>
                <a:spcPts val="0"/>
              </a:spcAft>
              <a:buClrTx/>
              <a:buFont typeface="Arial" panose="020B0604020202020204" pitchFamily="34" charset="0"/>
              <a:buChar char="•"/>
              <a:tabLst/>
              <a:defRPr sz="1600"/>
            </a:lvl2pPr>
            <a:lvl3pPr marL="1005840" indent="-228600">
              <a:spcBef>
                <a:spcPts val="600"/>
              </a:spcBef>
              <a:spcAft>
                <a:spcPts val="0"/>
              </a:spcAft>
              <a:buClrTx/>
              <a:buFont typeface="Arial" panose="020B0604020202020204" pitchFamily="34" charset="0"/>
              <a:buChar char="•"/>
              <a:tabLst/>
              <a:defRPr sz="1400"/>
            </a:lvl3pPr>
            <a:lvl4pPr marL="1051560" indent="-228600">
              <a:spcBef>
                <a:spcPts val="900"/>
              </a:spcBef>
              <a:buFont typeface="+mj-lt"/>
              <a:buAutoNum type="arabicPeriod"/>
              <a:defRPr sz="1400"/>
            </a:lvl4pPr>
            <a:lvl5pPr marL="1325880" indent="-228600">
              <a:spcBef>
                <a:spcPts val="900"/>
              </a:spcBef>
              <a:buFont typeface="+mj-lt"/>
              <a:buAutoNum type="arabicPeriod"/>
              <a:defRPr sz="1400"/>
            </a:lvl5pPr>
          </a:lstStyle>
          <a:p>
            <a:pPr lvl="0"/>
            <a:r>
              <a:rPr lang="en-US" dirty="0"/>
              <a:t>Click to add text</a:t>
            </a:r>
          </a:p>
          <a:p>
            <a:pPr lvl="1"/>
            <a:r>
              <a:rPr lang="en-US" dirty="0"/>
              <a:t>Second level</a:t>
            </a:r>
          </a:p>
          <a:p>
            <a:pPr lvl="2"/>
            <a:r>
              <a:rPr lang="en-US" dirty="0"/>
              <a:t>Third level</a:t>
            </a:r>
          </a:p>
        </p:txBody>
      </p:sp>
      <p:cxnSp>
        <p:nvCxnSpPr>
          <p:cNvPr id="9" name="Straight Connector 8">
            <a:extLst>
              <a:ext uri="{FF2B5EF4-FFF2-40B4-BE49-F238E27FC236}">
                <a16:creationId xmlns:a16="http://schemas.microsoft.com/office/drawing/2014/main" id="{06654D8E-53D7-24EA-BE00-553663804946}"/>
              </a:ext>
            </a:extLst>
          </p:cNvPr>
          <p:cNvCxnSpPr>
            <a:cxnSpLocks/>
          </p:cNvCxnSpPr>
          <p:nvPr/>
        </p:nvCxnSpPr>
        <p:spPr bwMode="white">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
        <p:nvSpPr>
          <p:cNvPr id="10" name="Date Placeholder 9">
            <a:extLst>
              <a:ext uri="{FF2B5EF4-FFF2-40B4-BE49-F238E27FC236}">
                <a16:creationId xmlns:a16="http://schemas.microsoft.com/office/drawing/2014/main" id="{3721A195-6B8B-725F-D366-5DEA3DB95C6B}"/>
              </a:ext>
            </a:extLst>
          </p:cNvPr>
          <p:cNvSpPr>
            <a:spLocks noGrp="1"/>
          </p:cNvSpPr>
          <p:nvPr>
            <p:ph type="dt" sz="half" idx="10"/>
          </p:nvPr>
        </p:nvSpPr>
        <p:spPr bwMode="white"/>
        <p:txBody>
          <a:bodyPr/>
          <a:lstStyle/>
          <a:p>
            <a:fld id="{35804F47-C571-497F-BD65-F5BF142AEBFB}" type="datetime1">
              <a:rPr lang="en-US" smtClean="0"/>
              <a:t>2/19/2025</a:t>
            </a:fld>
            <a:endParaRPr lang="en-US" dirty="0"/>
          </a:p>
        </p:txBody>
      </p:sp>
      <p:sp>
        <p:nvSpPr>
          <p:cNvPr id="11" name="Footer Placeholder 10">
            <a:extLst>
              <a:ext uri="{FF2B5EF4-FFF2-40B4-BE49-F238E27FC236}">
                <a16:creationId xmlns:a16="http://schemas.microsoft.com/office/drawing/2014/main" id="{0526A62E-F7DF-7CEE-ED9A-0CD867A6E84B}"/>
              </a:ext>
            </a:extLst>
          </p:cNvPr>
          <p:cNvSpPr>
            <a:spLocks noGrp="1"/>
          </p:cNvSpPr>
          <p:nvPr>
            <p:ph type="ftr" sz="quarter" idx="11"/>
          </p:nvPr>
        </p:nvSpPr>
        <p:spPr bwMode="white"/>
        <p:txBody>
          <a:bodyPr/>
          <a:lstStyle/>
          <a:p>
            <a:r>
              <a:rPr lang="en-US"/>
              <a:t>© 2025–2027 Cognizant | Private</a:t>
            </a:r>
            <a:endParaRPr lang="en-US" dirty="0"/>
          </a:p>
        </p:txBody>
      </p:sp>
      <p:sp>
        <p:nvSpPr>
          <p:cNvPr id="12" name="Slide Number Placeholder 11">
            <a:extLst>
              <a:ext uri="{FF2B5EF4-FFF2-40B4-BE49-F238E27FC236}">
                <a16:creationId xmlns:a16="http://schemas.microsoft.com/office/drawing/2014/main" id="{7A014AE8-178B-A9BA-EAEA-F7363ADD19D1}"/>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cxnSp>
        <p:nvCxnSpPr>
          <p:cNvPr id="4" name="Straight Connector 3">
            <a:extLst>
              <a:ext uri="{FF2B5EF4-FFF2-40B4-BE49-F238E27FC236}">
                <a16:creationId xmlns:a16="http://schemas.microsoft.com/office/drawing/2014/main" id="{02972682-3F2E-080B-6434-DA84A8F99BEB}"/>
              </a:ext>
            </a:extLst>
          </p:cNvPr>
          <p:cNvCxnSpPr>
            <a:cxnSpLocks/>
          </p:cNvCxnSpPr>
          <p:nvPr/>
        </p:nvCxnSpPr>
        <p:spPr bwMode="white">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pic>
        <p:nvPicPr>
          <p:cNvPr id="5" name="Cognizant Logo_rgb_rev_2023" descr="Cognizant logo reversed, SVG format">
            <a:extLst>
              <a:ext uri="{FF2B5EF4-FFF2-40B4-BE49-F238E27FC236}">
                <a16:creationId xmlns:a16="http://schemas.microsoft.com/office/drawing/2014/main" id="{EC1DBD74-512D-7084-97CF-8AB4F27F93C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947480793"/>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Full bleed image">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88C8F82A-3BDD-4832-FBE3-E4EA9DC8D02A}"/>
              </a:ext>
            </a:extLst>
          </p:cNvPr>
          <p:cNvSpPr>
            <a:spLocks noGrp="1"/>
          </p:cNvSpPr>
          <p:nvPr>
            <p:ph type="pic" sz="quarter" idx="10" hasCustomPrompt="1"/>
          </p:nvPr>
        </p:nvSpPr>
        <p:spPr>
          <a:xfrm>
            <a:off x="0" y="0"/>
            <a:ext cx="1219200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3" name="Title 2">
            <a:extLst>
              <a:ext uri="{FF2B5EF4-FFF2-40B4-BE49-F238E27FC236}">
                <a16:creationId xmlns:a16="http://schemas.microsoft.com/office/drawing/2014/main" id="{53B7DBAB-080F-4B67-994D-0695A8EEE08C}"/>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
        <p:nvSpPr>
          <p:cNvPr id="4" name="Date Placeholder 3">
            <a:extLst>
              <a:ext uri="{FF2B5EF4-FFF2-40B4-BE49-F238E27FC236}">
                <a16:creationId xmlns:a16="http://schemas.microsoft.com/office/drawing/2014/main" id="{5BFB887B-6507-E9E7-6352-B825F1F0F5F9}"/>
              </a:ext>
            </a:extLst>
          </p:cNvPr>
          <p:cNvSpPr>
            <a:spLocks noGrp="1"/>
          </p:cNvSpPr>
          <p:nvPr>
            <p:ph type="dt" sz="half" idx="11"/>
          </p:nvPr>
        </p:nvSpPr>
        <p:spPr/>
        <p:txBody>
          <a:bodyPr/>
          <a:lstStyle>
            <a:lvl1pPr>
              <a:defRPr>
                <a:solidFill>
                  <a:schemeClr val="bg1"/>
                </a:solidFill>
              </a:defRPr>
            </a:lvl1pPr>
          </a:lstStyle>
          <a:p>
            <a:fld id="{2AB97785-BC91-433E-AAFD-12DF553140BB}" type="datetime1">
              <a:rPr lang="en-US" smtClean="0"/>
              <a:t>2/19/2025</a:t>
            </a:fld>
            <a:endParaRPr lang="en-US" dirty="0"/>
          </a:p>
        </p:txBody>
      </p:sp>
      <p:sp>
        <p:nvSpPr>
          <p:cNvPr id="5" name="Footer Placeholder 4">
            <a:extLst>
              <a:ext uri="{FF2B5EF4-FFF2-40B4-BE49-F238E27FC236}">
                <a16:creationId xmlns:a16="http://schemas.microsoft.com/office/drawing/2014/main" id="{6B5E64F9-7C61-C44F-A370-C65AE1081941}"/>
              </a:ext>
            </a:extLst>
          </p:cNvPr>
          <p:cNvSpPr>
            <a:spLocks noGrp="1"/>
          </p:cNvSpPr>
          <p:nvPr>
            <p:ph type="ftr" sz="quarter" idx="12"/>
          </p:nvPr>
        </p:nvSpPr>
        <p:spPr/>
        <p:txBody>
          <a:bodyPr/>
          <a:lstStyle>
            <a:lvl1pPr>
              <a:defRPr>
                <a:solidFill>
                  <a:schemeClr val="bg1"/>
                </a:solidFill>
              </a:defRPr>
            </a:lvl1pPr>
          </a:lstStyle>
          <a:p>
            <a:r>
              <a:rPr lang="en-US"/>
              <a:t>© 2025–2027 Cognizant | Private</a:t>
            </a:r>
            <a:endParaRPr lang="en-US" dirty="0"/>
          </a:p>
        </p:txBody>
      </p:sp>
      <p:sp>
        <p:nvSpPr>
          <p:cNvPr id="6" name="Slide Number Placeholder 5">
            <a:extLst>
              <a:ext uri="{FF2B5EF4-FFF2-40B4-BE49-F238E27FC236}">
                <a16:creationId xmlns:a16="http://schemas.microsoft.com/office/drawing/2014/main" id="{ED7E8873-455E-923B-1219-1607269A283F}"/>
              </a:ext>
            </a:extLst>
          </p:cNvPr>
          <p:cNvSpPr>
            <a:spLocks noGrp="1"/>
          </p:cNvSpPr>
          <p:nvPr>
            <p:ph type="sldNum" sz="quarter" idx="13"/>
          </p:nvPr>
        </p:nvSpPr>
        <p:spPr/>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5525849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wo full bleed images">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ADE4608A-2C9D-8AC0-0EE2-0A3DE403F95E}"/>
              </a:ext>
            </a:extLst>
          </p:cNvPr>
          <p:cNvSpPr>
            <a:spLocks noGrp="1"/>
          </p:cNvSpPr>
          <p:nvPr>
            <p:ph type="pic" sz="quarter" idx="10" hasCustomPrompt="1"/>
          </p:nvPr>
        </p:nvSpPr>
        <p:spPr>
          <a:xfrm>
            <a:off x="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4" name="Picture Placeholder 6">
            <a:extLst>
              <a:ext uri="{FF2B5EF4-FFF2-40B4-BE49-F238E27FC236}">
                <a16:creationId xmlns:a16="http://schemas.microsoft.com/office/drawing/2014/main" id="{18BDCDEC-14FD-8C34-93CD-BF169FDDE985}"/>
              </a:ext>
            </a:extLst>
          </p:cNvPr>
          <p:cNvSpPr>
            <a:spLocks noGrp="1"/>
          </p:cNvSpPr>
          <p:nvPr>
            <p:ph type="pic" sz="quarter" idx="11"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3" name="Title 2">
            <a:extLst>
              <a:ext uri="{FF2B5EF4-FFF2-40B4-BE49-F238E27FC236}">
                <a16:creationId xmlns:a16="http://schemas.microsoft.com/office/drawing/2014/main" id="{9E428EDA-797C-145E-CD31-0E63FC891181}"/>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Tree>
    <p:extLst>
      <p:ext uri="{BB962C8B-B14F-4D97-AF65-F5344CB8AC3E}">
        <p14:creationId xmlns:p14="http://schemas.microsoft.com/office/powerpoint/2010/main" val="1506483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Half image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hasCustomPrompt="1"/>
          </p:nvPr>
        </p:nvSpPr>
        <p:spPr>
          <a:xfrm>
            <a:off x="457200" y="1524003"/>
            <a:ext cx="4652128" cy="4191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457199" y="457200"/>
            <a:ext cx="4652347" cy="369332"/>
          </a:xfrm>
        </p:spPr>
        <p:txBody>
          <a:bodyPr wrap="square" lIns="0" tIns="0" rIns="0" bIns="0" anchor="t" anchorCtr="0">
            <a:spAutoFit/>
          </a:bodyPr>
          <a:lstStyle>
            <a:lvl1pPr>
              <a:lnSpc>
                <a:spcPct val="100000"/>
              </a:lnSpc>
              <a:defRPr sz="2400" b="1">
                <a:solidFill>
                  <a:schemeClr val="tx1"/>
                </a:solidFill>
              </a:defRPr>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1BB5808C-19DB-4C41-84E0-48A1BD83855E}" type="datetime1">
              <a:rPr lang="en-US" smtClean="0"/>
              <a:t>2/19/2025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174820804"/>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Half image - dark">
    <p:bg>
      <p:bgRef idx="1001">
        <a:schemeClr val="bg1"/>
      </p:bgRef>
    </p:bg>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hasCustomPrompt="1"/>
          </p:nvPr>
        </p:nvSpPr>
        <p:spPr>
          <a:xfrm>
            <a:off x="457200" y="1524003"/>
            <a:ext cx="4652128" cy="4191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457199" y="457200"/>
            <a:ext cx="4652347" cy="369332"/>
          </a:xfrm>
        </p:spPr>
        <p:txBody>
          <a:bodyPr wrap="square" lIns="0" tIns="0" rIns="0" bIns="0" anchor="t" anchorCtr="0">
            <a:spAutoFit/>
          </a:bodyPr>
          <a:lstStyle>
            <a:lvl1pPr>
              <a:lnSpc>
                <a:spcPct val="100000"/>
              </a:lnSpc>
              <a:defRPr sz="2400" b="1">
                <a:solidFill>
                  <a:schemeClr val="tx1"/>
                </a:solidFill>
              </a:defRPr>
            </a:lvl1pPr>
          </a:lstStyle>
          <a:p>
            <a:r>
              <a:rPr lang="en-US"/>
              <a:t>Click to edit Master title style</a:t>
            </a:r>
            <a:endParaRPr lang="en-US" dirty="0"/>
          </a:p>
        </p:txBody>
      </p:sp>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p>
            <a:fld id="{4FA18C8D-234A-4CF1-A186-3B9D9D2193F7}" type="datetime1">
              <a:rPr lang="en-US" smtClean="0"/>
              <a:t>2/19/2025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708625479"/>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Half image big statement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199" y="2853458"/>
            <a:ext cx="4652347" cy="1151084"/>
          </a:xfrm>
        </p:spPr>
        <p:txBody>
          <a:bodyPr wrap="square" lIns="0" tIns="0" rIns="0" bIns="0" anchor="ctr" anchorCtr="0">
            <a:spAutoFit/>
          </a:bodyPr>
          <a:lstStyle>
            <a:lvl1pPr>
              <a:lnSpc>
                <a:spcPct val="85000"/>
              </a:lnSpc>
              <a:defRPr sz="4400" b="1">
                <a:solidFill>
                  <a:schemeClr val="tx1"/>
                </a:solidFill>
              </a:defRPr>
            </a:lvl1pPr>
          </a:lstStyle>
          <a:p>
            <a:r>
              <a:rPr lang="en-US" dirty="0"/>
              <a:t>Click to add </a:t>
            </a:r>
            <a:br>
              <a:rPr lang="en-US" dirty="0"/>
            </a:br>
            <a:r>
              <a:rPr lang="en-US" dirty="0"/>
              <a:t>big statement</a:t>
            </a:r>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1A524937-147D-4B8D-B911-4B6401599AE1}" type="datetime1">
              <a:rPr lang="en-US" smtClean="0"/>
              <a:t>2/19/2025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004170106"/>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Half image big statement - dark">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199" y="2853458"/>
            <a:ext cx="4652347" cy="1151084"/>
          </a:xfrm>
        </p:spPr>
        <p:txBody>
          <a:bodyPr wrap="square" lIns="0" tIns="0" rIns="0" bIns="0" anchor="ctr" anchorCtr="0">
            <a:spAutoFit/>
          </a:bodyPr>
          <a:lstStyle>
            <a:lvl1pPr>
              <a:lnSpc>
                <a:spcPct val="85000"/>
              </a:lnSpc>
              <a:defRPr sz="4400" b="1">
                <a:solidFill>
                  <a:schemeClr val="tx1"/>
                </a:solidFill>
              </a:defRPr>
            </a:lvl1pPr>
          </a:lstStyle>
          <a:p>
            <a:r>
              <a:rPr lang="en-US" dirty="0"/>
              <a:t>Click to add </a:t>
            </a:r>
            <a:br>
              <a:rPr lang="en-US" dirty="0"/>
            </a:br>
            <a:r>
              <a:rPr lang="en-US" dirty="0"/>
              <a:t>big statement</a:t>
            </a:r>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32FDA553-34D9-4BF0-AE12-2F31CF77CB92}" type="datetime1">
              <a:rPr lang="en-US" smtClean="0"/>
              <a:t>2/19/2025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880592317"/>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io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521208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6095999" y="457200"/>
            <a:ext cx="5213169" cy="369332"/>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9C8F0F23-A115-4B55-B0DC-1A145A15A985}" type="datetime1">
              <a:rPr lang="en-US" smtClean="0"/>
              <a:t>2/19/2025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6096112" y="1000124"/>
            <a:ext cx="5212079" cy="249812"/>
          </a:xfrm>
        </p:spPr>
        <p:txBody>
          <a:bodyPr wrap="square">
            <a:spAutoFit/>
          </a:bodyPr>
          <a:lstStyle>
            <a:lvl1pPr marL="0" indent="0">
              <a:lnSpc>
                <a:spcPct val="100000"/>
              </a:lnSpc>
              <a:buNone/>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title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bwMode="white">
          <a:xfrm>
            <a:off x="6096112" y="1645920"/>
            <a:ext cx="5212079"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Cognizant Logo_rgb_rev_2023" descr="Cognizant logo reversed, SVG format">
            <a:extLst>
              <a:ext uri="{FF2B5EF4-FFF2-40B4-BE49-F238E27FC236}">
                <a16:creationId xmlns:a16="http://schemas.microsoft.com/office/drawing/2014/main" id="{2B4BD740-217D-D8B8-0418-4E6D1550639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37795905"/>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io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521208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6095999" y="457200"/>
            <a:ext cx="5213169" cy="369332"/>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BB37B52D-59B6-4C6B-B2D0-A7DB448212D2}" type="datetime1">
              <a:rPr lang="en-US" smtClean="0"/>
              <a:t>2/19/2025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6096112" y="1000124"/>
            <a:ext cx="5212079" cy="249812"/>
          </a:xfrm>
        </p:spPr>
        <p:txBody>
          <a:bodyPr wrap="square">
            <a:spAutoFit/>
          </a:bodyPr>
          <a:lstStyle>
            <a:lvl1pPr marL="0" indent="0">
              <a:lnSpc>
                <a:spcPct val="100000"/>
              </a:lnSpc>
              <a:buNone/>
              <a:defRPr>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title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6096112" y="1645920"/>
            <a:ext cx="5212079"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7481656"/>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eam introduction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bwMode="white">
          <a:xfrm>
            <a:off x="1416614"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tx1"/>
                </a:solidFill>
              </a:defRPr>
            </a:lvl1pPr>
          </a:lstStyle>
          <a:p>
            <a:fld id="{57AF3672-9971-4DF1-9084-EED87CB53896}" type="datetime1">
              <a:rPr lang="en-US" smtClean="0"/>
              <a:t>2/19/2025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tx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1437641"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bwMode="white">
          <a:xfrm>
            <a:off x="1437639"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2" name="Picture Placeholder 6">
            <a:extLst>
              <a:ext uri="{FF2B5EF4-FFF2-40B4-BE49-F238E27FC236}">
                <a16:creationId xmlns:a16="http://schemas.microsoft.com/office/drawing/2014/main" id="{AD48ABD9-411C-A5A5-77B2-A15373D08533}"/>
              </a:ext>
            </a:extLst>
          </p:cNvPr>
          <p:cNvSpPr>
            <a:spLocks noGrp="1" noChangeAspect="1"/>
          </p:cNvSpPr>
          <p:nvPr>
            <p:ph type="pic" sz="quarter" idx="28" hasCustomPrompt="1"/>
          </p:nvPr>
        </p:nvSpPr>
        <p:spPr bwMode="white">
          <a:xfrm>
            <a:off x="3926605"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5" name="Text Placeholder 6">
            <a:extLst>
              <a:ext uri="{FF2B5EF4-FFF2-40B4-BE49-F238E27FC236}">
                <a16:creationId xmlns:a16="http://schemas.microsoft.com/office/drawing/2014/main" id="{1747DB1F-929C-459A-4FE5-FADEF2D3FDEB}"/>
              </a:ext>
            </a:extLst>
          </p:cNvPr>
          <p:cNvSpPr>
            <a:spLocks noGrp="1"/>
          </p:cNvSpPr>
          <p:nvPr>
            <p:ph type="body" sz="quarter" idx="29" hasCustomPrompt="1"/>
          </p:nvPr>
        </p:nvSpPr>
        <p:spPr bwMode="white">
          <a:xfrm>
            <a:off x="3926605"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1" name="Picture Placeholder 6">
            <a:extLst>
              <a:ext uri="{FF2B5EF4-FFF2-40B4-BE49-F238E27FC236}">
                <a16:creationId xmlns:a16="http://schemas.microsoft.com/office/drawing/2014/main" id="{FB34C272-EB9E-4D99-17B2-D4754377E7E7}"/>
              </a:ext>
            </a:extLst>
          </p:cNvPr>
          <p:cNvSpPr>
            <a:spLocks noGrp="1" noChangeAspect="1"/>
          </p:cNvSpPr>
          <p:nvPr>
            <p:ph type="pic" sz="quarter" idx="30" hasCustomPrompt="1"/>
          </p:nvPr>
        </p:nvSpPr>
        <p:spPr bwMode="white">
          <a:xfrm>
            <a:off x="6436596"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13" name="Text Placeholder 6">
            <a:extLst>
              <a:ext uri="{FF2B5EF4-FFF2-40B4-BE49-F238E27FC236}">
                <a16:creationId xmlns:a16="http://schemas.microsoft.com/office/drawing/2014/main" id="{B26B660B-B390-9A95-B8D1-DC4964F354BF}"/>
              </a:ext>
            </a:extLst>
          </p:cNvPr>
          <p:cNvSpPr>
            <a:spLocks noGrp="1"/>
          </p:cNvSpPr>
          <p:nvPr>
            <p:ph type="body" sz="quarter" idx="31" hasCustomPrompt="1"/>
          </p:nvPr>
        </p:nvSpPr>
        <p:spPr bwMode="white">
          <a:xfrm>
            <a:off x="6436596"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4" name="Picture Placeholder 6">
            <a:extLst>
              <a:ext uri="{FF2B5EF4-FFF2-40B4-BE49-F238E27FC236}">
                <a16:creationId xmlns:a16="http://schemas.microsoft.com/office/drawing/2014/main" id="{3A5A0582-3273-F488-E828-D319740EFE5A}"/>
              </a:ext>
            </a:extLst>
          </p:cNvPr>
          <p:cNvSpPr>
            <a:spLocks noGrp="1" noChangeAspect="1"/>
          </p:cNvSpPr>
          <p:nvPr>
            <p:ph type="pic" sz="quarter" idx="32" hasCustomPrompt="1"/>
          </p:nvPr>
        </p:nvSpPr>
        <p:spPr bwMode="white">
          <a:xfrm>
            <a:off x="8946586"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15" name="Text Placeholder 6">
            <a:extLst>
              <a:ext uri="{FF2B5EF4-FFF2-40B4-BE49-F238E27FC236}">
                <a16:creationId xmlns:a16="http://schemas.microsoft.com/office/drawing/2014/main" id="{FB4CF7E9-01C0-12B5-2B09-771996358801}"/>
              </a:ext>
            </a:extLst>
          </p:cNvPr>
          <p:cNvSpPr>
            <a:spLocks noGrp="1"/>
          </p:cNvSpPr>
          <p:nvPr>
            <p:ph type="body" sz="quarter" idx="33" hasCustomPrompt="1"/>
          </p:nvPr>
        </p:nvSpPr>
        <p:spPr bwMode="white">
          <a:xfrm>
            <a:off x="8946586"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6" name="Text Placeholder 11">
            <a:extLst>
              <a:ext uri="{FF2B5EF4-FFF2-40B4-BE49-F238E27FC236}">
                <a16:creationId xmlns:a16="http://schemas.microsoft.com/office/drawing/2014/main" id="{5C0DE360-379A-181A-9F66-A4E5E1F82FFB}"/>
              </a:ext>
            </a:extLst>
          </p:cNvPr>
          <p:cNvSpPr>
            <a:spLocks noGrp="1"/>
          </p:cNvSpPr>
          <p:nvPr>
            <p:ph type="body" sz="quarter" idx="34" hasCustomPrompt="1"/>
          </p:nvPr>
        </p:nvSpPr>
        <p:spPr bwMode="white">
          <a:xfrm>
            <a:off x="3926605"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7" name="Text Placeholder 11">
            <a:extLst>
              <a:ext uri="{FF2B5EF4-FFF2-40B4-BE49-F238E27FC236}">
                <a16:creationId xmlns:a16="http://schemas.microsoft.com/office/drawing/2014/main" id="{7B8A09A5-93C8-4A70-0E67-E9F18DFBA7CD}"/>
              </a:ext>
            </a:extLst>
          </p:cNvPr>
          <p:cNvSpPr>
            <a:spLocks noGrp="1"/>
          </p:cNvSpPr>
          <p:nvPr>
            <p:ph type="body" sz="quarter" idx="35" hasCustomPrompt="1"/>
          </p:nvPr>
        </p:nvSpPr>
        <p:spPr bwMode="white">
          <a:xfrm>
            <a:off x="643659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8" name="Text Placeholder 11">
            <a:extLst>
              <a:ext uri="{FF2B5EF4-FFF2-40B4-BE49-F238E27FC236}">
                <a16:creationId xmlns:a16="http://schemas.microsoft.com/office/drawing/2014/main" id="{3CBEF3CF-8EAA-624F-DCD1-4164D144A13A}"/>
              </a:ext>
            </a:extLst>
          </p:cNvPr>
          <p:cNvSpPr>
            <a:spLocks noGrp="1"/>
          </p:cNvSpPr>
          <p:nvPr>
            <p:ph type="body" sz="quarter" idx="36" hasCustomPrompt="1"/>
          </p:nvPr>
        </p:nvSpPr>
        <p:spPr bwMode="white">
          <a:xfrm>
            <a:off x="894658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pic>
        <p:nvPicPr>
          <p:cNvPr id="3" name="Cognizant Logo_rgb_rev_2023" descr="Cognizant logo reversed, SVG format">
            <a:extLst>
              <a:ext uri="{FF2B5EF4-FFF2-40B4-BE49-F238E27FC236}">
                <a16:creationId xmlns:a16="http://schemas.microsoft.com/office/drawing/2014/main" id="{289D256D-EB50-B40B-6594-8D04791EFFC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4042138913"/>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Bio alt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bwMode="white">
          <a:xfrm>
            <a:off x="1416614" y="1619814"/>
            <a:ext cx="2799786" cy="2799786"/>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a:t>Click to edit name</a:t>
            </a:r>
            <a:endParaRPr lang="en-US" dirty="0"/>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tx1"/>
                </a:solidFill>
              </a:defRPr>
            </a:lvl1pPr>
          </a:lstStyle>
          <a:p>
            <a:fld id="{96977534-0DA3-4097-9D59-53EA5CBCE385}" type="datetime1">
              <a:rPr lang="en-US" smtClean="0"/>
              <a:t>2/19/2025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tx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4840598" y="3450611"/>
            <a:ext cx="5014602" cy="249812"/>
          </a:xfrm>
        </p:spPr>
        <p:txBody>
          <a:bodyPr wrap="square">
            <a:spAutoFit/>
          </a:bodyPr>
          <a:lstStyle>
            <a:lvl1pPr marL="0" indent="0">
              <a:buNone/>
              <a:defRPr sz="16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Name here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bwMode="white">
          <a:xfrm>
            <a:off x="4840596" y="3033418"/>
            <a:ext cx="6894204" cy="218586"/>
          </a:xfrm>
        </p:spPr>
        <p:txBody>
          <a:bodyPr wrap="square" anchor="b">
            <a:spAutoFit/>
          </a:bodyPr>
          <a:lstStyle>
            <a:lvl1pPr marL="0" indent="0">
              <a:spcBef>
                <a:spcPts val="600"/>
              </a:spcBef>
              <a:buNone/>
              <a:defRPr sz="14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Bio here</a:t>
            </a:r>
          </a:p>
        </p:txBody>
      </p:sp>
      <p:sp>
        <p:nvSpPr>
          <p:cNvPr id="19" name="Text Placeholder 6">
            <a:extLst>
              <a:ext uri="{FF2B5EF4-FFF2-40B4-BE49-F238E27FC236}">
                <a16:creationId xmlns:a16="http://schemas.microsoft.com/office/drawing/2014/main" id="{42B6C9C1-3E19-05D1-F320-DE21BED97E9F}"/>
              </a:ext>
            </a:extLst>
          </p:cNvPr>
          <p:cNvSpPr>
            <a:spLocks noGrp="1"/>
          </p:cNvSpPr>
          <p:nvPr>
            <p:ph type="body" sz="quarter" idx="28" hasCustomPrompt="1"/>
          </p:nvPr>
        </p:nvSpPr>
        <p:spPr bwMode="white">
          <a:xfrm>
            <a:off x="4840597" y="3868550"/>
            <a:ext cx="5014599" cy="187359"/>
          </a:xfrm>
        </p:spPr>
        <p:txBody>
          <a:bodyPr wrap="square">
            <a:spAutoFit/>
          </a:bodyPr>
          <a:lstStyle>
            <a:lvl1pPr marL="0" indent="0">
              <a:lnSpc>
                <a:spcPct val="100000"/>
              </a:lnSpc>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Title here</a:t>
            </a:r>
          </a:p>
        </p:txBody>
      </p:sp>
      <p:pic>
        <p:nvPicPr>
          <p:cNvPr id="2" name="Cognizant Logo_rgb_rev_2023" descr="Cognizant logo reversed, SVG format">
            <a:extLst>
              <a:ext uri="{FF2B5EF4-FFF2-40B4-BE49-F238E27FC236}">
                <a16:creationId xmlns:a16="http://schemas.microsoft.com/office/drawing/2014/main" id="{BECD7034-456B-359A-4008-D8F48DBDB2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91875660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EC9DA8-4888-CD46-8867-018922635C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02199" y="-16933"/>
            <a:ext cx="7307799" cy="6874933"/>
          </a:xfrm>
          <a:prstGeom prst="rect">
            <a:avLst/>
          </a:prstGeom>
        </p:spPr>
      </p:pic>
      <p:sp>
        <p:nvSpPr>
          <p:cNvPr id="2" name="Title 1">
            <a:extLst>
              <a:ext uri="{FF2B5EF4-FFF2-40B4-BE49-F238E27FC236}">
                <a16:creationId xmlns:a16="http://schemas.microsoft.com/office/drawing/2014/main" id="{D545B5F9-B0CC-474A-9C3C-A26A32768AF8}"/>
              </a:ext>
            </a:extLst>
          </p:cNvPr>
          <p:cNvSpPr>
            <a:spLocks noGrp="1"/>
          </p:cNvSpPr>
          <p:nvPr>
            <p:ph type="ctrTitle" hasCustomPrompt="1"/>
          </p:nvPr>
        </p:nvSpPr>
        <p:spPr>
          <a:xfrm>
            <a:off x="1005840" y="2563670"/>
            <a:ext cx="6969760" cy="1477328"/>
          </a:xfrm>
        </p:spPr>
        <p:txBody>
          <a:bodyPr wrap="square" anchor="b" anchorCtr="0">
            <a:spAutoFit/>
          </a:bodyPr>
          <a:lstStyle>
            <a:lvl1pPr algn="l">
              <a:lnSpc>
                <a:spcPct val="80000"/>
              </a:lnSpc>
              <a:defRPr sz="6000" b="1">
                <a:solidFill>
                  <a:schemeClr val="tx1"/>
                </a:solidFill>
              </a:defRPr>
            </a:lvl1pPr>
          </a:lstStyle>
          <a:p>
            <a:r>
              <a:rPr lang="en-US" dirty="0"/>
              <a:t>Click to add thank you Arial 60pt bold</a:t>
            </a:r>
          </a:p>
        </p:txBody>
      </p:sp>
      <p:sp>
        <p:nvSpPr>
          <p:cNvPr id="14" name="Text Placeholder 12">
            <a:extLst>
              <a:ext uri="{FF2B5EF4-FFF2-40B4-BE49-F238E27FC236}">
                <a16:creationId xmlns:a16="http://schemas.microsoft.com/office/drawing/2014/main" id="{C7BDEB1A-BAD0-BF40-B60C-ADBD28409201}"/>
              </a:ext>
            </a:extLst>
          </p:cNvPr>
          <p:cNvSpPr>
            <a:spLocks noGrp="1"/>
          </p:cNvSpPr>
          <p:nvPr>
            <p:ph type="body" sz="quarter" idx="13" hasCustomPrompt="1"/>
          </p:nvPr>
        </p:nvSpPr>
        <p:spPr>
          <a:xfrm>
            <a:off x="1005839" y="4187952"/>
            <a:ext cx="6969759" cy="738664"/>
          </a:xfrm>
          <a:prstGeom prst="rect">
            <a:avLst/>
          </a:prstGeom>
        </p:spPr>
        <p:txBody>
          <a:bodyPr wrap="square">
            <a:spAutoFit/>
          </a:bodyPr>
          <a:lstStyle>
            <a:lvl1pPr marL="0" indent="0">
              <a:lnSpc>
                <a:spcPct val="100000"/>
              </a:lnSpc>
              <a:buNone/>
              <a:defRPr sz="2400"/>
            </a:lvl1pPr>
          </a:lstStyle>
          <a:p>
            <a:r>
              <a:rPr lang="en-US" dirty="0"/>
              <a:t>Presenter’s name will go here</a:t>
            </a:r>
            <a:br>
              <a:rPr lang="en-US" dirty="0"/>
            </a:br>
            <a:r>
              <a:rPr lang="en-US" dirty="0"/>
              <a:t>Contact information will go here</a:t>
            </a:r>
          </a:p>
        </p:txBody>
      </p:sp>
      <p:pic>
        <p:nvPicPr>
          <p:cNvPr id="4" name="Cognizant Logo_rgb_pos_2023">
            <a:extLst>
              <a:ext uri="{FF2B5EF4-FFF2-40B4-BE49-F238E27FC236}">
                <a16:creationId xmlns:a16="http://schemas.microsoft.com/office/drawing/2014/main" id="{933CBE7C-62A0-B842-444A-9CB149FE47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141" y="536757"/>
            <a:ext cx="1771158" cy="310896"/>
          </a:xfrm>
          <a:prstGeom prst="rect">
            <a:avLst/>
          </a:prstGeom>
        </p:spPr>
      </p:pic>
      <p:sp>
        <p:nvSpPr>
          <p:cNvPr id="8" name="Date Placeholder 7">
            <a:extLst>
              <a:ext uri="{FF2B5EF4-FFF2-40B4-BE49-F238E27FC236}">
                <a16:creationId xmlns:a16="http://schemas.microsoft.com/office/drawing/2014/main" id="{63AB218E-6446-9119-F020-EA0226D5EA00}"/>
              </a:ext>
            </a:extLst>
          </p:cNvPr>
          <p:cNvSpPr>
            <a:spLocks noGrp="1"/>
          </p:cNvSpPr>
          <p:nvPr>
            <p:ph type="dt" sz="half" idx="14"/>
          </p:nvPr>
        </p:nvSpPr>
        <p:spPr/>
        <p:txBody>
          <a:bodyPr/>
          <a:lstStyle/>
          <a:p>
            <a:fld id="{FC49663A-D29C-4B22-94EC-2FFD1DA1E12C}" type="datetime1">
              <a:rPr lang="en-US" smtClean="0"/>
              <a:t>2/19/2025</a:t>
            </a:fld>
            <a:endParaRPr lang="en-US" dirty="0"/>
          </a:p>
        </p:txBody>
      </p:sp>
      <p:sp>
        <p:nvSpPr>
          <p:cNvPr id="10" name="Footer Placeholder 9">
            <a:extLst>
              <a:ext uri="{FF2B5EF4-FFF2-40B4-BE49-F238E27FC236}">
                <a16:creationId xmlns:a16="http://schemas.microsoft.com/office/drawing/2014/main" id="{6A69099E-58E8-F0C3-D6AC-8BF8CA47CAAD}"/>
              </a:ext>
            </a:extLst>
          </p:cNvPr>
          <p:cNvSpPr>
            <a:spLocks noGrp="1"/>
          </p:cNvSpPr>
          <p:nvPr>
            <p:ph type="ftr" sz="quarter" idx="15"/>
          </p:nvPr>
        </p:nvSpPr>
        <p:spPr>
          <a:xfrm>
            <a:off x="1005840" y="6400800"/>
            <a:ext cx="1371600" cy="228600"/>
          </a:xfrm>
        </p:spPr>
        <p:txBody>
          <a:bodyPr/>
          <a:lstStyle/>
          <a:p>
            <a:r>
              <a:rPr lang="en-US"/>
              <a:t>© 2025–2027 Cognizant | Private</a:t>
            </a:r>
            <a:endParaRPr lang="en-US" dirty="0"/>
          </a:p>
        </p:txBody>
      </p:sp>
      <p:sp>
        <p:nvSpPr>
          <p:cNvPr id="12" name="Slide Number Placeholder 11">
            <a:extLst>
              <a:ext uri="{FF2B5EF4-FFF2-40B4-BE49-F238E27FC236}">
                <a16:creationId xmlns:a16="http://schemas.microsoft.com/office/drawing/2014/main" id="{007F51C3-FF3D-0A66-9CCC-77DE445C7F3A}"/>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82390701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24">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am introduction - light">
    <p:bg>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a:xfrm>
            <a:off x="1416614"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DB5201A6-12F9-468B-B44F-50AEC23C7C5D}" type="datetime1">
              <a:rPr lang="en-US" smtClean="0"/>
              <a:t>2/19/2025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1437641"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First name, last name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a:xfrm>
            <a:off x="1437639"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2" name="Picture Placeholder 6">
            <a:extLst>
              <a:ext uri="{FF2B5EF4-FFF2-40B4-BE49-F238E27FC236}">
                <a16:creationId xmlns:a16="http://schemas.microsoft.com/office/drawing/2014/main" id="{AD48ABD9-411C-A5A5-77B2-A15373D08533}"/>
              </a:ext>
            </a:extLst>
          </p:cNvPr>
          <p:cNvSpPr>
            <a:spLocks noGrp="1" noChangeAspect="1"/>
          </p:cNvSpPr>
          <p:nvPr>
            <p:ph type="pic" sz="quarter" idx="28" hasCustomPrompt="1"/>
          </p:nvPr>
        </p:nvSpPr>
        <p:spPr>
          <a:xfrm>
            <a:off x="3926605"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5" name="Text Placeholder 6">
            <a:extLst>
              <a:ext uri="{FF2B5EF4-FFF2-40B4-BE49-F238E27FC236}">
                <a16:creationId xmlns:a16="http://schemas.microsoft.com/office/drawing/2014/main" id="{1747DB1F-929C-459A-4FE5-FADEF2D3FDEB}"/>
              </a:ext>
            </a:extLst>
          </p:cNvPr>
          <p:cNvSpPr>
            <a:spLocks noGrp="1"/>
          </p:cNvSpPr>
          <p:nvPr>
            <p:ph type="body" sz="quarter" idx="29" hasCustomPrompt="1"/>
          </p:nvPr>
        </p:nvSpPr>
        <p:spPr>
          <a:xfrm>
            <a:off x="3926605"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1" name="Picture Placeholder 6">
            <a:extLst>
              <a:ext uri="{FF2B5EF4-FFF2-40B4-BE49-F238E27FC236}">
                <a16:creationId xmlns:a16="http://schemas.microsoft.com/office/drawing/2014/main" id="{FB34C272-EB9E-4D99-17B2-D4754377E7E7}"/>
              </a:ext>
            </a:extLst>
          </p:cNvPr>
          <p:cNvSpPr>
            <a:spLocks noGrp="1" noChangeAspect="1"/>
          </p:cNvSpPr>
          <p:nvPr>
            <p:ph type="pic" sz="quarter" idx="30" hasCustomPrompt="1"/>
          </p:nvPr>
        </p:nvSpPr>
        <p:spPr>
          <a:xfrm>
            <a:off x="6436596"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13" name="Text Placeholder 6">
            <a:extLst>
              <a:ext uri="{FF2B5EF4-FFF2-40B4-BE49-F238E27FC236}">
                <a16:creationId xmlns:a16="http://schemas.microsoft.com/office/drawing/2014/main" id="{B26B660B-B390-9A95-B8D1-DC4964F354BF}"/>
              </a:ext>
            </a:extLst>
          </p:cNvPr>
          <p:cNvSpPr>
            <a:spLocks noGrp="1"/>
          </p:cNvSpPr>
          <p:nvPr>
            <p:ph type="body" sz="quarter" idx="31" hasCustomPrompt="1"/>
          </p:nvPr>
        </p:nvSpPr>
        <p:spPr>
          <a:xfrm>
            <a:off x="6436596"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First name, last name</a:t>
            </a:r>
          </a:p>
        </p:txBody>
      </p:sp>
      <p:sp>
        <p:nvSpPr>
          <p:cNvPr id="14" name="Picture Placeholder 6">
            <a:extLst>
              <a:ext uri="{FF2B5EF4-FFF2-40B4-BE49-F238E27FC236}">
                <a16:creationId xmlns:a16="http://schemas.microsoft.com/office/drawing/2014/main" id="{3A5A0582-3273-F488-E828-D319740EFE5A}"/>
              </a:ext>
            </a:extLst>
          </p:cNvPr>
          <p:cNvSpPr>
            <a:spLocks noGrp="1" noChangeAspect="1"/>
          </p:cNvSpPr>
          <p:nvPr>
            <p:ph type="pic" sz="quarter" idx="32" hasCustomPrompt="1"/>
          </p:nvPr>
        </p:nvSpPr>
        <p:spPr>
          <a:xfrm>
            <a:off x="8946586"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15" name="Text Placeholder 6">
            <a:extLst>
              <a:ext uri="{FF2B5EF4-FFF2-40B4-BE49-F238E27FC236}">
                <a16:creationId xmlns:a16="http://schemas.microsoft.com/office/drawing/2014/main" id="{FB4CF7E9-01C0-12B5-2B09-771996358801}"/>
              </a:ext>
            </a:extLst>
          </p:cNvPr>
          <p:cNvSpPr>
            <a:spLocks noGrp="1"/>
          </p:cNvSpPr>
          <p:nvPr>
            <p:ph type="body" sz="quarter" idx="33" hasCustomPrompt="1"/>
          </p:nvPr>
        </p:nvSpPr>
        <p:spPr>
          <a:xfrm>
            <a:off x="8946586"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6" name="Text Placeholder 11">
            <a:extLst>
              <a:ext uri="{FF2B5EF4-FFF2-40B4-BE49-F238E27FC236}">
                <a16:creationId xmlns:a16="http://schemas.microsoft.com/office/drawing/2014/main" id="{5C0DE360-379A-181A-9F66-A4E5E1F82FFB}"/>
              </a:ext>
            </a:extLst>
          </p:cNvPr>
          <p:cNvSpPr>
            <a:spLocks noGrp="1"/>
          </p:cNvSpPr>
          <p:nvPr>
            <p:ph type="body" sz="quarter" idx="34" hasCustomPrompt="1"/>
          </p:nvPr>
        </p:nvSpPr>
        <p:spPr>
          <a:xfrm>
            <a:off x="3926605"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7" name="Text Placeholder 11">
            <a:extLst>
              <a:ext uri="{FF2B5EF4-FFF2-40B4-BE49-F238E27FC236}">
                <a16:creationId xmlns:a16="http://schemas.microsoft.com/office/drawing/2014/main" id="{7B8A09A5-93C8-4A70-0E67-E9F18DFBA7CD}"/>
              </a:ext>
            </a:extLst>
          </p:cNvPr>
          <p:cNvSpPr>
            <a:spLocks noGrp="1"/>
          </p:cNvSpPr>
          <p:nvPr>
            <p:ph type="body" sz="quarter" idx="35" hasCustomPrompt="1"/>
          </p:nvPr>
        </p:nvSpPr>
        <p:spPr>
          <a:xfrm>
            <a:off x="643659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8" name="Text Placeholder 11">
            <a:extLst>
              <a:ext uri="{FF2B5EF4-FFF2-40B4-BE49-F238E27FC236}">
                <a16:creationId xmlns:a16="http://schemas.microsoft.com/office/drawing/2014/main" id="{3CBEF3CF-8EAA-624F-DCD1-4164D144A13A}"/>
              </a:ext>
            </a:extLst>
          </p:cNvPr>
          <p:cNvSpPr>
            <a:spLocks noGrp="1"/>
          </p:cNvSpPr>
          <p:nvPr>
            <p:ph type="body" sz="quarter" idx="36" hasCustomPrompt="1"/>
          </p:nvPr>
        </p:nvSpPr>
        <p:spPr>
          <a:xfrm>
            <a:off x="894658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Tree>
    <p:extLst>
      <p:ext uri="{BB962C8B-B14F-4D97-AF65-F5344CB8AC3E}">
        <p14:creationId xmlns:p14="http://schemas.microsoft.com/office/powerpoint/2010/main" val="2487450006"/>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io alt - light">
    <p:bg>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a:xfrm>
            <a:off x="1416614" y="1619814"/>
            <a:ext cx="2799786" cy="2799786"/>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a:t>Click to edit name</a:t>
            </a:r>
            <a:endParaRPr lang="en-US" dirty="0"/>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8E8A5000-CFAF-48AA-A1F5-19ACBA8F9248}" type="datetime1">
              <a:rPr lang="en-US" smtClean="0"/>
              <a:t>2/19/2025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4840598" y="3450611"/>
            <a:ext cx="5014602" cy="249812"/>
          </a:xfrm>
        </p:spPr>
        <p:txBody>
          <a:bodyPr wrap="square">
            <a:spAutoFit/>
          </a:bodyPr>
          <a:lstStyle>
            <a:lvl1pPr marL="0" indent="0">
              <a:buNone/>
              <a:defRPr sz="16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Name here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a:xfrm>
            <a:off x="4840596" y="3033418"/>
            <a:ext cx="6894204" cy="218586"/>
          </a:xfrm>
        </p:spPr>
        <p:txBody>
          <a:bodyPr wrap="square" anchor="b">
            <a:spAutoFit/>
          </a:bodyPr>
          <a:lstStyle>
            <a:lvl1pPr marL="0" indent="0">
              <a:spcBef>
                <a:spcPts val="600"/>
              </a:spcBef>
              <a:buNone/>
              <a:defRPr sz="14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Bio here</a:t>
            </a:r>
          </a:p>
        </p:txBody>
      </p:sp>
      <p:sp>
        <p:nvSpPr>
          <p:cNvPr id="19" name="Text Placeholder 6">
            <a:extLst>
              <a:ext uri="{FF2B5EF4-FFF2-40B4-BE49-F238E27FC236}">
                <a16:creationId xmlns:a16="http://schemas.microsoft.com/office/drawing/2014/main" id="{42B6C9C1-3E19-05D1-F320-DE21BED97E9F}"/>
              </a:ext>
            </a:extLst>
          </p:cNvPr>
          <p:cNvSpPr>
            <a:spLocks noGrp="1"/>
          </p:cNvSpPr>
          <p:nvPr>
            <p:ph type="body" sz="quarter" idx="28" hasCustomPrompt="1"/>
          </p:nvPr>
        </p:nvSpPr>
        <p:spPr>
          <a:xfrm>
            <a:off x="4840597" y="3868550"/>
            <a:ext cx="5014599" cy="187359"/>
          </a:xfrm>
        </p:spPr>
        <p:txBody>
          <a:bodyPr wrap="square">
            <a:spAutoFit/>
          </a:bodyPr>
          <a:lstStyle>
            <a:lvl1pPr marL="0" indent="0">
              <a:lnSpc>
                <a:spcPct val="100000"/>
              </a:lnSpc>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Title here</a:t>
            </a:r>
          </a:p>
        </p:txBody>
      </p:sp>
    </p:spTree>
    <p:extLst>
      <p:ext uri="{BB962C8B-B14F-4D97-AF65-F5344CB8AC3E}">
        <p14:creationId xmlns:p14="http://schemas.microsoft.com/office/powerpoint/2010/main" val="4009223359"/>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1219200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2685238"/>
            <a:ext cx="7518399" cy="492443"/>
          </a:xfrm>
        </p:spPr>
        <p:txBody>
          <a:bodyPr wrap="square" lIns="0" tIns="0" rIns="0" bIns="0" anchor="ctr" anchorCtr="0">
            <a:spAutoFit/>
          </a:bodyPr>
          <a:lstStyle>
            <a:lvl1pPr>
              <a:lnSpc>
                <a:spcPct val="100000"/>
              </a:lnSpc>
              <a:spcBef>
                <a:spcPts val="1200"/>
              </a:spcBef>
              <a:defRPr sz="32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D9C2A5B5-C493-46C7-A150-ADCF0F3EA550}" type="datetime1">
              <a:rPr lang="en-US" smtClean="0"/>
              <a:t>2/19/2025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692020149"/>
      </p:ext>
    </p:extLst>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PRINT LAYOUT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010479" y="1385366"/>
            <a:ext cx="10171054" cy="4087273"/>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PRINT</a:t>
            </a:r>
            <a:br>
              <a:rPr kumimoji="0" lang="en-US" sz="16600" b="1" i="0" u="none" strike="noStrike" kern="0" cap="none" spc="0" normalizeH="0" baseline="0" noProof="0" dirty="0">
                <a:ln>
                  <a:noFill/>
                </a:ln>
                <a:solidFill>
                  <a:srgbClr val="FFFFFF"/>
                </a:solidFill>
                <a:effectLst/>
                <a:uLnTx/>
                <a:uFillTx/>
              </a:rPr>
            </a:br>
            <a:r>
              <a:rPr kumimoji="0" lang="en-US" sz="16600" b="1" i="0" u="none" strike="noStrike" kern="0" cap="none" spc="0" normalizeH="0" baseline="0" noProof="0" dirty="0">
                <a:ln>
                  <a:noFill/>
                </a:ln>
                <a:solidFill>
                  <a:srgbClr val="FFFFFF"/>
                </a:solidFill>
                <a:effectLst/>
                <a:uLnTx/>
                <a:uFillTx/>
              </a:rPr>
              <a:t>LAYOUTS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432408760"/>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rin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8" name="Content Placeholder 4">
            <a:extLst>
              <a:ext uri="{FF2B5EF4-FFF2-40B4-BE49-F238E27FC236}">
                <a16:creationId xmlns:a16="http://schemas.microsoft.com/office/drawing/2014/main" id="{97C8D286-D420-EE2D-6164-1E5FF70C4225}"/>
              </a:ext>
            </a:extLst>
          </p:cNvPr>
          <p:cNvSpPr>
            <a:spLocks noGrp="1"/>
          </p:cNvSpPr>
          <p:nvPr>
            <p:ph sz="quarter" idx="13" hasCustomPrompt="1"/>
          </p:nvPr>
        </p:nvSpPr>
        <p:spPr>
          <a:xfrm>
            <a:off x="457200" y="1447800"/>
            <a:ext cx="112776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6" name="Date Placeholder 5">
            <a:extLst>
              <a:ext uri="{FF2B5EF4-FFF2-40B4-BE49-F238E27FC236}">
                <a16:creationId xmlns:a16="http://schemas.microsoft.com/office/drawing/2014/main" id="{72328515-FC2B-A5A7-A51D-AD83EA148662}"/>
              </a:ext>
            </a:extLst>
          </p:cNvPr>
          <p:cNvSpPr>
            <a:spLocks noGrp="1"/>
          </p:cNvSpPr>
          <p:nvPr>
            <p:ph type="dt" sz="half" idx="14"/>
          </p:nvPr>
        </p:nvSpPr>
        <p:spPr/>
        <p:txBody>
          <a:bodyPr/>
          <a:lstStyle/>
          <a:p>
            <a:fld id="{243E7BF8-771B-44E1-8077-3B3D238EA0E8}" type="datetime1">
              <a:rPr lang="en-US" smtClean="0"/>
              <a:t>2/19/2025</a:t>
            </a:fld>
            <a:endParaRPr lang="en-US" dirty="0"/>
          </a:p>
        </p:txBody>
      </p:sp>
      <p:sp>
        <p:nvSpPr>
          <p:cNvPr id="7" name="Footer Placeholder 6">
            <a:extLst>
              <a:ext uri="{FF2B5EF4-FFF2-40B4-BE49-F238E27FC236}">
                <a16:creationId xmlns:a16="http://schemas.microsoft.com/office/drawing/2014/main" id="{8A78C47A-CC18-2B7E-01BA-B71033C96E49}"/>
              </a:ext>
            </a:extLst>
          </p:cNvPr>
          <p:cNvSpPr>
            <a:spLocks noGrp="1"/>
          </p:cNvSpPr>
          <p:nvPr>
            <p:ph type="ftr" sz="quarter" idx="15"/>
          </p:nvPr>
        </p:nvSpPr>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19B43DAB-918E-9FD2-A5E8-F9530136AAE1}"/>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0732147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rint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6" name="Content Placeholder 4">
            <a:extLst>
              <a:ext uri="{FF2B5EF4-FFF2-40B4-BE49-F238E27FC236}">
                <a16:creationId xmlns:a16="http://schemas.microsoft.com/office/drawing/2014/main" id="{EFB2AB4E-99EA-866B-42DB-AA6B0640E978}"/>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8" name="Date Placeholder 7">
            <a:extLst>
              <a:ext uri="{FF2B5EF4-FFF2-40B4-BE49-F238E27FC236}">
                <a16:creationId xmlns:a16="http://schemas.microsoft.com/office/drawing/2014/main" id="{49FBA165-B4C4-9560-3B73-D4440E1274B4}"/>
              </a:ext>
            </a:extLst>
          </p:cNvPr>
          <p:cNvSpPr>
            <a:spLocks noGrp="1"/>
          </p:cNvSpPr>
          <p:nvPr>
            <p:ph type="dt" sz="half" idx="14"/>
          </p:nvPr>
        </p:nvSpPr>
        <p:spPr/>
        <p:txBody>
          <a:bodyPr/>
          <a:lstStyle/>
          <a:p>
            <a:fld id="{E1B9DF5E-9AD4-4087-B137-32CBE7F264D9}" type="datetime1">
              <a:rPr lang="en-US" smtClean="0"/>
              <a:t>2/19/2025</a:t>
            </a:fld>
            <a:endParaRPr lang="en-US" dirty="0"/>
          </a:p>
        </p:txBody>
      </p:sp>
      <p:sp>
        <p:nvSpPr>
          <p:cNvPr id="9" name="Footer Placeholder 8">
            <a:extLst>
              <a:ext uri="{FF2B5EF4-FFF2-40B4-BE49-F238E27FC236}">
                <a16:creationId xmlns:a16="http://schemas.microsoft.com/office/drawing/2014/main" id="{355393B2-66D7-C532-B4ED-1C7095A892B2}"/>
              </a:ext>
            </a:extLst>
          </p:cNvPr>
          <p:cNvSpPr>
            <a:spLocks noGrp="1"/>
          </p:cNvSpPr>
          <p:nvPr>
            <p:ph type="ftr" sz="quarter" idx="15"/>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3E96471B-AF2B-8429-A5BE-4098F30AC55D}"/>
              </a:ext>
            </a:extLst>
          </p:cNvPr>
          <p:cNvSpPr>
            <a:spLocks noGrp="1"/>
          </p:cNvSpPr>
          <p:nvPr>
            <p:ph type="sldNum" sz="quarter" idx="16"/>
          </p:nvPr>
        </p:nvSpPr>
        <p:spPr/>
        <p:txBody>
          <a:bodyPr/>
          <a:lstStyle/>
          <a:p>
            <a:fld id="{38826FC0-333C-E549-9FA3-0EE43DF298A3}" type="slidenum">
              <a:rPr lang="en-US" smtClean="0"/>
              <a:pPr/>
              <a:t>‹#›</a:t>
            </a:fld>
            <a:endParaRPr lang="en-US" dirty="0"/>
          </a:p>
        </p:txBody>
      </p:sp>
      <p:sp>
        <p:nvSpPr>
          <p:cNvPr id="11" name="Picture Placeholder 6">
            <a:extLst>
              <a:ext uri="{FF2B5EF4-FFF2-40B4-BE49-F238E27FC236}">
                <a16:creationId xmlns:a16="http://schemas.microsoft.com/office/drawing/2014/main" id="{FF811353-C714-762F-1AAE-32044BE7B552}"/>
              </a:ext>
            </a:extLst>
          </p:cNvPr>
          <p:cNvSpPr>
            <a:spLocks noGrp="1" noChangeAspect="1"/>
          </p:cNvSpPr>
          <p:nvPr>
            <p:ph type="pic" sz="quarter" idx="22" hasCustomPrompt="1"/>
          </p:nvPr>
        </p:nvSpPr>
        <p:spPr>
          <a:xfrm>
            <a:off x="8305800" y="1447800"/>
            <a:ext cx="3429000" cy="4716463"/>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Tree>
    <p:extLst>
      <p:ext uri="{BB962C8B-B14F-4D97-AF65-F5344CB8AC3E}">
        <p14:creationId xmlns:p14="http://schemas.microsoft.com/office/powerpoint/2010/main" val="33488216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rint layou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9" name="Content Placeholder 11">
            <a:extLst>
              <a:ext uri="{FF2B5EF4-FFF2-40B4-BE49-F238E27FC236}">
                <a16:creationId xmlns:a16="http://schemas.microsoft.com/office/drawing/2014/main" id="{259B0F51-32FC-A168-2D3A-C5941F904A9A}"/>
              </a:ext>
            </a:extLst>
          </p:cNvPr>
          <p:cNvSpPr>
            <a:spLocks noGrp="1"/>
          </p:cNvSpPr>
          <p:nvPr>
            <p:ph sz="quarter" idx="15" hasCustomPrompt="1"/>
          </p:nvPr>
        </p:nvSpPr>
        <p:spPr>
          <a:xfrm>
            <a:off x="8305800" y="1447800"/>
            <a:ext cx="3429000" cy="4716463"/>
          </a:xfrm>
          <a:noFill/>
        </p:spPr>
        <p:txBody>
          <a:bodyPr bIns="1280160" anchor="ctr" anchorCtr="0"/>
          <a:lstStyle>
            <a:lvl1pPr marL="0" indent="0" algn="ctr">
              <a:buNone/>
              <a:defRPr sz="1100">
                <a:solidFill>
                  <a:schemeClr val="tx1"/>
                </a:solidFill>
              </a:defRPr>
            </a:lvl1pPr>
          </a:lstStyle>
          <a:p>
            <a:pPr lvl="0"/>
            <a:r>
              <a:rPr lang="en-US" dirty="0"/>
              <a:t>Click to add content</a:t>
            </a:r>
          </a:p>
        </p:txBody>
      </p:sp>
      <p:sp>
        <p:nvSpPr>
          <p:cNvPr id="6" name="Content Placeholder 4">
            <a:extLst>
              <a:ext uri="{FF2B5EF4-FFF2-40B4-BE49-F238E27FC236}">
                <a16:creationId xmlns:a16="http://schemas.microsoft.com/office/drawing/2014/main" id="{E6871F2F-0300-3464-E2A2-7AF48ACCDA0E}"/>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7" name="Date Placeholder 6">
            <a:extLst>
              <a:ext uri="{FF2B5EF4-FFF2-40B4-BE49-F238E27FC236}">
                <a16:creationId xmlns:a16="http://schemas.microsoft.com/office/drawing/2014/main" id="{E7F5A834-2BF7-D718-8760-B751F1362C5B}"/>
              </a:ext>
            </a:extLst>
          </p:cNvPr>
          <p:cNvSpPr>
            <a:spLocks noGrp="1"/>
          </p:cNvSpPr>
          <p:nvPr>
            <p:ph type="dt" sz="half" idx="16"/>
          </p:nvPr>
        </p:nvSpPr>
        <p:spPr/>
        <p:txBody>
          <a:bodyPr/>
          <a:lstStyle/>
          <a:p>
            <a:fld id="{8B3334DE-0309-4316-9524-1C880826860D}" type="datetime1">
              <a:rPr lang="en-US" smtClean="0"/>
              <a:t>2/19/2025</a:t>
            </a:fld>
            <a:endParaRPr lang="en-US" dirty="0"/>
          </a:p>
        </p:txBody>
      </p:sp>
      <p:sp>
        <p:nvSpPr>
          <p:cNvPr id="8" name="Footer Placeholder 7">
            <a:extLst>
              <a:ext uri="{FF2B5EF4-FFF2-40B4-BE49-F238E27FC236}">
                <a16:creationId xmlns:a16="http://schemas.microsoft.com/office/drawing/2014/main" id="{BAD15E00-493E-DA78-52D5-886D4490A1D0}"/>
              </a:ext>
            </a:extLst>
          </p:cNvPr>
          <p:cNvSpPr>
            <a:spLocks noGrp="1"/>
          </p:cNvSpPr>
          <p:nvPr>
            <p:ph type="ftr" sz="quarter" idx="17"/>
          </p:nvPr>
        </p:nvSpPr>
        <p:spPr/>
        <p:txBody>
          <a:bodyPr/>
          <a:lstStyle/>
          <a:p>
            <a:r>
              <a:rPr lang="en-US"/>
              <a:t>© 2025–2027 Cognizant | Private</a:t>
            </a:r>
            <a:endParaRPr lang="en-US" dirty="0"/>
          </a:p>
        </p:txBody>
      </p:sp>
      <p:sp>
        <p:nvSpPr>
          <p:cNvPr id="10" name="Slide Number Placeholder 9">
            <a:extLst>
              <a:ext uri="{FF2B5EF4-FFF2-40B4-BE49-F238E27FC236}">
                <a16:creationId xmlns:a16="http://schemas.microsoft.com/office/drawing/2014/main" id="{A2550889-1E0E-444C-2EB8-5E1C1E1649C8}"/>
              </a:ext>
            </a:extLst>
          </p:cNvPr>
          <p:cNvSpPr>
            <a:spLocks noGrp="1"/>
          </p:cNvSpPr>
          <p:nvPr>
            <p:ph type="sldNum" sz="quarter" idx="18"/>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3115340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rint layou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7" name="Text Placeholder 9">
            <a:extLst>
              <a:ext uri="{FF2B5EF4-FFF2-40B4-BE49-F238E27FC236}">
                <a16:creationId xmlns:a16="http://schemas.microsoft.com/office/drawing/2014/main" id="{A497A1BE-986B-0BD6-76A5-85ABDFBA41E0}"/>
              </a:ext>
            </a:extLst>
          </p:cNvPr>
          <p:cNvSpPr>
            <a:spLocks noGrp="1"/>
          </p:cNvSpPr>
          <p:nvPr>
            <p:ph type="body" sz="quarter" idx="16" hasCustomPrompt="1"/>
          </p:nvPr>
        </p:nvSpPr>
        <p:spPr>
          <a:xfrm>
            <a:off x="8446381" y="2016681"/>
            <a:ext cx="3291841" cy="337080"/>
          </a:xfrm>
          <a:noFill/>
        </p:spPr>
        <p:txBody>
          <a:bodyPr wrap="square" lIns="0" tIns="0" rIns="0" bIns="0">
            <a:spAutoFit/>
          </a:bodyPr>
          <a:lstStyle>
            <a:lvl1pPr marL="0" indent="0">
              <a:lnSpc>
                <a:spcPct val="110000"/>
              </a:lnSpc>
              <a:spcBef>
                <a:spcPts val="1200"/>
              </a:spcBef>
              <a:buNone/>
              <a:defRPr sz="1100">
                <a:solidFill>
                  <a:schemeClr val="accent1"/>
                </a:solidFill>
              </a:defRPr>
            </a:lvl1pPr>
            <a:lvl2pPr marL="12700" marR="0" indent="0" algn="l" defTabSz="914171" rtl="0" eaLnBrk="1" fontAlgn="auto" latinLnBrk="0" hangingPunct="1">
              <a:lnSpc>
                <a:spcPct val="110000"/>
              </a:lnSpc>
              <a:spcBef>
                <a:spcPts val="1200"/>
              </a:spcBef>
              <a:spcAft>
                <a:spcPts val="1200"/>
              </a:spcAft>
              <a:buClr>
                <a:schemeClr val="accent1"/>
              </a:buClr>
              <a:buSzTx/>
              <a:buFont typeface="Arial" panose="020B0604020202020204" pitchFamily="34" charset="0"/>
              <a:buNone/>
              <a:tabLst/>
              <a:defRPr sz="900" i="1">
                <a:solidFill>
                  <a:schemeClr val="tx2"/>
                </a:solidFill>
              </a:defRPr>
            </a:lvl2pPr>
            <a:lvl3pPr marL="9525" indent="619125">
              <a:buFontTx/>
              <a:buNone/>
              <a:tabLst/>
              <a:defRPr sz="900"/>
            </a:lvl3pPr>
          </a:lstStyle>
          <a:p>
            <a:pPr lvl="0"/>
            <a:r>
              <a:rPr lang="en-US" dirty="0"/>
              <a:t>Click to edit text</a:t>
            </a:r>
          </a:p>
          <a:p>
            <a:pPr marL="12700" marR="0" lvl="1" indent="0" algn="l" defTabSz="914171" rtl="0" eaLnBrk="1" fontAlgn="auto" latinLnBrk="0" hangingPunct="1">
              <a:lnSpc>
                <a:spcPct val="120000"/>
              </a:lnSpc>
              <a:spcBef>
                <a:spcPts val="0"/>
              </a:spcBef>
              <a:spcAft>
                <a:spcPts val="1200"/>
              </a:spcAft>
              <a:buClr>
                <a:schemeClr val="accent1"/>
              </a:buClr>
              <a:buSzTx/>
              <a:buFont typeface="Arial" panose="020B0604020202020204" pitchFamily="34" charset="0"/>
              <a:buNone/>
              <a:tabLst/>
              <a:defRPr/>
            </a:pPr>
            <a:r>
              <a:rPr lang="en-US" dirty="0"/>
              <a:t>Click to edit text</a:t>
            </a:r>
          </a:p>
        </p:txBody>
      </p:sp>
      <p:cxnSp>
        <p:nvCxnSpPr>
          <p:cNvPr id="8" name="Straight Connector 7">
            <a:extLst>
              <a:ext uri="{FF2B5EF4-FFF2-40B4-BE49-F238E27FC236}">
                <a16:creationId xmlns:a16="http://schemas.microsoft.com/office/drawing/2014/main" id="{6CF16D66-A061-BB80-4196-FA88563E9FC5}"/>
              </a:ext>
            </a:extLst>
          </p:cNvPr>
          <p:cNvCxnSpPr>
            <a:cxnSpLocks noChangeAspect="1"/>
          </p:cNvCxnSpPr>
          <p:nvPr userDrawn="1"/>
        </p:nvCxnSpPr>
        <p:spPr>
          <a:xfrm>
            <a:off x="8446383" y="1455541"/>
            <a:ext cx="3154680" cy="0"/>
          </a:xfrm>
          <a:prstGeom prst="line">
            <a:avLst/>
          </a:prstGeom>
          <a:ln w="12700" cap="sq">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443B4273-80BC-4D4B-45D3-71EA235891DD}"/>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j-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6" name="Date Placeholder 5">
            <a:extLst>
              <a:ext uri="{FF2B5EF4-FFF2-40B4-BE49-F238E27FC236}">
                <a16:creationId xmlns:a16="http://schemas.microsoft.com/office/drawing/2014/main" id="{A8D18051-2FD4-FBBA-DF0A-5AA5724D4CED}"/>
              </a:ext>
            </a:extLst>
          </p:cNvPr>
          <p:cNvSpPr>
            <a:spLocks noGrp="1"/>
          </p:cNvSpPr>
          <p:nvPr>
            <p:ph type="dt" sz="half" idx="17"/>
          </p:nvPr>
        </p:nvSpPr>
        <p:spPr/>
        <p:txBody>
          <a:bodyPr/>
          <a:lstStyle/>
          <a:p>
            <a:fld id="{D83E5922-6737-4E14-A9A5-0383F4604B00}" type="datetime1">
              <a:rPr lang="en-US" smtClean="0"/>
              <a:t>2/19/2025</a:t>
            </a:fld>
            <a:endParaRPr lang="en-US" dirty="0"/>
          </a:p>
        </p:txBody>
      </p:sp>
      <p:sp>
        <p:nvSpPr>
          <p:cNvPr id="9" name="Footer Placeholder 8">
            <a:extLst>
              <a:ext uri="{FF2B5EF4-FFF2-40B4-BE49-F238E27FC236}">
                <a16:creationId xmlns:a16="http://schemas.microsoft.com/office/drawing/2014/main" id="{2674FFEF-C1C1-A6A5-579D-03460B4B7B4E}"/>
              </a:ext>
            </a:extLst>
          </p:cNvPr>
          <p:cNvSpPr>
            <a:spLocks noGrp="1"/>
          </p:cNvSpPr>
          <p:nvPr>
            <p:ph type="ftr" sz="quarter" idx="18"/>
          </p:nvPr>
        </p:nvSpPr>
        <p:spPr/>
        <p:txBody>
          <a:bodyPr/>
          <a:lstStyle/>
          <a:p>
            <a:r>
              <a:rPr lang="en-US"/>
              <a:t>© 2025–2027 Cognizant | Private</a:t>
            </a:r>
            <a:endParaRPr lang="en-US" dirty="0"/>
          </a:p>
        </p:txBody>
      </p:sp>
      <p:sp>
        <p:nvSpPr>
          <p:cNvPr id="11" name="Slide Number Placeholder 10">
            <a:extLst>
              <a:ext uri="{FF2B5EF4-FFF2-40B4-BE49-F238E27FC236}">
                <a16:creationId xmlns:a16="http://schemas.microsoft.com/office/drawing/2014/main" id="{83CD4671-5EA7-FBFD-25EC-C2EB1310BC27}"/>
              </a:ext>
            </a:extLst>
          </p:cNvPr>
          <p:cNvSpPr>
            <a:spLocks noGrp="1"/>
          </p:cNvSpPr>
          <p:nvPr>
            <p:ph type="sldNum" sz="quarter" idx="19"/>
          </p:nvPr>
        </p:nvSpPr>
        <p:spPr/>
        <p:txBody>
          <a:bodyPr/>
          <a:lstStyle/>
          <a:p>
            <a:fld id="{38826FC0-333C-E549-9FA3-0EE43DF298A3}" type="slidenum">
              <a:rPr lang="en-US" smtClean="0"/>
              <a:pPr/>
              <a:t>‹#›</a:t>
            </a:fld>
            <a:endParaRPr lang="en-US" dirty="0"/>
          </a:p>
        </p:txBody>
      </p:sp>
      <p:sp>
        <p:nvSpPr>
          <p:cNvPr id="16" name="Freeform 15">
            <a:extLst>
              <a:ext uri="{FF2B5EF4-FFF2-40B4-BE49-F238E27FC236}">
                <a16:creationId xmlns:a16="http://schemas.microsoft.com/office/drawing/2014/main" id="{B4239B95-1BE5-65A8-8088-4245AFE6DC2A}"/>
              </a:ext>
            </a:extLst>
          </p:cNvPr>
          <p:cNvSpPr>
            <a:spLocks noChangeAspect="1"/>
          </p:cNvSpPr>
          <p:nvPr userDrawn="1"/>
        </p:nvSpPr>
        <p:spPr>
          <a:xfrm>
            <a:off x="8450629" y="1583574"/>
            <a:ext cx="292608" cy="297056"/>
          </a:xfrm>
          <a:custGeom>
            <a:avLst/>
            <a:gdLst>
              <a:gd name="connsiteX0" fmla="*/ 305136 w 336446"/>
              <a:gd name="connsiteY0" fmla="*/ 0 h 341560"/>
              <a:gd name="connsiteX1" fmla="*/ 336446 w 336446"/>
              <a:gd name="connsiteY1" fmla="*/ 49811 h 341560"/>
              <a:gd name="connsiteX2" fmla="*/ 278808 w 336446"/>
              <a:gd name="connsiteY2" fmla="*/ 98554 h 341560"/>
              <a:gd name="connsiteX3" fmla="*/ 258172 w 336446"/>
              <a:gd name="connsiteY3" fmla="*/ 192839 h 341560"/>
              <a:gd name="connsiteX4" fmla="*/ 325061 w 336446"/>
              <a:gd name="connsiteY4" fmla="*/ 192839 h 341560"/>
              <a:gd name="connsiteX5" fmla="*/ 325061 w 336446"/>
              <a:gd name="connsiteY5" fmla="*/ 341560 h 341560"/>
              <a:gd name="connsiteX6" fmla="*/ 187725 w 336446"/>
              <a:gd name="connsiteY6" fmla="*/ 341560 h 341560"/>
              <a:gd name="connsiteX7" fmla="*/ 187725 w 336446"/>
              <a:gd name="connsiteY7" fmla="*/ 224149 h 341560"/>
              <a:gd name="connsiteX8" fmla="*/ 210495 w 336446"/>
              <a:gd name="connsiteY8" fmla="*/ 86101 h 341560"/>
              <a:gd name="connsiteX9" fmla="*/ 305136 w 336446"/>
              <a:gd name="connsiteY9" fmla="*/ 0 h 341560"/>
              <a:gd name="connsiteX10" fmla="*/ 117411 w 336446"/>
              <a:gd name="connsiteY10" fmla="*/ 0 h 341560"/>
              <a:gd name="connsiteX11" fmla="*/ 148721 w 336446"/>
              <a:gd name="connsiteY11" fmla="*/ 49811 h 341560"/>
              <a:gd name="connsiteX12" fmla="*/ 91083 w 336446"/>
              <a:gd name="connsiteY12" fmla="*/ 98554 h 341560"/>
              <a:gd name="connsiteX13" fmla="*/ 70447 w 336446"/>
              <a:gd name="connsiteY13" fmla="*/ 192839 h 341560"/>
              <a:gd name="connsiteX14" fmla="*/ 137336 w 336446"/>
              <a:gd name="connsiteY14" fmla="*/ 192839 h 341560"/>
              <a:gd name="connsiteX15" fmla="*/ 137336 w 336446"/>
              <a:gd name="connsiteY15" fmla="*/ 341560 h 341560"/>
              <a:gd name="connsiteX16" fmla="*/ 0 w 336446"/>
              <a:gd name="connsiteY16" fmla="*/ 341560 h 341560"/>
              <a:gd name="connsiteX17" fmla="*/ 0 w 336446"/>
              <a:gd name="connsiteY17" fmla="*/ 224149 h 341560"/>
              <a:gd name="connsiteX18" fmla="*/ 22770 w 336446"/>
              <a:gd name="connsiteY18" fmla="*/ 86101 h 341560"/>
              <a:gd name="connsiteX19" fmla="*/ 117411 w 336446"/>
              <a:gd name="connsiteY19" fmla="*/ 0 h 34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6446" h="341560">
                <a:moveTo>
                  <a:pt x="305136" y="0"/>
                </a:moveTo>
                <a:lnTo>
                  <a:pt x="336446" y="49811"/>
                </a:lnTo>
                <a:cubicBezTo>
                  <a:pt x="310354" y="60722"/>
                  <a:pt x="291142" y="76969"/>
                  <a:pt x="278808" y="98554"/>
                </a:cubicBezTo>
                <a:cubicBezTo>
                  <a:pt x="266473" y="120139"/>
                  <a:pt x="259595" y="151567"/>
                  <a:pt x="258172" y="192839"/>
                </a:cubicBezTo>
                <a:lnTo>
                  <a:pt x="325061" y="192839"/>
                </a:lnTo>
                <a:lnTo>
                  <a:pt x="325061" y="341560"/>
                </a:lnTo>
                <a:lnTo>
                  <a:pt x="187725" y="341560"/>
                </a:lnTo>
                <a:lnTo>
                  <a:pt x="187725" y="224149"/>
                </a:lnTo>
                <a:cubicBezTo>
                  <a:pt x="187725" y="160581"/>
                  <a:pt x="195315" y="114565"/>
                  <a:pt x="210495" y="86101"/>
                </a:cubicBezTo>
                <a:cubicBezTo>
                  <a:pt x="230420" y="48150"/>
                  <a:pt x="261967" y="19450"/>
                  <a:pt x="305136" y="0"/>
                </a:cubicBezTo>
                <a:close/>
                <a:moveTo>
                  <a:pt x="117411" y="0"/>
                </a:moveTo>
                <a:lnTo>
                  <a:pt x="148721" y="49811"/>
                </a:lnTo>
                <a:cubicBezTo>
                  <a:pt x="122629" y="60722"/>
                  <a:pt x="103417" y="76969"/>
                  <a:pt x="91083" y="98554"/>
                </a:cubicBezTo>
                <a:cubicBezTo>
                  <a:pt x="78748" y="120139"/>
                  <a:pt x="71870" y="151567"/>
                  <a:pt x="70447" y="192839"/>
                </a:cubicBezTo>
                <a:lnTo>
                  <a:pt x="137336" y="192839"/>
                </a:lnTo>
                <a:lnTo>
                  <a:pt x="137336" y="341560"/>
                </a:lnTo>
                <a:lnTo>
                  <a:pt x="0" y="341560"/>
                </a:lnTo>
                <a:lnTo>
                  <a:pt x="0" y="224149"/>
                </a:lnTo>
                <a:cubicBezTo>
                  <a:pt x="0" y="160581"/>
                  <a:pt x="7590" y="114565"/>
                  <a:pt x="22770" y="86101"/>
                </a:cubicBezTo>
                <a:cubicBezTo>
                  <a:pt x="42695" y="48150"/>
                  <a:pt x="74242" y="19450"/>
                  <a:pt x="117411"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9646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DO NOT USE">
    <p:bg>
      <p:bgPr>
        <a:solidFill>
          <a:srgbClr val="B81F2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3BE4D0-FD2D-17A7-0CB5-5D6CBED1C32D}"/>
              </a:ext>
            </a:extLst>
          </p:cNvPr>
          <p:cNvSpPr txBox="1"/>
          <p:nvPr/>
        </p:nvSpPr>
        <p:spPr>
          <a:xfrm>
            <a:off x="1581464" y="662092"/>
            <a:ext cx="9029075" cy="5533823"/>
          </a:xfrm>
          <a:prstGeom prst="rect">
            <a:avLst/>
          </a:prstGeom>
          <a:noFill/>
        </p:spPr>
        <p:txBody>
          <a:bodyPr wrap="none" lIns="0" tIns="0" rIns="0" bIns="0" rtlCol="0" anchor="ctr">
            <a:spAutoFit/>
          </a:bodyPr>
          <a:lstStyle/>
          <a:p>
            <a:pPr algn="ctr">
              <a:lnSpc>
                <a:spcPct val="80000"/>
              </a:lnSpc>
              <a:spcAft>
                <a:spcPts val="1200"/>
              </a:spcAft>
            </a:pPr>
            <a:r>
              <a:rPr lang="en-US" sz="9600" b="1" dirty="0">
                <a:solidFill>
                  <a:schemeClr val="bg1"/>
                </a:solidFill>
              </a:rPr>
              <a:t>DO NOT USE </a:t>
            </a:r>
            <a:br>
              <a:rPr lang="en-US" sz="9600" b="1" dirty="0">
                <a:solidFill>
                  <a:schemeClr val="bg1"/>
                </a:solidFill>
              </a:rPr>
            </a:br>
            <a:r>
              <a:rPr lang="en-US" sz="9600" b="1" dirty="0">
                <a:solidFill>
                  <a:schemeClr val="bg1"/>
                </a:solidFill>
              </a:rPr>
              <a:t>ANY LAYOUTS </a:t>
            </a:r>
            <a:br>
              <a:rPr lang="en-US" sz="9600" b="1" dirty="0">
                <a:solidFill>
                  <a:schemeClr val="bg1"/>
                </a:solidFill>
              </a:rPr>
            </a:br>
            <a:r>
              <a:rPr lang="en-US" sz="9600" b="1" dirty="0">
                <a:solidFill>
                  <a:schemeClr val="bg1"/>
                </a:solidFill>
              </a:rPr>
              <a:t>BEYOND </a:t>
            </a:r>
            <a:br>
              <a:rPr lang="en-US" sz="9600" b="1" dirty="0">
                <a:solidFill>
                  <a:schemeClr val="bg1"/>
                </a:solidFill>
              </a:rPr>
            </a:br>
            <a:r>
              <a:rPr lang="en-US" sz="9600" b="1" dirty="0">
                <a:solidFill>
                  <a:schemeClr val="bg1"/>
                </a:solidFill>
              </a:rPr>
              <a:t>THIS POINT</a:t>
            </a:r>
          </a:p>
          <a:p>
            <a:pPr algn="ctr">
              <a:lnSpc>
                <a:spcPct val="90000"/>
              </a:lnSpc>
              <a:spcAft>
                <a:spcPts val="2400"/>
              </a:spcAft>
            </a:pPr>
            <a:r>
              <a:rPr lang="en-US" sz="3600" b="0" i="1" dirty="0">
                <a:solidFill>
                  <a:schemeClr val="bg1"/>
                </a:solidFill>
              </a:rPr>
              <a:t>They are not a part of the official template</a:t>
            </a:r>
          </a:p>
        </p:txBody>
      </p:sp>
    </p:spTree>
    <p:extLst>
      <p:ext uri="{BB962C8B-B14F-4D97-AF65-F5344CB8AC3E}">
        <p14:creationId xmlns:p14="http://schemas.microsoft.com/office/powerpoint/2010/main" val="119918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068183" y="2407183"/>
            <a:ext cx="10055638"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DIVIDERS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7400077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1 - gradient 1">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D76384-5270-C4A7-D992-81F8ADBA5582}"/>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dirty="0"/>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ED23DD35-F8AD-429C-B3C1-6AFB057088C6}" type="datetime1">
              <a:rPr lang="en-US" smtClean="0"/>
              <a:t>2/19/2025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19955793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1 - gradient 2">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ED6A89-35BA-3F8A-D8BB-D4E661AF1A89}"/>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dirty="0"/>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2025E2AA-42C1-4AB1-ACA0-4028843E7AE5}" type="datetime1">
              <a:rPr lang="en-US" smtClean="0"/>
              <a:t>2/19/2025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a:t>© 2025–2027 Cognizant | Private</a:t>
            </a:r>
            <a:endParaRPr lang="en-US" dirty="0"/>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01193105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F230B5-518B-24CC-5360-65ED114C9C97}"/>
              </a:ext>
            </a:extLst>
          </p:cNvPr>
          <p:cNvSpPr>
            <a:spLocks noGrp="1"/>
          </p:cNvSpPr>
          <p:nvPr>
            <p:ph type="title"/>
          </p:nvPr>
        </p:nvSpPr>
        <p:spPr>
          <a:xfrm>
            <a:off x="457200" y="457200"/>
            <a:ext cx="11277600" cy="332399"/>
          </a:xfrm>
          <a:prstGeom prst="rect">
            <a:avLst/>
          </a:prstGeom>
        </p:spPr>
        <p:txBody>
          <a:bodyPr vert="horz" wrap="square" lIns="0" tIns="0" rIns="0" bIns="0" rtlCol="0" anchor="t">
            <a:spAutoFit/>
          </a:bodyPr>
          <a:lstStyle/>
          <a:p>
            <a:r>
              <a:rPr lang="en-US" dirty="0"/>
              <a:t>Click to add title</a:t>
            </a:r>
          </a:p>
        </p:txBody>
      </p:sp>
      <p:sp>
        <p:nvSpPr>
          <p:cNvPr id="3" name="Text Placeholder 2">
            <a:extLst>
              <a:ext uri="{FF2B5EF4-FFF2-40B4-BE49-F238E27FC236}">
                <a16:creationId xmlns:a16="http://schemas.microsoft.com/office/drawing/2014/main" id="{3797B53D-6897-FB10-B4B4-55E663FD6108}"/>
              </a:ext>
            </a:extLst>
          </p:cNvPr>
          <p:cNvSpPr>
            <a:spLocks noGrp="1"/>
          </p:cNvSpPr>
          <p:nvPr>
            <p:ph type="body" idx="1"/>
          </p:nvPr>
        </p:nvSpPr>
        <p:spPr>
          <a:xfrm>
            <a:off x="457200" y="1447800"/>
            <a:ext cx="7518400" cy="4663440"/>
          </a:xfrm>
          <a:prstGeom prst="rect">
            <a:avLst/>
          </a:prstGeom>
        </p:spPr>
        <p:txBody>
          <a:bodyPr vert="horz" lIns="0" tIns="0" rIns="0" bIns="0" rtlCol="0">
            <a:noAutofit/>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a:p>
            <a:pPr lvl="5"/>
            <a:r>
              <a:rPr lang="en-US" dirty="0"/>
              <a:t>6th level text</a:t>
            </a:r>
          </a:p>
          <a:p>
            <a:pPr lvl="6"/>
            <a:r>
              <a:rPr lang="en-US" dirty="0"/>
              <a:t>7th level text</a:t>
            </a:r>
          </a:p>
          <a:p>
            <a:pPr lvl="7"/>
            <a:r>
              <a:rPr lang="en-US" dirty="0"/>
              <a:t>8th level text</a:t>
            </a:r>
          </a:p>
          <a:p>
            <a:pPr lvl="8"/>
            <a:r>
              <a:rPr lang="en-US" dirty="0"/>
              <a:t>9th level text</a:t>
            </a:r>
          </a:p>
        </p:txBody>
      </p:sp>
      <p:sp>
        <p:nvSpPr>
          <p:cNvPr id="6" name="Slide Number Placeholder 5">
            <a:extLst>
              <a:ext uri="{FF2B5EF4-FFF2-40B4-BE49-F238E27FC236}">
                <a16:creationId xmlns:a16="http://schemas.microsoft.com/office/drawing/2014/main" id="{F5A3681C-7AE6-4CE0-F456-C8E648A62642}"/>
              </a:ext>
            </a:extLst>
          </p:cNvPr>
          <p:cNvSpPr>
            <a:spLocks noGrp="1"/>
          </p:cNvSpPr>
          <p:nvPr>
            <p:ph type="sldNum" sz="quarter" idx="4"/>
          </p:nvPr>
        </p:nvSpPr>
        <p:spPr>
          <a:xfrm>
            <a:off x="457200" y="6400799"/>
            <a:ext cx="365760" cy="228600"/>
          </a:xfrm>
          <a:prstGeom prst="rect">
            <a:avLst/>
          </a:prstGeom>
        </p:spPr>
        <p:txBody>
          <a:bodyPr vert="horz" lIns="0" tIns="0" rIns="0" bIns="0" rtlCol="0" anchor="ctr"/>
          <a:lstStyle>
            <a:lvl1pPr algn="l">
              <a:defRPr sz="700" b="0">
                <a:solidFill>
                  <a:schemeClr val="tx1"/>
                </a:solidFill>
              </a:defRPr>
            </a:lvl1pPr>
          </a:lstStyle>
          <a:p>
            <a:fld id="{38826FC0-333C-E549-9FA3-0EE43DF298A3}" type="slidenum">
              <a:rPr lang="en-US" smtClean="0"/>
              <a:pPr/>
              <a:t>‹#›</a:t>
            </a:fld>
            <a:endParaRPr lang="en-US" dirty="0"/>
          </a:p>
        </p:txBody>
      </p:sp>
      <p:sp>
        <p:nvSpPr>
          <p:cNvPr id="8" name="Footer Placeholder 7">
            <a:extLst>
              <a:ext uri="{FF2B5EF4-FFF2-40B4-BE49-F238E27FC236}">
                <a16:creationId xmlns:a16="http://schemas.microsoft.com/office/drawing/2014/main" id="{677CCFE7-C984-DC56-6899-8A815F0548C0}"/>
              </a:ext>
              <a:ext uri="{C183D7F6-B498-43B3-948B-1728B52AA6E4}">
                <adec:decorative xmlns:adec="http://schemas.microsoft.com/office/drawing/2017/decorative" val="1"/>
              </a:ext>
            </a:extLst>
          </p:cNvPr>
          <p:cNvSpPr>
            <a:spLocks noGrp="1"/>
          </p:cNvSpPr>
          <p:nvPr>
            <p:ph type="ftr" sz="quarter" idx="3"/>
          </p:nvPr>
        </p:nvSpPr>
        <p:spPr>
          <a:xfrm>
            <a:off x="1005840" y="6400800"/>
            <a:ext cx="1371600" cy="228600"/>
          </a:xfrm>
          <a:prstGeom prst="rect">
            <a:avLst/>
          </a:prstGeom>
        </p:spPr>
        <p:txBody>
          <a:bodyPr vert="horz" lIns="0" tIns="0" rIns="0" bIns="0" rtlCol="0" anchor="ctr"/>
          <a:lstStyle>
            <a:lvl1pPr algn="l">
              <a:defRPr sz="700" b="0">
                <a:solidFill>
                  <a:schemeClr val="tx1"/>
                </a:solidFill>
              </a:defRPr>
            </a:lvl1pPr>
          </a:lstStyle>
          <a:p>
            <a:r>
              <a:rPr lang="en-US"/>
              <a:t>© 2025–2027 Cognizant | Private</a:t>
            </a:r>
            <a:endParaRPr lang="en-US" dirty="0"/>
          </a:p>
        </p:txBody>
      </p:sp>
      <p:sp>
        <p:nvSpPr>
          <p:cNvPr id="10" name="Date Placeholder 9">
            <a:extLst>
              <a:ext uri="{FF2B5EF4-FFF2-40B4-BE49-F238E27FC236}">
                <a16:creationId xmlns:a16="http://schemas.microsoft.com/office/drawing/2014/main" id="{42283347-4EBC-C7DD-65E3-791D4DBA61D0}"/>
              </a:ext>
            </a:extLst>
          </p:cNvPr>
          <p:cNvSpPr>
            <a:spLocks noGrp="1"/>
          </p:cNvSpPr>
          <p:nvPr>
            <p:ph type="dt" sz="half" idx="2"/>
          </p:nvPr>
        </p:nvSpPr>
        <p:spPr>
          <a:xfrm>
            <a:off x="2651760" y="6400800"/>
            <a:ext cx="1371600" cy="228600"/>
          </a:xfrm>
          <a:prstGeom prst="rect">
            <a:avLst/>
          </a:prstGeom>
        </p:spPr>
        <p:txBody>
          <a:bodyPr vert="horz" lIns="0" tIns="0" rIns="0" bIns="0" rtlCol="0" anchor="ctr"/>
          <a:lstStyle>
            <a:lvl1pPr algn="l">
              <a:defRPr sz="700" b="0">
                <a:solidFill>
                  <a:schemeClr val="tx1"/>
                </a:solidFill>
              </a:defRPr>
            </a:lvl1pPr>
          </a:lstStyle>
          <a:p>
            <a:fld id="{27AD22A3-AE78-4E0B-8A1E-6F5549BCCC30}" type="datetime1">
              <a:rPr lang="en-US" smtClean="0"/>
              <a:t>2/19/2025</a:t>
            </a:fld>
            <a:endParaRPr lang="en-US" dirty="0"/>
          </a:p>
        </p:txBody>
      </p:sp>
      <p:pic>
        <p:nvPicPr>
          <p:cNvPr id="4" name="Cognizant Logo_rgb_pos_2023">
            <a:extLst>
              <a:ext uri="{FF2B5EF4-FFF2-40B4-BE49-F238E27FC236}">
                <a16:creationId xmlns:a16="http://schemas.microsoft.com/office/drawing/2014/main" id="{322DD144-17A4-A3EC-5E8D-205928D3BDB2}"/>
              </a:ext>
              <a:ext uri="{C183D7F6-B498-43B3-948B-1728B52AA6E4}">
                <adec:decorative xmlns:adec="http://schemas.microsoft.com/office/drawing/2017/decorative" val="1"/>
              </a:ext>
            </a:extLst>
          </p:cNvPr>
          <p:cNvPicPr>
            <a:picLocks noChangeAspect="1"/>
          </p:cNvPicPr>
          <p:nvPr/>
        </p:nvPicPr>
        <p:blipFill>
          <a:blip r:embed="rId70">
            <a:extLst>
              <a:ext uri="{96DAC541-7B7A-43D3-8B79-37D633B846F1}">
                <asvg:svgBlip xmlns:asvg="http://schemas.microsoft.com/office/drawing/2016/SVG/main" r:embed="rId71"/>
              </a:ext>
            </a:extLst>
          </a:blip>
          <a:stretch>
            <a:fillRect/>
          </a:stretch>
        </p:blipFill>
        <p:spPr>
          <a:xfrm>
            <a:off x="10591729" y="6454070"/>
            <a:ext cx="1170432" cy="205449"/>
          </a:xfrm>
          <a:prstGeom prst="rect">
            <a:avLst/>
          </a:prstGeom>
        </p:spPr>
      </p:pic>
    </p:spTree>
    <p:extLst>
      <p:ext uri="{BB962C8B-B14F-4D97-AF65-F5344CB8AC3E}">
        <p14:creationId xmlns:p14="http://schemas.microsoft.com/office/powerpoint/2010/main" val="369245179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92" r:id="rId11"/>
    <p:sldLayoutId id="2147483993" r:id="rId12"/>
    <p:sldLayoutId id="2147483994" r:id="rId13"/>
    <p:sldLayoutId id="2147484006" r:id="rId14"/>
    <p:sldLayoutId id="2147484007" r:id="rId15"/>
    <p:sldLayoutId id="2147484008" r:id="rId16"/>
    <p:sldLayoutId id="2147483998" r:id="rId17"/>
    <p:sldLayoutId id="2147483999" r:id="rId18"/>
    <p:sldLayoutId id="2147484000" r:id="rId19"/>
    <p:sldLayoutId id="2147484001" r:id="rId20"/>
    <p:sldLayoutId id="2147484002" r:id="rId21"/>
    <p:sldLayoutId id="2147484003" r:id="rId22"/>
    <p:sldLayoutId id="2147483937" r:id="rId23"/>
    <p:sldLayoutId id="2147483938" r:id="rId24"/>
    <p:sldLayoutId id="2147483939" r:id="rId25"/>
    <p:sldLayoutId id="2147483940" r:id="rId26"/>
    <p:sldLayoutId id="2147483941" r:id="rId27"/>
    <p:sldLayoutId id="2147483942" r:id="rId28"/>
    <p:sldLayoutId id="2147483943" r:id="rId29"/>
    <p:sldLayoutId id="2147483944" r:id="rId30"/>
    <p:sldLayoutId id="2147483945" r:id="rId31"/>
    <p:sldLayoutId id="2147483946" r:id="rId32"/>
    <p:sldLayoutId id="2147483947" r:id="rId33"/>
    <p:sldLayoutId id="2147483948" r:id="rId34"/>
    <p:sldLayoutId id="2147483977" r:id="rId35"/>
    <p:sldLayoutId id="2147483978" r:id="rId36"/>
    <p:sldLayoutId id="2147483949" r:id="rId37"/>
    <p:sldLayoutId id="2147483950" r:id="rId38"/>
    <p:sldLayoutId id="2147483951" r:id="rId39"/>
    <p:sldLayoutId id="2147483952" r:id="rId40"/>
    <p:sldLayoutId id="2147483953" r:id="rId41"/>
    <p:sldLayoutId id="2147483954" r:id="rId42"/>
    <p:sldLayoutId id="2147483955" r:id="rId43"/>
    <p:sldLayoutId id="2147483956" r:id="rId44"/>
    <p:sldLayoutId id="2147483957" r:id="rId45"/>
    <p:sldLayoutId id="2147483958" r:id="rId46"/>
    <p:sldLayoutId id="2147483959" r:id="rId47"/>
    <p:sldLayoutId id="2147483960" r:id="rId48"/>
    <p:sldLayoutId id="2147483961" r:id="rId49"/>
    <p:sldLayoutId id="2147483962" r:id="rId50"/>
    <p:sldLayoutId id="2147483963" r:id="rId51"/>
    <p:sldLayoutId id="2147483964" r:id="rId52"/>
    <p:sldLayoutId id="2147483965" r:id="rId53"/>
    <p:sldLayoutId id="2147483966" r:id="rId54"/>
    <p:sldLayoutId id="2147483967" r:id="rId55"/>
    <p:sldLayoutId id="2147484004" r:id="rId56"/>
    <p:sldLayoutId id="2147484005" r:id="rId57"/>
    <p:sldLayoutId id="2147483973" r:id="rId58"/>
    <p:sldLayoutId id="2147483974" r:id="rId59"/>
    <p:sldLayoutId id="2147483975" r:id="rId60"/>
    <p:sldLayoutId id="2147483976" r:id="rId61"/>
    <p:sldLayoutId id="2147483979" r:id="rId62"/>
    <p:sldLayoutId id="2147483987" r:id="rId63"/>
    <p:sldLayoutId id="2147483988" r:id="rId64"/>
    <p:sldLayoutId id="2147483989" r:id="rId65"/>
    <p:sldLayoutId id="2147483990" r:id="rId66"/>
    <p:sldLayoutId id="2147483991" r:id="rId67"/>
    <p:sldLayoutId id="2147483968" r:id="rId68"/>
  </p:sldLayoutIdLst>
  <p:hf hd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8288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600" b="0" kern="1200">
          <a:solidFill>
            <a:schemeClr val="tx1"/>
          </a:solidFill>
          <a:latin typeface="+mn-lt"/>
          <a:ea typeface="+mn-ea"/>
          <a:cs typeface="+mn-cs"/>
        </a:defRPr>
      </a:lvl1pPr>
      <a:lvl2pPr marL="393192" indent="-187325"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400" b="0" kern="1200" baseline="0">
          <a:solidFill>
            <a:schemeClr val="tx1"/>
          </a:solidFill>
          <a:latin typeface="+mn-lt"/>
          <a:ea typeface="+mn-ea"/>
          <a:cs typeface="+mn-cs"/>
        </a:defRPr>
      </a:lvl2pPr>
      <a:lvl3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3pPr>
      <a:lvl4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4pPr>
      <a:lvl5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5pPr>
      <a:lvl6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6pPr>
      <a:lvl7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7pPr>
      <a:lvl8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8pPr>
      <a:lvl9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100" kern="1100">
          <a:solidFill>
            <a:schemeClr val="tx1"/>
          </a:solidFill>
          <a:latin typeface="+mn-lt"/>
          <a:ea typeface="+mn-ea"/>
          <a:cs typeface="+mn-cs"/>
        </a:defRPr>
      </a:lvl1pPr>
      <a:lvl2pPr marL="457200" algn="l" defTabSz="914400" rtl="0" eaLnBrk="1" latinLnBrk="0" hangingPunct="1">
        <a:defRPr sz="1100" kern="1100">
          <a:solidFill>
            <a:schemeClr val="tx1"/>
          </a:solidFill>
          <a:latin typeface="+mn-lt"/>
          <a:ea typeface="+mn-ea"/>
          <a:cs typeface="+mn-cs"/>
        </a:defRPr>
      </a:lvl2pPr>
      <a:lvl3pPr marL="914400" algn="l" defTabSz="914400" rtl="0" eaLnBrk="1" latinLnBrk="0" hangingPunct="1">
        <a:defRPr sz="1100" kern="1100">
          <a:solidFill>
            <a:schemeClr val="tx1"/>
          </a:solidFill>
          <a:latin typeface="+mn-lt"/>
          <a:ea typeface="+mn-ea"/>
          <a:cs typeface="+mn-cs"/>
        </a:defRPr>
      </a:lvl3pPr>
      <a:lvl4pPr marL="1371600" algn="l" defTabSz="914400" rtl="0" eaLnBrk="1" latinLnBrk="0" hangingPunct="1">
        <a:defRPr sz="1100" kern="1100">
          <a:solidFill>
            <a:schemeClr val="tx1"/>
          </a:solidFill>
          <a:latin typeface="+mn-lt"/>
          <a:ea typeface="+mn-ea"/>
          <a:cs typeface="+mn-cs"/>
        </a:defRPr>
      </a:lvl4pPr>
      <a:lvl5pPr marL="1828800" algn="l" defTabSz="914400" rtl="0" eaLnBrk="1" latinLnBrk="0" hangingPunct="1">
        <a:defRPr sz="1100" kern="1100">
          <a:solidFill>
            <a:schemeClr val="tx1"/>
          </a:solidFill>
          <a:latin typeface="+mn-lt"/>
          <a:ea typeface="+mn-ea"/>
          <a:cs typeface="+mn-cs"/>
        </a:defRPr>
      </a:lvl5pPr>
      <a:lvl6pPr marL="2286000" algn="l" defTabSz="914400" rtl="0" eaLnBrk="1" latinLnBrk="0" hangingPunct="1">
        <a:defRPr sz="1100" kern="1100">
          <a:solidFill>
            <a:schemeClr val="tx1"/>
          </a:solidFill>
          <a:latin typeface="+mn-lt"/>
          <a:ea typeface="+mn-ea"/>
          <a:cs typeface="+mn-cs"/>
        </a:defRPr>
      </a:lvl6pPr>
      <a:lvl7pPr marL="2743200" algn="l" defTabSz="914400" rtl="0" eaLnBrk="1" latinLnBrk="0" hangingPunct="1">
        <a:defRPr sz="1100" kern="1100">
          <a:solidFill>
            <a:schemeClr val="tx1"/>
          </a:solidFill>
          <a:latin typeface="+mn-lt"/>
          <a:ea typeface="+mn-ea"/>
          <a:cs typeface="+mn-cs"/>
        </a:defRPr>
      </a:lvl7pPr>
      <a:lvl8pPr marL="3200400" algn="l" defTabSz="914400" rtl="0" eaLnBrk="1" latinLnBrk="0" hangingPunct="1">
        <a:defRPr sz="1100" kern="1100">
          <a:solidFill>
            <a:schemeClr val="tx1"/>
          </a:solidFill>
          <a:latin typeface="+mn-lt"/>
          <a:ea typeface="+mn-ea"/>
          <a:cs typeface="+mn-cs"/>
        </a:defRPr>
      </a:lvl8pPr>
      <a:lvl9pPr marL="3657600" algn="l" defTabSz="914400" rtl="0" eaLnBrk="1" latinLnBrk="0" hangingPunct="1">
        <a:defRPr sz="1100" kern="1100">
          <a:solidFill>
            <a:schemeClr val="tx1"/>
          </a:solidFill>
          <a:latin typeface="+mn-lt"/>
          <a:ea typeface="+mn-ea"/>
          <a:cs typeface="+mn-cs"/>
        </a:defRPr>
      </a:lvl9pPr>
    </p:otherStyle>
  </p:txStyles>
  <p:extLst>
    <p:ext uri="{27BBF7A9-308A-43DC-89C8-2F10F3537804}">
      <p15:sldGuideLst xmlns:p15="http://schemas.microsoft.com/office/powerpoint/2012/main">
        <p15:guide id="19">
          <p15:clr>
            <a:srgbClr val="F26B43"/>
          </p15:clr>
        </p15:guide>
        <p15:guide id="20" pos="7680">
          <p15:clr>
            <a:srgbClr val="F26B43"/>
          </p15:clr>
        </p15:guide>
        <p15:guide id="21" pos="288">
          <p15:clr>
            <a:srgbClr val="F26B43"/>
          </p15:clr>
        </p15:guide>
        <p15:guide id="22" pos="1472">
          <p15:clr>
            <a:srgbClr val="F26B43"/>
          </p15:clr>
        </p15:guide>
        <p15:guide id="23" pos="2656">
          <p15:clr>
            <a:srgbClr val="F26B43"/>
          </p15:clr>
        </p15:guide>
        <p15:guide id="24" pos="3840">
          <p15:clr>
            <a:srgbClr val="F26B43"/>
          </p15:clr>
        </p15:guide>
        <p15:guide id="25" pos="5024">
          <p15:clr>
            <a:srgbClr val="F26B43"/>
          </p15:clr>
        </p15:guide>
        <p15:guide id="26" pos="6208">
          <p15:clr>
            <a:srgbClr val="F26B43"/>
          </p15:clr>
        </p15:guide>
        <p15:guide id="27" pos="7392">
          <p15:clr>
            <a:srgbClr val="F26B43"/>
          </p15:clr>
        </p15:guide>
        <p15:guide id="28" orient="horz">
          <p15:clr>
            <a:srgbClr val="F26B43"/>
          </p15:clr>
        </p15:guide>
        <p15:guide id="29" orient="horz" pos="4320">
          <p15:clr>
            <a:srgbClr val="F26B43"/>
          </p15:clr>
        </p15:guide>
        <p15:guide id="30" orient="horz" pos="288">
          <p15:clr>
            <a:srgbClr val="F26B43"/>
          </p15:clr>
        </p15:guide>
        <p15:guide id="31" orient="horz" pos="912">
          <p15:clr>
            <a:srgbClr val="F26B43"/>
          </p15:clr>
        </p15:guide>
        <p15:guide id="32" orient="horz" pos="1536">
          <p15:clr>
            <a:srgbClr val="F26B43"/>
          </p15:clr>
        </p15:guide>
        <p15:guide id="33" orient="horz" pos="2160">
          <p15:clr>
            <a:srgbClr val="F26B43"/>
          </p15:clr>
        </p15:guide>
        <p15:guide id="34" orient="horz" pos="2784">
          <p15:clr>
            <a:srgbClr val="F26B43"/>
          </p15:clr>
        </p15:guide>
        <p15:guide id="35" orient="horz" pos="3408">
          <p15:clr>
            <a:srgbClr val="F26B43"/>
          </p15:clr>
        </p15:guide>
        <p15:guide id="36" orient="horz" pos="4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8C75C-71ED-FF20-51BE-E2A5F6EC62F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9D9EB17-9965-3523-3F99-EF5E53642703}"/>
              </a:ext>
            </a:extLst>
          </p:cNvPr>
          <p:cNvSpPr>
            <a:spLocks noGrp="1"/>
          </p:cNvSpPr>
          <p:nvPr>
            <p:ph type="ctrTitle"/>
          </p:nvPr>
        </p:nvSpPr>
        <p:spPr>
          <a:xfrm>
            <a:off x="1005838" y="2936367"/>
            <a:ext cx="4958081" cy="997196"/>
          </a:xfrm>
        </p:spPr>
        <p:txBody>
          <a:bodyPr/>
          <a:lstStyle/>
          <a:p>
            <a:r>
              <a:rPr lang="en-US" dirty="0"/>
              <a:t>Dimensioning Modeling Demystified</a:t>
            </a:r>
          </a:p>
        </p:txBody>
      </p:sp>
      <p:sp>
        <p:nvSpPr>
          <p:cNvPr id="6" name="Subtitle 5">
            <a:extLst>
              <a:ext uri="{FF2B5EF4-FFF2-40B4-BE49-F238E27FC236}">
                <a16:creationId xmlns:a16="http://schemas.microsoft.com/office/drawing/2014/main" id="{88FEBB95-7384-788A-FB4C-0A6B87FC5084}"/>
              </a:ext>
            </a:extLst>
          </p:cNvPr>
          <p:cNvSpPr>
            <a:spLocks noGrp="1"/>
          </p:cNvSpPr>
          <p:nvPr>
            <p:ph type="subTitle" idx="1"/>
          </p:nvPr>
        </p:nvSpPr>
        <p:spPr>
          <a:xfrm>
            <a:off x="1005839" y="4187952"/>
            <a:ext cx="4023360" cy="664797"/>
          </a:xfrm>
        </p:spPr>
        <p:txBody>
          <a:bodyPr/>
          <a:lstStyle/>
          <a:p>
            <a:r>
              <a:rPr lang="en-US" dirty="0"/>
              <a:t>Star Schema vs. Snowflake Schema</a:t>
            </a:r>
          </a:p>
        </p:txBody>
      </p:sp>
      <p:sp>
        <p:nvSpPr>
          <p:cNvPr id="7" name="Text Placeholder 6">
            <a:extLst>
              <a:ext uri="{FF2B5EF4-FFF2-40B4-BE49-F238E27FC236}">
                <a16:creationId xmlns:a16="http://schemas.microsoft.com/office/drawing/2014/main" id="{E8B7C9CE-73D8-B618-3C6A-7BAC4AC03EFE}"/>
              </a:ext>
            </a:extLst>
          </p:cNvPr>
          <p:cNvSpPr>
            <a:spLocks noGrp="1"/>
          </p:cNvSpPr>
          <p:nvPr>
            <p:ph type="body" sz="quarter" idx="13"/>
          </p:nvPr>
        </p:nvSpPr>
        <p:spPr/>
        <p:txBody>
          <a:bodyPr/>
          <a:lstStyle/>
          <a:p>
            <a:r>
              <a:rPr lang="en-US" dirty="0"/>
              <a:t>2025</a:t>
            </a:r>
          </a:p>
        </p:txBody>
      </p:sp>
      <p:sp>
        <p:nvSpPr>
          <p:cNvPr id="2" name="Slide Number Placeholder 1">
            <a:extLst>
              <a:ext uri="{FF2B5EF4-FFF2-40B4-BE49-F238E27FC236}">
                <a16:creationId xmlns:a16="http://schemas.microsoft.com/office/drawing/2014/main" id="{B50EFE23-3685-4631-7E52-9B16716BE8D2}"/>
              </a:ext>
            </a:extLst>
          </p:cNvPr>
          <p:cNvSpPr>
            <a:spLocks noGrp="1"/>
          </p:cNvSpPr>
          <p:nvPr>
            <p:ph type="sldNum" sz="quarter" idx="16"/>
          </p:nvPr>
        </p:nvSpPr>
        <p:spPr/>
        <p:txBody>
          <a:bodyPr/>
          <a:lstStyle/>
          <a:p>
            <a:fld id="{38826FC0-333C-E549-9FA3-0EE43DF298A3}" type="slidenum">
              <a:rPr lang="en-US" smtClean="0"/>
              <a:pPr/>
              <a:t>1</a:t>
            </a:fld>
            <a:endParaRPr lang="en-US" dirty="0"/>
          </a:p>
        </p:txBody>
      </p:sp>
      <p:sp>
        <p:nvSpPr>
          <p:cNvPr id="3" name="Footer Placeholder 2">
            <a:extLst>
              <a:ext uri="{FF2B5EF4-FFF2-40B4-BE49-F238E27FC236}">
                <a16:creationId xmlns:a16="http://schemas.microsoft.com/office/drawing/2014/main" id="{3DB8F2B5-5F1B-4FC5-A9C3-7494EA97D64D}"/>
              </a:ext>
            </a:extLst>
          </p:cNvPr>
          <p:cNvSpPr>
            <a:spLocks noGrp="1"/>
          </p:cNvSpPr>
          <p:nvPr>
            <p:ph type="ftr" sz="quarter" idx="15"/>
          </p:nvPr>
        </p:nvSpPr>
        <p:spPr/>
        <p:txBody>
          <a:bodyPr/>
          <a:lstStyle/>
          <a:p>
            <a:r>
              <a:rPr lang="en-US"/>
              <a:t>© 2025–2027 Cognizant | Private</a:t>
            </a:r>
            <a:endParaRPr lang="en-US" dirty="0"/>
          </a:p>
        </p:txBody>
      </p:sp>
    </p:spTree>
    <p:extLst>
      <p:ext uri="{BB962C8B-B14F-4D97-AF65-F5344CB8AC3E}">
        <p14:creationId xmlns:p14="http://schemas.microsoft.com/office/powerpoint/2010/main" val="2713534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78E09-2E74-D238-24F9-564412F4A9CF}"/>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FFFB145A-52B5-0F42-FC90-B3C6B51C6A7B}"/>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B3BB6AFC-E15F-4621-DB96-676CD7C5B1BD}"/>
              </a:ext>
            </a:extLst>
          </p:cNvPr>
          <p:cNvSpPr>
            <a:spLocks noGrp="1"/>
          </p:cNvSpPr>
          <p:nvPr>
            <p:ph type="sldNum" sz="quarter" idx="12"/>
          </p:nvPr>
        </p:nvSpPr>
        <p:spPr/>
        <p:txBody>
          <a:bodyPr/>
          <a:lstStyle/>
          <a:p>
            <a:fld id="{38826FC0-333C-E549-9FA3-0EE43DF298A3}" type="slidenum">
              <a:rPr lang="en-US" smtClean="0"/>
              <a:pPr/>
              <a:t>10</a:t>
            </a:fld>
            <a:endParaRPr lang="en-US" dirty="0"/>
          </a:p>
        </p:txBody>
      </p:sp>
      <p:sp>
        <p:nvSpPr>
          <p:cNvPr id="5" name="Title 1">
            <a:extLst>
              <a:ext uri="{FF2B5EF4-FFF2-40B4-BE49-F238E27FC236}">
                <a16:creationId xmlns:a16="http://schemas.microsoft.com/office/drawing/2014/main" id="{5852BDC4-BF02-6CC9-B606-CDA6023F6F8E}"/>
              </a:ext>
            </a:extLst>
          </p:cNvPr>
          <p:cNvSpPr txBox="1">
            <a:spLocks/>
          </p:cNvSpPr>
          <p:nvPr/>
        </p:nvSpPr>
        <p:spPr>
          <a:xfrm>
            <a:off x="379286" y="307163"/>
            <a:ext cx="6238291" cy="1136153"/>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sz="1400" b="1" kern="1200">
                <a:solidFill>
                  <a:schemeClr val="tx1"/>
                </a:solidFill>
                <a:latin typeface="+mj-lt"/>
                <a:ea typeface="+mj-ea"/>
                <a:cs typeface="+mj-cs"/>
              </a:defRPr>
            </a:lvl1pPr>
          </a:lstStyle>
          <a:p>
            <a:r>
              <a:rPr lang="en-US" sz="4800">
                <a:solidFill>
                  <a:schemeClr val="accent3">
                    <a:lumMod val="50000"/>
                  </a:schemeClr>
                </a:solidFill>
                <a:cs typeface="Times New Roman" panose="02020603050405020304" pitchFamily="18" charset="0"/>
              </a:rPr>
              <a:t>Star Schema</a:t>
            </a:r>
            <a:endParaRPr lang="en-US" sz="4800" dirty="0">
              <a:solidFill>
                <a:schemeClr val="accent3">
                  <a:lumMod val="50000"/>
                </a:schemeClr>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1D7FDFF4-9DC9-9856-00C4-56BAF671E41F}"/>
              </a:ext>
            </a:extLst>
          </p:cNvPr>
          <p:cNvSpPr txBox="1">
            <a:spLocks/>
          </p:cNvSpPr>
          <p:nvPr/>
        </p:nvSpPr>
        <p:spPr>
          <a:xfrm>
            <a:off x="484789" y="1946919"/>
            <a:ext cx="3464040" cy="4351338"/>
          </a:xfrm>
          <a:prstGeom prst="rect">
            <a:avLst/>
          </a:prstGeom>
        </p:spPr>
        <p:txBody>
          <a:bodyPr>
            <a:normAutofit/>
          </a:bodyPr>
          <a:lstStyle>
            <a:lvl1pPr marL="18288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600" b="0" kern="1200">
                <a:solidFill>
                  <a:schemeClr val="tx1"/>
                </a:solidFill>
                <a:latin typeface="+mn-lt"/>
                <a:ea typeface="+mn-ea"/>
                <a:cs typeface="+mn-cs"/>
              </a:defRPr>
            </a:lvl1pPr>
            <a:lvl2pPr marL="393192" indent="-187325"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400" b="0" kern="1200" baseline="0">
                <a:solidFill>
                  <a:schemeClr val="tx1"/>
                </a:solidFill>
                <a:latin typeface="+mn-lt"/>
                <a:ea typeface="+mn-ea"/>
                <a:cs typeface="+mn-cs"/>
              </a:defRPr>
            </a:lvl2pPr>
            <a:lvl3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3pPr>
            <a:lvl4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4pPr>
            <a:lvl5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5pPr>
            <a:lvl6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6pPr>
            <a:lvl7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7pPr>
            <a:lvl8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8pPr>
            <a:lvl9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9pPr>
          </a:lstStyle>
          <a:p>
            <a:r>
              <a:rPr lang="en-US" sz="2800">
                <a:solidFill>
                  <a:schemeClr val="accent3">
                    <a:lumMod val="50000"/>
                  </a:schemeClr>
                </a:solidFill>
              </a:rPr>
              <a:t>Simple structure</a:t>
            </a:r>
          </a:p>
          <a:p>
            <a:r>
              <a:rPr lang="en-US" sz="2800">
                <a:solidFill>
                  <a:schemeClr val="accent3">
                    <a:lumMod val="50000"/>
                  </a:schemeClr>
                </a:solidFill>
              </a:rPr>
              <a:t>Great query effectiveness</a:t>
            </a:r>
          </a:p>
          <a:p>
            <a:r>
              <a:rPr lang="en-US" sz="2800">
                <a:solidFill>
                  <a:schemeClr val="accent3">
                    <a:lumMod val="50000"/>
                  </a:schemeClr>
                </a:solidFill>
              </a:rPr>
              <a:t>Processing time.</a:t>
            </a:r>
            <a:endParaRPr lang="en-US" sz="2800" dirty="0">
              <a:solidFill>
                <a:schemeClr val="accent3">
                  <a:lumMod val="50000"/>
                </a:schemeClr>
              </a:solidFill>
            </a:endParaRPr>
          </a:p>
        </p:txBody>
      </p:sp>
      <p:graphicFrame>
        <p:nvGraphicFramePr>
          <p:cNvPr id="7" name="Table 6">
            <a:extLst>
              <a:ext uri="{FF2B5EF4-FFF2-40B4-BE49-F238E27FC236}">
                <a16:creationId xmlns:a16="http://schemas.microsoft.com/office/drawing/2014/main" id="{ABF9DFD1-06CC-EC29-1BBE-D25783C9C71F}"/>
              </a:ext>
            </a:extLst>
          </p:cNvPr>
          <p:cNvGraphicFramePr>
            <a:graphicFrameLocks noGrp="1"/>
          </p:cNvGraphicFramePr>
          <p:nvPr/>
        </p:nvGraphicFramePr>
        <p:xfrm>
          <a:off x="4302236" y="1140724"/>
          <a:ext cx="2067034" cy="1750755"/>
        </p:xfrm>
        <a:graphic>
          <a:graphicData uri="http://schemas.openxmlformats.org/drawingml/2006/table">
            <a:tbl>
              <a:tblPr firstRow="1" bandRow="1">
                <a:tableStyleId>{5C22544A-7EE6-4342-B048-85BDC9FD1C3A}</a:tableStyleId>
              </a:tblPr>
              <a:tblGrid>
                <a:gridCol w="474717">
                  <a:extLst>
                    <a:ext uri="{9D8B030D-6E8A-4147-A177-3AD203B41FA5}">
                      <a16:colId xmlns:a16="http://schemas.microsoft.com/office/drawing/2014/main" val="840102413"/>
                    </a:ext>
                  </a:extLst>
                </a:gridCol>
                <a:gridCol w="1592317">
                  <a:extLst>
                    <a:ext uri="{9D8B030D-6E8A-4147-A177-3AD203B41FA5}">
                      <a16:colId xmlns:a16="http://schemas.microsoft.com/office/drawing/2014/main" val="758077677"/>
                    </a:ext>
                  </a:extLst>
                </a:gridCol>
              </a:tblGrid>
              <a:tr h="267395">
                <a:tc gridSpan="2">
                  <a:txBody>
                    <a:bodyPr/>
                    <a:lstStyle/>
                    <a:p>
                      <a:pPr lvl="0"/>
                      <a:r>
                        <a:rPr lang="en-US" dirty="0"/>
                        <a:t>Dimension 1</a:t>
                      </a:r>
                    </a:p>
                  </a:txBody>
                  <a:tcPr/>
                </a:tc>
                <a:tc hMerge="1">
                  <a:txBody>
                    <a:bodyPr/>
                    <a:lstStyle/>
                    <a:p>
                      <a:pPr lvl="0"/>
                      <a:endParaRPr lang="en-US" dirty="0"/>
                    </a:p>
                  </a:txBody>
                  <a:tcPr/>
                </a:tc>
                <a:extLst>
                  <a:ext uri="{0D108BD9-81ED-4DB2-BD59-A6C34878D82A}">
                    <a16:rowId xmlns:a16="http://schemas.microsoft.com/office/drawing/2014/main" val="692568137"/>
                  </a:ext>
                </a:extLst>
              </a:tr>
              <a:tr h="370840">
                <a:tc>
                  <a:txBody>
                    <a:bodyPr/>
                    <a:lstStyle/>
                    <a:p>
                      <a:pPr lvl="0"/>
                      <a:r>
                        <a:rPr lang="en-US" dirty="0"/>
                        <a:t>PK</a:t>
                      </a:r>
                    </a:p>
                  </a:txBody>
                  <a:tcPr/>
                </a:tc>
                <a:tc>
                  <a:txBody>
                    <a:bodyPr/>
                    <a:lstStyle/>
                    <a:p>
                      <a:pPr lvl="0"/>
                      <a:r>
                        <a:rPr lang="en-US" dirty="0"/>
                        <a:t>Dim_ID1</a:t>
                      </a:r>
                    </a:p>
                  </a:txBody>
                  <a:tcPr/>
                </a:tc>
                <a:extLst>
                  <a:ext uri="{0D108BD9-81ED-4DB2-BD59-A6C34878D82A}">
                    <a16:rowId xmlns:a16="http://schemas.microsoft.com/office/drawing/2014/main" val="2289350749"/>
                  </a:ext>
                </a:extLst>
              </a:tr>
              <a:tr h="370840">
                <a:tc>
                  <a:txBody>
                    <a:bodyPr/>
                    <a:lstStyle/>
                    <a:p>
                      <a:pPr lvl="0"/>
                      <a:endParaRPr lang="en-US" dirty="0"/>
                    </a:p>
                  </a:txBody>
                  <a:tcPr/>
                </a:tc>
                <a:tc>
                  <a:txBody>
                    <a:bodyPr/>
                    <a:lstStyle/>
                    <a:p>
                      <a:pPr lvl="0"/>
                      <a:r>
                        <a:rPr lang="en-US" dirty="0"/>
                        <a:t>Attribute</a:t>
                      </a:r>
                      <a:r>
                        <a:rPr lang="en-US" baseline="0" dirty="0"/>
                        <a:t> 1</a:t>
                      </a:r>
                      <a:endParaRPr lang="en-US" dirty="0"/>
                    </a:p>
                  </a:txBody>
                  <a:tcPr/>
                </a:tc>
                <a:extLst>
                  <a:ext uri="{0D108BD9-81ED-4DB2-BD59-A6C34878D82A}">
                    <a16:rowId xmlns:a16="http://schemas.microsoft.com/office/drawing/2014/main" val="1956061104"/>
                  </a:ext>
                </a:extLst>
              </a:tr>
              <a:tr h="370840">
                <a:tc>
                  <a:txBody>
                    <a:bodyPr/>
                    <a:lstStyle/>
                    <a:p>
                      <a:pPr lvl="0"/>
                      <a:endParaRPr lang="en-US" dirty="0"/>
                    </a:p>
                  </a:txBody>
                  <a:tcPr/>
                </a:tc>
                <a:tc>
                  <a:txBody>
                    <a:bodyPr/>
                    <a:lstStyle/>
                    <a:p>
                      <a:pPr lvl="0"/>
                      <a:r>
                        <a:rPr lang="en-US" dirty="0"/>
                        <a:t>Attribute 2</a:t>
                      </a:r>
                    </a:p>
                  </a:txBody>
                  <a:tcPr/>
                </a:tc>
                <a:extLst>
                  <a:ext uri="{0D108BD9-81ED-4DB2-BD59-A6C34878D82A}">
                    <a16:rowId xmlns:a16="http://schemas.microsoft.com/office/drawing/2014/main" val="3927539009"/>
                  </a:ext>
                </a:extLst>
              </a:tr>
              <a:tr h="370840">
                <a:tc>
                  <a:txBody>
                    <a:bodyPr/>
                    <a:lstStyle/>
                    <a:p>
                      <a:pPr lvl="0"/>
                      <a:endParaRPr lang="en-US" dirty="0"/>
                    </a:p>
                  </a:txBody>
                  <a:tcPr/>
                </a:tc>
                <a:tc>
                  <a:txBody>
                    <a:bodyPr/>
                    <a:lstStyle/>
                    <a:p>
                      <a:pPr lvl="0"/>
                      <a:r>
                        <a:rPr lang="en-US" dirty="0"/>
                        <a:t>Attribute</a:t>
                      </a:r>
                      <a:r>
                        <a:rPr lang="en-US" baseline="0" dirty="0"/>
                        <a:t> 3</a:t>
                      </a:r>
                      <a:endParaRPr lang="en-US" dirty="0"/>
                    </a:p>
                  </a:txBody>
                  <a:tcPr/>
                </a:tc>
                <a:extLst>
                  <a:ext uri="{0D108BD9-81ED-4DB2-BD59-A6C34878D82A}">
                    <a16:rowId xmlns:a16="http://schemas.microsoft.com/office/drawing/2014/main" val="452497021"/>
                  </a:ext>
                </a:extLst>
              </a:tr>
            </a:tbl>
          </a:graphicData>
        </a:graphic>
      </p:graphicFrame>
      <p:graphicFrame>
        <p:nvGraphicFramePr>
          <p:cNvPr id="8" name="Table 7">
            <a:extLst>
              <a:ext uri="{FF2B5EF4-FFF2-40B4-BE49-F238E27FC236}">
                <a16:creationId xmlns:a16="http://schemas.microsoft.com/office/drawing/2014/main" id="{AC863031-ECB7-CB88-38D5-A1AFDE9B6A04}"/>
              </a:ext>
            </a:extLst>
          </p:cNvPr>
          <p:cNvGraphicFramePr>
            <a:graphicFrameLocks noGrp="1"/>
          </p:cNvGraphicFramePr>
          <p:nvPr/>
        </p:nvGraphicFramePr>
        <p:xfrm>
          <a:off x="7005146" y="2290763"/>
          <a:ext cx="2067034" cy="2854960"/>
        </p:xfrm>
        <a:graphic>
          <a:graphicData uri="http://schemas.openxmlformats.org/drawingml/2006/table">
            <a:tbl>
              <a:tblPr firstRow="1" bandRow="1">
                <a:tableStyleId>{5C22544A-7EE6-4342-B048-85BDC9FD1C3A}</a:tableStyleId>
              </a:tblPr>
              <a:tblGrid>
                <a:gridCol w="552231">
                  <a:extLst>
                    <a:ext uri="{9D8B030D-6E8A-4147-A177-3AD203B41FA5}">
                      <a16:colId xmlns:a16="http://schemas.microsoft.com/office/drawing/2014/main" val="840102413"/>
                    </a:ext>
                  </a:extLst>
                </a:gridCol>
                <a:gridCol w="1514803">
                  <a:extLst>
                    <a:ext uri="{9D8B030D-6E8A-4147-A177-3AD203B41FA5}">
                      <a16:colId xmlns:a16="http://schemas.microsoft.com/office/drawing/2014/main" val="758077677"/>
                    </a:ext>
                  </a:extLst>
                </a:gridCol>
              </a:tblGrid>
              <a:tr h="0">
                <a:tc gridSpan="2">
                  <a:txBody>
                    <a:bodyPr/>
                    <a:lstStyle/>
                    <a:p>
                      <a:pPr lvl="0"/>
                      <a:r>
                        <a:rPr lang="en-US" dirty="0"/>
                        <a:t>Fact Table</a:t>
                      </a:r>
                    </a:p>
                  </a:txBody>
                  <a:tcPr/>
                </a:tc>
                <a:tc hMerge="1">
                  <a:txBody>
                    <a:bodyPr/>
                    <a:lstStyle/>
                    <a:p>
                      <a:pPr lvl="0"/>
                      <a:endParaRPr lang="en-US" dirty="0"/>
                    </a:p>
                  </a:txBody>
                  <a:tcPr/>
                </a:tc>
                <a:extLst>
                  <a:ext uri="{0D108BD9-81ED-4DB2-BD59-A6C34878D82A}">
                    <a16:rowId xmlns:a16="http://schemas.microsoft.com/office/drawing/2014/main" val="692568137"/>
                  </a:ext>
                </a:extLst>
              </a:tr>
              <a:tr h="370840">
                <a:tc>
                  <a:txBody>
                    <a:bodyPr/>
                    <a:lstStyle/>
                    <a:p>
                      <a:pPr lvl="0"/>
                      <a:r>
                        <a:rPr lang="en-US" dirty="0"/>
                        <a:t>PK</a:t>
                      </a:r>
                    </a:p>
                  </a:txBody>
                  <a:tcPr/>
                </a:tc>
                <a:tc>
                  <a:txBody>
                    <a:bodyPr/>
                    <a:lstStyle/>
                    <a:p>
                      <a:pPr lvl="0"/>
                      <a:r>
                        <a:rPr lang="en-US" dirty="0"/>
                        <a:t>Dim_ID1</a:t>
                      </a:r>
                    </a:p>
                  </a:txBody>
                  <a:tcPr/>
                </a:tc>
                <a:extLst>
                  <a:ext uri="{0D108BD9-81ED-4DB2-BD59-A6C34878D82A}">
                    <a16:rowId xmlns:a16="http://schemas.microsoft.com/office/drawing/2014/main" val="2289350749"/>
                  </a:ext>
                </a:extLst>
              </a:tr>
              <a:tr h="370840">
                <a:tc>
                  <a:txBody>
                    <a:bodyPr/>
                    <a:lstStyle/>
                    <a:p>
                      <a:pPr lvl="0"/>
                      <a:r>
                        <a:rPr lang="en-US" dirty="0"/>
                        <a:t>PK</a:t>
                      </a:r>
                    </a:p>
                  </a:txBody>
                  <a:tcPr/>
                </a:tc>
                <a:tc>
                  <a:txBody>
                    <a:bodyPr/>
                    <a:lstStyle/>
                    <a:p>
                      <a:pPr lvl="0"/>
                      <a:r>
                        <a:rPr lang="en-US" dirty="0"/>
                        <a:t>Dim_ID2</a:t>
                      </a:r>
                    </a:p>
                  </a:txBody>
                  <a:tcPr/>
                </a:tc>
                <a:extLst>
                  <a:ext uri="{0D108BD9-81ED-4DB2-BD59-A6C34878D82A}">
                    <a16:rowId xmlns:a16="http://schemas.microsoft.com/office/drawing/2014/main" val="3721228822"/>
                  </a:ext>
                </a:extLst>
              </a:tr>
              <a:tr h="370840">
                <a:tc>
                  <a:txBody>
                    <a:bodyPr/>
                    <a:lstStyle/>
                    <a:p>
                      <a:pPr lvl="0"/>
                      <a:r>
                        <a:rPr lang="en-US" dirty="0"/>
                        <a:t>PK</a:t>
                      </a:r>
                    </a:p>
                  </a:txBody>
                  <a:tcPr/>
                </a:tc>
                <a:tc>
                  <a:txBody>
                    <a:bodyPr/>
                    <a:lstStyle/>
                    <a:p>
                      <a:pPr lvl="0"/>
                      <a:r>
                        <a:rPr lang="en-US" dirty="0"/>
                        <a:t>Dim_ID3</a:t>
                      </a:r>
                    </a:p>
                  </a:txBody>
                  <a:tcPr/>
                </a:tc>
                <a:extLst>
                  <a:ext uri="{0D108BD9-81ED-4DB2-BD59-A6C34878D82A}">
                    <a16:rowId xmlns:a16="http://schemas.microsoft.com/office/drawing/2014/main" val="748260971"/>
                  </a:ext>
                </a:extLst>
              </a:tr>
              <a:tr h="370840">
                <a:tc>
                  <a:txBody>
                    <a:bodyPr/>
                    <a:lstStyle/>
                    <a:p>
                      <a:pPr lvl="0"/>
                      <a:r>
                        <a:rPr lang="en-US" dirty="0"/>
                        <a:t>PK</a:t>
                      </a:r>
                    </a:p>
                  </a:txBody>
                  <a:tcPr/>
                </a:tc>
                <a:tc>
                  <a:txBody>
                    <a:bodyPr/>
                    <a:lstStyle/>
                    <a:p>
                      <a:pPr lvl="0"/>
                      <a:r>
                        <a:rPr lang="en-US" dirty="0"/>
                        <a:t>Dim_ID4</a:t>
                      </a:r>
                    </a:p>
                  </a:txBody>
                  <a:tcPr/>
                </a:tc>
                <a:extLst>
                  <a:ext uri="{0D108BD9-81ED-4DB2-BD59-A6C34878D82A}">
                    <a16:rowId xmlns:a16="http://schemas.microsoft.com/office/drawing/2014/main" val="2285214548"/>
                  </a:ext>
                </a:extLst>
              </a:tr>
              <a:tr h="370840">
                <a:tc>
                  <a:txBody>
                    <a:bodyPr/>
                    <a:lstStyle/>
                    <a:p>
                      <a:pPr lvl="0"/>
                      <a:r>
                        <a:rPr lang="en-US" dirty="0"/>
                        <a:t>PK</a:t>
                      </a:r>
                    </a:p>
                  </a:txBody>
                  <a:tcPr/>
                </a:tc>
                <a:tc>
                  <a:txBody>
                    <a:bodyPr/>
                    <a:lstStyle/>
                    <a:p>
                      <a:pPr lvl="0"/>
                      <a:r>
                        <a:rPr lang="en-US" dirty="0"/>
                        <a:t>Dim_ID5</a:t>
                      </a:r>
                    </a:p>
                  </a:txBody>
                  <a:tcPr/>
                </a:tc>
                <a:extLst>
                  <a:ext uri="{0D108BD9-81ED-4DB2-BD59-A6C34878D82A}">
                    <a16:rowId xmlns:a16="http://schemas.microsoft.com/office/drawing/2014/main" val="3922883550"/>
                  </a:ext>
                </a:extLst>
              </a:tr>
              <a:tr h="370840">
                <a:tc>
                  <a:txBody>
                    <a:bodyPr/>
                    <a:lstStyle/>
                    <a:p>
                      <a:pPr lvl="0"/>
                      <a:endParaRPr lang="en-US" dirty="0"/>
                    </a:p>
                  </a:txBody>
                  <a:tcPr/>
                </a:tc>
                <a:tc>
                  <a:txBody>
                    <a:bodyPr/>
                    <a:lstStyle/>
                    <a:p>
                      <a:pPr lvl="0"/>
                      <a:r>
                        <a:rPr lang="en-US" dirty="0"/>
                        <a:t>Measure</a:t>
                      </a:r>
                      <a:r>
                        <a:rPr lang="en-US" baseline="0" dirty="0"/>
                        <a:t> 1</a:t>
                      </a:r>
                      <a:endParaRPr lang="en-US" dirty="0"/>
                    </a:p>
                  </a:txBody>
                  <a:tcPr/>
                </a:tc>
                <a:extLst>
                  <a:ext uri="{0D108BD9-81ED-4DB2-BD59-A6C34878D82A}">
                    <a16:rowId xmlns:a16="http://schemas.microsoft.com/office/drawing/2014/main" val="270694811"/>
                  </a:ext>
                </a:extLst>
              </a:tr>
              <a:tr h="370840">
                <a:tc>
                  <a:txBody>
                    <a:bodyPr/>
                    <a:lstStyle/>
                    <a:p>
                      <a:pPr lvl="0"/>
                      <a:endParaRPr lang="en-US" dirty="0"/>
                    </a:p>
                  </a:txBody>
                  <a:tcPr/>
                </a:tc>
                <a:tc>
                  <a:txBody>
                    <a:bodyPr/>
                    <a:lstStyle/>
                    <a:p>
                      <a:pPr lvl="0"/>
                      <a:r>
                        <a:rPr lang="en-US" dirty="0"/>
                        <a:t>Measure</a:t>
                      </a:r>
                      <a:r>
                        <a:rPr lang="en-US" baseline="0" dirty="0"/>
                        <a:t> 2</a:t>
                      </a:r>
                      <a:endParaRPr lang="en-US" dirty="0"/>
                    </a:p>
                  </a:txBody>
                  <a:tcPr/>
                </a:tc>
                <a:extLst>
                  <a:ext uri="{0D108BD9-81ED-4DB2-BD59-A6C34878D82A}">
                    <a16:rowId xmlns:a16="http://schemas.microsoft.com/office/drawing/2014/main" val="4045567073"/>
                  </a:ext>
                </a:extLst>
              </a:tr>
            </a:tbl>
          </a:graphicData>
        </a:graphic>
      </p:graphicFrame>
      <p:graphicFrame>
        <p:nvGraphicFramePr>
          <p:cNvPr id="9" name="Table 8">
            <a:extLst>
              <a:ext uri="{FF2B5EF4-FFF2-40B4-BE49-F238E27FC236}">
                <a16:creationId xmlns:a16="http://schemas.microsoft.com/office/drawing/2014/main" id="{8F746CA9-30A9-83E6-3E3A-F9AFB970AF46}"/>
              </a:ext>
            </a:extLst>
          </p:cNvPr>
          <p:cNvGraphicFramePr>
            <a:graphicFrameLocks noGrp="1"/>
          </p:cNvGraphicFramePr>
          <p:nvPr/>
        </p:nvGraphicFramePr>
        <p:xfrm>
          <a:off x="6958727" y="208128"/>
          <a:ext cx="2067034" cy="1371600"/>
        </p:xfrm>
        <a:graphic>
          <a:graphicData uri="http://schemas.openxmlformats.org/drawingml/2006/table">
            <a:tbl>
              <a:tblPr firstRow="1" bandRow="1">
                <a:tableStyleId>{5C22544A-7EE6-4342-B048-85BDC9FD1C3A}</a:tableStyleId>
              </a:tblPr>
              <a:tblGrid>
                <a:gridCol w="520700">
                  <a:extLst>
                    <a:ext uri="{9D8B030D-6E8A-4147-A177-3AD203B41FA5}">
                      <a16:colId xmlns:a16="http://schemas.microsoft.com/office/drawing/2014/main" val="840102413"/>
                    </a:ext>
                  </a:extLst>
                </a:gridCol>
                <a:gridCol w="1546334">
                  <a:extLst>
                    <a:ext uri="{9D8B030D-6E8A-4147-A177-3AD203B41FA5}">
                      <a16:colId xmlns:a16="http://schemas.microsoft.com/office/drawing/2014/main" val="758077677"/>
                    </a:ext>
                  </a:extLst>
                </a:gridCol>
              </a:tblGrid>
              <a:tr h="0">
                <a:tc gridSpan="2">
                  <a:txBody>
                    <a:bodyPr/>
                    <a:lstStyle/>
                    <a:p>
                      <a:pPr lvl="0"/>
                      <a:r>
                        <a:rPr lang="en-US" dirty="0"/>
                        <a:t>Dimension 2</a:t>
                      </a:r>
                    </a:p>
                  </a:txBody>
                  <a:tcPr/>
                </a:tc>
                <a:tc hMerge="1">
                  <a:txBody>
                    <a:bodyPr/>
                    <a:lstStyle/>
                    <a:p>
                      <a:pPr lvl="0"/>
                      <a:endParaRPr lang="en-US" dirty="0"/>
                    </a:p>
                  </a:txBody>
                  <a:tcPr/>
                </a:tc>
                <a:extLst>
                  <a:ext uri="{0D108BD9-81ED-4DB2-BD59-A6C34878D82A}">
                    <a16:rowId xmlns:a16="http://schemas.microsoft.com/office/drawing/2014/main" val="692568137"/>
                  </a:ext>
                </a:extLst>
              </a:tr>
              <a:tr h="370840">
                <a:tc>
                  <a:txBody>
                    <a:bodyPr/>
                    <a:lstStyle/>
                    <a:p>
                      <a:pPr lvl="0"/>
                      <a:r>
                        <a:rPr lang="en-US" dirty="0"/>
                        <a:t>PK</a:t>
                      </a:r>
                    </a:p>
                  </a:txBody>
                  <a:tcPr/>
                </a:tc>
                <a:tc>
                  <a:txBody>
                    <a:bodyPr/>
                    <a:lstStyle/>
                    <a:p>
                      <a:pPr lvl="0"/>
                      <a:r>
                        <a:rPr lang="en-US" dirty="0"/>
                        <a:t>Dim_ID2</a:t>
                      </a:r>
                    </a:p>
                  </a:txBody>
                  <a:tcPr/>
                </a:tc>
                <a:extLst>
                  <a:ext uri="{0D108BD9-81ED-4DB2-BD59-A6C34878D82A}">
                    <a16:rowId xmlns:a16="http://schemas.microsoft.com/office/drawing/2014/main" val="2289350749"/>
                  </a:ext>
                </a:extLst>
              </a:tr>
              <a:tr h="370840">
                <a:tc>
                  <a:txBody>
                    <a:bodyPr/>
                    <a:lstStyle/>
                    <a:p>
                      <a:pPr lvl="0"/>
                      <a:endParaRPr lang="en-US" dirty="0"/>
                    </a:p>
                  </a:txBody>
                  <a:tcPr/>
                </a:tc>
                <a:tc>
                  <a:txBody>
                    <a:bodyPr/>
                    <a:lstStyle/>
                    <a:p>
                      <a:pPr lvl="0"/>
                      <a:r>
                        <a:rPr lang="en-US" dirty="0"/>
                        <a:t>Attribute 1</a:t>
                      </a:r>
                    </a:p>
                  </a:txBody>
                  <a:tcPr/>
                </a:tc>
                <a:extLst>
                  <a:ext uri="{0D108BD9-81ED-4DB2-BD59-A6C34878D82A}">
                    <a16:rowId xmlns:a16="http://schemas.microsoft.com/office/drawing/2014/main" val="806601753"/>
                  </a:ext>
                </a:extLst>
              </a:tr>
              <a:tr h="370840">
                <a:tc>
                  <a:txBody>
                    <a:bodyPr/>
                    <a:lstStyle/>
                    <a:p>
                      <a:pPr lvl="0"/>
                      <a:endParaRPr lang="en-US" dirty="0"/>
                    </a:p>
                  </a:txBody>
                  <a:tcPr/>
                </a:tc>
                <a:tc>
                  <a:txBody>
                    <a:bodyPr/>
                    <a:lstStyle/>
                    <a:p>
                      <a:pPr lvl="0"/>
                      <a:r>
                        <a:rPr lang="en-US" dirty="0"/>
                        <a:t>Attribute 2</a:t>
                      </a:r>
                    </a:p>
                  </a:txBody>
                  <a:tcPr/>
                </a:tc>
                <a:extLst>
                  <a:ext uri="{0D108BD9-81ED-4DB2-BD59-A6C34878D82A}">
                    <a16:rowId xmlns:a16="http://schemas.microsoft.com/office/drawing/2014/main" val="401788924"/>
                  </a:ext>
                </a:extLst>
              </a:tr>
            </a:tbl>
          </a:graphicData>
        </a:graphic>
      </p:graphicFrame>
      <p:graphicFrame>
        <p:nvGraphicFramePr>
          <p:cNvPr id="10" name="Table 9">
            <a:extLst>
              <a:ext uri="{FF2B5EF4-FFF2-40B4-BE49-F238E27FC236}">
                <a16:creationId xmlns:a16="http://schemas.microsoft.com/office/drawing/2014/main" id="{22C442F8-B104-6CCD-7CB1-BB9FDEE68E16}"/>
              </a:ext>
            </a:extLst>
          </p:cNvPr>
          <p:cNvGraphicFramePr>
            <a:graphicFrameLocks noGrp="1"/>
          </p:cNvGraphicFramePr>
          <p:nvPr/>
        </p:nvGraphicFramePr>
        <p:xfrm>
          <a:off x="9708061" y="1015288"/>
          <a:ext cx="2085427" cy="2121595"/>
        </p:xfrm>
        <a:graphic>
          <a:graphicData uri="http://schemas.openxmlformats.org/drawingml/2006/table">
            <a:tbl>
              <a:tblPr firstRow="1" bandRow="1">
                <a:tableStyleId>{5C22544A-7EE6-4342-B048-85BDC9FD1C3A}</a:tableStyleId>
              </a:tblPr>
              <a:tblGrid>
                <a:gridCol w="449780">
                  <a:extLst>
                    <a:ext uri="{9D8B030D-6E8A-4147-A177-3AD203B41FA5}">
                      <a16:colId xmlns:a16="http://schemas.microsoft.com/office/drawing/2014/main" val="840102413"/>
                    </a:ext>
                  </a:extLst>
                </a:gridCol>
                <a:gridCol w="1635647">
                  <a:extLst>
                    <a:ext uri="{9D8B030D-6E8A-4147-A177-3AD203B41FA5}">
                      <a16:colId xmlns:a16="http://schemas.microsoft.com/office/drawing/2014/main" val="758077677"/>
                    </a:ext>
                  </a:extLst>
                </a:gridCol>
              </a:tblGrid>
              <a:tr h="267395">
                <a:tc gridSpan="2">
                  <a:txBody>
                    <a:bodyPr/>
                    <a:lstStyle/>
                    <a:p>
                      <a:pPr lvl="0"/>
                      <a:r>
                        <a:rPr lang="en-US" dirty="0"/>
                        <a:t>Dimension</a:t>
                      </a:r>
                      <a:r>
                        <a:rPr lang="en-US" baseline="0" dirty="0"/>
                        <a:t> 3</a:t>
                      </a:r>
                      <a:endParaRPr lang="en-US" dirty="0"/>
                    </a:p>
                  </a:txBody>
                  <a:tcPr/>
                </a:tc>
                <a:tc hMerge="1">
                  <a:txBody>
                    <a:bodyPr/>
                    <a:lstStyle/>
                    <a:p>
                      <a:pPr lvl="0"/>
                      <a:endParaRPr lang="en-US" dirty="0"/>
                    </a:p>
                  </a:txBody>
                  <a:tcPr/>
                </a:tc>
                <a:extLst>
                  <a:ext uri="{0D108BD9-81ED-4DB2-BD59-A6C34878D82A}">
                    <a16:rowId xmlns:a16="http://schemas.microsoft.com/office/drawing/2014/main" val="692568137"/>
                  </a:ext>
                </a:extLst>
              </a:tr>
              <a:tr h="370840">
                <a:tc>
                  <a:txBody>
                    <a:bodyPr/>
                    <a:lstStyle/>
                    <a:p>
                      <a:pPr lvl="0"/>
                      <a:r>
                        <a:rPr lang="en-US" dirty="0"/>
                        <a:t>PK</a:t>
                      </a:r>
                    </a:p>
                  </a:txBody>
                  <a:tcPr/>
                </a:tc>
                <a:tc>
                  <a:txBody>
                    <a:bodyPr/>
                    <a:lstStyle/>
                    <a:p>
                      <a:pPr lvl="0"/>
                      <a:r>
                        <a:rPr lang="en-US" dirty="0"/>
                        <a:t>Dim_ID3</a:t>
                      </a:r>
                    </a:p>
                  </a:txBody>
                  <a:tcPr/>
                </a:tc>
                <a:extLst>
                  <a:ext uri="{0D108BD9-81ED-4DB2-BD59-A6C34878D82A}">
                    <a16:rowId xmlns:a16="http://schemas.microsoft.com/office/drawing/2014/main" val="2289350749"/>
                  </a:ext>
                </a:extLst>
              </a:tr>
              <a:tr h="370840">
                <a:tc>
                  <a:txBody>
                    <a:bodyPr/>
                    <a:lstStyle/>
                    <a:p>
                      <a:pPr lvl="0"/>
                      <a:endParaRPr lang="en-US" dirty="0"/>
                    </a:p>
                  </a:txBody>
                  <a:tcPr/>
                </a:tc>
                <a:tc>
                  <a:txBody>
                    <a:bodyPr/>
                    <a:lstStyle/>
                    <a:p>
                      <a:pPr lvl="0"/>
                      <a:r>
                        <a:rPr lang="en-US" dirty="0"/>
                        <a:t>Attribute 1</a:t>
                      </a:r>
                    </a:p>
                  </a:txBody>
                  <a:tcPr/>
                </a:tc>
                <a:extLst>
                  <a:ext uri="{0D108BD9-81ED-4DB2-BD59-A6C34878D82A}">
                    <a16:rowId xmlns:a16="http://schemas.microsoft.com/office/drawing/2014/main" val="3829055900"/>
                  </a:ext>
                </a:extLst>
              </a:tr>
              <a:tr h="370840">
                <a:tc>
                  <a:txBody>
                    <a:bodyPr/>
                    <a:lstStyle/>
                    <a:p>
                      <a:pPr lvl="0"/>
                      <a:endParaRPr lang="en-US" dirty="0"/>
                    </a:p>
                  </a:txBody>
                  <a:tcPr/>
                </a:tc>
                <a:tc>
                  <a:txBody>
                    <a:bodyPr/>
                    <a:lstStyle/>
                    <a:p>
                      <a:pPr lvl="0"/>
                      <a:r>
                        <a:rPr lang="en-US" dirty="0"/>
                        <a:t>Attribute</a:t>
                      </a:r>
                      <a:r>
                        <a:rPr lang="en-US" baseline="0" dirty="0"/>
                        <a:t> 2</a:t>
                      </a:r>
                      <a:endParaRPr lang="en-US" dirty="0"/>
                    </a:p>
                  </a:txBody>
                  <a:tcPr/>
                </a:tc>
                <a:extLst>
                  <a:ext uri="{0D108BD9-81ED-4DB2-BD59-A6C34878D82A}">
                    <a16:rowId xmlns:a16="http://schemas.microsoft.com/office/drawing/2014/main" val="4263919085"/>
                  </a:ext>
                </a:extLst>
              </a:tr>
              <a:tr h="370840">
                <a:tc>
                  <a:txBody>
                    <a:bodyPr/>
                    <a:lstStyle/>
                    <a:p>
                      <a:pPr lvl="0"/>
                      <a:endParaRPr lang="en-US" dirty="0"/>
                    </a:p>
                  </a:txBody>
                  <a:tcPr/>
                </a:tc>
                <a:tc>
                  <a:txBody>
                    <a:bodyPr/>
                    <a:lstStyle/>
                    <a:p>
                      <a:pPr lvl="0"/>
                      <a:r>
                        <a:rPr lang="en-US" dirty="0"/>
                        <a:t>Attribute 3</a:t>
                      </a:r>
                    </a:p>
                  </a:txBody>
                  <a:tcPr/>
                </a:tc>
                <a:extLst>
                  <a:ext uri="{0D108BD9-81ED-4DB2-BD59-A6C34878D82A}">
                    <a16:rowId xmlns:a16="http://schemas.microsoft.com/office/drawing/2014/main" val="3125121218"/>
                  </a:ext>
                </a:extLst>
              </a:tr>
              <a:tr h="370840">
                <a:tc>
                  <a:txBody>
                    <a:bodyPr/>
                    <a:lstStyle/>
                    <a:p>
                      <a:pPr lvl="0"/>
                      <a:endParaRPr lang="en-US" dirty="0"/>
                    </a:p>
                  </a:txBody>
                  <a:tcPr/>
                </a:tc>
                <a:tc>
                  <a:txBody>
                    <a:bodyPr/>
                    <a:lstStyle/>
                    <a:p>
                      <a:pPr lvl="0"/>
                      <a:r>
                        <a:rPr lang="en-US" dirty="0"/>
                        <a:t>……</a:t>
                      </a:r>
                    </a:p>
                  </a:txBody>
                  <a:tcPr/>
                </a:tc>
                <a:extLst>
                  <a:ext uri="{0D108BD9-81ED-4DB2-BD59-A6C34878D82A}">
                    <a16:rowId xmlns:a16="http://schemas.microsoft.com/office/drawing/2014/main" val="3665229124"/>
                  </a:ext>
                </a:extLst>
              </a:tr>
            </a:tbl>
          </a:graphicData>
        </a:graphic>
      </p:graphicFrame>
      <p:graphicFrame>
        <p:nvGraphicFramePr>
          <p:cNvPr id="11" name="Table 10">
            <a:extLst>
              <a:ext uri="{FF2B5EF4-FFF2-40B4-BE49-F238E27FC236}">
                <a16:creationId xmlns:a16="http://schemas.microsoft.com/office/drawing/2014/main" id="{8D1570CC-8C24-37FD-4AD6-911585B3A528}"/>
              </a:ext>
            </a:extLst>
          </p:cNvPr>
          <p:cNvGraphicFramePr>
            <a:graphicFrameLocks noGrp="1"/>
          </p:cNvGraphicFramePr>
          <p:nvPr/>
        </p:nvGraphicFramePr>
        <p:xfrm>
          <a:off x="4302236" y="4327843"/>
          <a:ext cx="2067034" cy="1750755"/>
        </p:xfrm>
        <a:graphic>
          <a:graphicData uri="http://schemas.openxmlformats.org/drawingml/2006/table">
            <a:tbl>
              <a:tblPr firstRow="1" bandRow="1">
                <a:tableStyleId>{5C22544A-7EE6-4342-B048-85BDC9FD1C3A}</a:tableStyleId>
              </a:tblPr>
              <a:tblGrid>
                <a:gridCol w="474717">
                  <a:extLst>
                    <a:ext uri="{9D8B030D-6E8A-4147-A177-3AD203B41FA5}">
                      <a16:colId xmlns:a16="http://schemas.microsoft.com/office/drawing/2014/main" val="840102413"/>
                    </a:ext>
                  </a:extLst>
                </a:gridCol>
                <a:gridCol w="1592317">
                  <a:extLst>
                    <a:ext uri="{9D8B030D-6E8A-4147-A177-3AD203B41FA5}">
                      <a16:colId xmlns:a16="http://schemas.microsoft.com/office/drawing/2014/main" val="758077677"/>
                    </a:ext>
                  </a:extLst>
                </a:gridCol>
              </a:tblGrid>
              <a:tr h="267395">
                <a:tc gridSpan="2">
                  <a:txBody>
                    <a:bodyPr/>
                    <a:lstStyle/>
                    <a:p>
                      <a:pPr lvl="0"/>
                      <a:r>
                        <a:rPr lang="en-US" dirty="0"/>
                        <a:t>Dimension 5</a:t>
                      </a:r>
                    </a:p>
                  </a:txBody>
                  <a:tcPr/>
                </a:tc>
                <a:tc hMerge="1">
                  <a:txBody>
                    <a:bodyPr/>
                    <a:lstStyle/>
                    <a:p>
                      <a:pPr lvl="0"/>
                      <a:endParaRPr lang="en-US" dirty="0"/>
                    </a:p>
                  </a:txBody>
                  <a:tcPr/>
                </a:tc>
                <a:extLst>
                  <a:ext uri="{0D108BD9-81ED-4DB2-BD59-A6C34878D82A}">
                    <a16:rowId xmlns:a16="http://schemas.microsoft.com/office/drawing/2014/main" val="692568137"/>
                  </a:ext>
                </a:extLst>
              </a:tr>
              <a:tr h="370840">
                <a:tc>
                  <a:txBody>
                    <a:bodyPr/>
                    <a:lstStyle/>
                    <a:p>
                      <a:pPr lvl="0"/>
                      <a:r>
                        <a:rPr lang="en-US" dirty="0"/>
                        <a:t>PK</a:t>
                      </a:r>
                    </a:p>
                  </a:txBody>
                  <a:tcPr/>
                </a:tc>
                <a:tc>
                  <a:txBody>
                    <a:bodyPr/>
                    <a:lstStyle/>
                    <a:p>
                      <a:pPr lvl="0"/>
                      <a:r>
                        <a:rPr lang="en-US" dirty="0"/>
                        <a:t>Dim_ID5</a:t>
                      </a:r>
                    </a:p>
                  </a:txBody>
                  <a:tcPr/>
                </a:tc>
                <a:extLst>
                  <a:ext uri="{0D108BD9-81ED-4DB2-BD59-A6C34878D82A}">
                    <a16:rowId xmlns:a16="http://schemas.microsoft.com/office/drawing/2014/main" val="2289350749"/>
                  </a:ext>
                </a:extLst>
              </a:tr>
              <a:tr h="370840">
                <a:tc>
                  <a:txBody>
                    <a:bodyPr/>
                    <a:lstStyle/>
                    <a:p>
                      <a:pPr lvl="0"/>
                      <a:endParaRPr lang="en-US" dirty="0"/>
                    </a:p>
                  </a:txBody>
                  <a:tcPr/>
                </a:tc>
                <a:tc>
                  <a:txBody>
                    <a:bodyPr/>
                    <a:lstStyle/>
                    <a:p>
                      <a:pPr lvl="0"/>
                      <a:r>
                        <a:rPr lang="en-US" dirty="0"/>
                        <a:t>Attribute</a:t>
                      </a:r>
                      <a:r>
                        <a:rPr lang="en-US" baseline="0" dirty="0"/>
                        <a:t> 1</a:t>
                      </a:r>
                      <a:endParaRPr lang="en-US" dirty="0"/>
                    </a:p>
                  </a:txBody>
                  <a:tcPr/>
                </a:tc>
                <a:extLst>
                  <a:ext uri="{0D108BD9-81ED-4DB2-BD59-A6C34878D82A}">
                    <a16:rowId xmlns:a16="http://schemas.microsoft.com/office/drawing/2014/main" val="1956061104"/>
                  </a:ext>
                </a:extLst>
              </a:tr>
              <a:tr h="370840">
                <a:tc>
                  <a:txBody>
                    <a:bodyPr/>
                    <a:lstStyle/>
                    <a:p>
                      <a:pPr lvl="0"/>
                      <a:endParaRPr lang="en-US" dirty="0"/>
                    </a:p>
                  </a:txBody>
                  <a:tcPr/>
                </a:tc>
                <a:tc>
                  <a:txBody>
                    <a:bodyPr/>
                    <a:lstStyle/>
                    <a:p>
                      <a:pPr lvl="0"/>
                      <a:r>
                        <a:rPr lang="en-US" dirty="0"/>
                        <a:t>Attribute 2</a:t>
                      </a:r>
                    </a:p>
                  </a:txBody>
                  <a:tcPr/>
                </a:tc>
                <a:extLst>
                  <a:ext uri="{0D108BD9-81ED-4DB2-BD59-A6C34878D82A}">
                    <a16:rowId xmlns:a16="http://schemas.microsoft.com/office/drawing/2014/main" val="3927539009"/>
                  </a:ext>
                </a:extLst>
              </a:tr>
              <a:tr h="370840">
                <a:tc>
                  <a:txBody>
                    <a:bodyPr/>
                    <a:lstStyle/>
                    <a:p>
                      <a:pPr lvl="0"/>
                      <a:endParaRPr lang="en-US" dirty="0"/>
                    </a:p>
                  </a:txBody>
                  <a:tcPr/>
                </a:tc>
                <a:tc>
                  <a:txBody>
                    <a:bodyPr/>
                    <a:lstStyle/>
                    <a:p>
                      <a:pPr lvl="0"/>
                      <a:r>
                        <a:rPr lang="en-US" dirty="0"/>
                        <a:t>…..</a:t>
                      </a:r>
                    </a:p>
                  </a:txBody>
                  <a:tcPr/>
                </a:tc>
                <a:extLst>
                  <a:ext uri="{0D108BD9-81ED-4DB2-BD59-A6C34878D82A}">
                    <a16:rowId xmlns:a16="http://schemas.microsoft.com/office/drawing/2014/main" val="452497021"/>
                  </a:ext>
                </a:extLst>
              </a:tr>
            </a:tbl>
          </a:graphicData>
        </a:graphic>
      </p:graphicFrame>
      <p:graphicFrame>
        <p:nvGraphicFramePr>
          <p:cNvPr id="12" name="Table 11">
            <a:extLst>
              <a:ext uri="{FF2B5EF4-FFF2-40B4-BE49-F238E27FC236}">
                <a16:creationId xmlns:a16="http://schemas.microsoft.com/office/drawing/2014/main" id="{BF7464EC-AD7B-496F-A3DE-5251D5EDAB46}"/>
              </a:ext>
            </a:extLst>
          </p:cNvPr>
          <p:cNvGraphicFramePr>
            <a:graphicFrameLocks noGrp="1"/>
          </p:cNvGraphicFramePr>
          <p:nvPr/>
        </p:nvGraphicFramePr>
        <p:xfrm>
          <a:off x="9708060" y="4142423"/>
          <a:ext cx="2085427" cy="2121595"/>
        </p:xfrm>
        <a:graphic>
          <a:graphicData uri="http://schemas.openxmlformats.org/drawingml/2006/table">
            <a:tbl>
              <a:tblPr firstRow="1" bandRow="1">
                <a:tableStyleId>{5C22544A-7EE6-4342-B048-85BDC9FD1C3A}</a:tableStyleId>
              </a:tblPr>
              <a:tblGrid>
                <a:gridCol w="449780">
                  <a:extLst>
                    <a:ext uri="{9D8B030D-6E8A-4147-A177-3AD203B41FA5}">
                      <a16:colId xmlns:a16="http://schemas.microsoft.com/office/drawing/2014/main" val="840102413"/>
                    </a:ext>
                  </a:extLst>
                </a:gridCol>
                <a:gridCol w="1635647">
                  <a:extLst>
                    <a:ext uri="{9D8B030D-6E8A-4147-A177-3AD203B41FA5}">
                      <a16:colId xmlns:a16="http://schemas.microsoft.com/office/drawing/2014/main" val="758077677"/>
                    </a:ext>
                  </a:extLst>
                </a:gridCol>
              </a:tblGrid>
              <a:tr h="267395">
                <a:tc gridSpan="2">
                  <a:txBody>
                    <a:bodyPr/>
                    <a:lstStyle/>
                    <a:p>
                      <a:pPr lvl="0"/>
                      <a:r>
                        <a:rPr lang="en-US" dirty="0"/>
                        <a:t>Dimension</a:t>
                      </a:r>
                      <a:r>
                        <a:rPr lang="en-US" baseline="0" dirty="0"/>
                        <a:t> 4</a:t>
                      </a:r>
                      <a:endParaRPr lang="en-US" dirty="0"/>
                    </a:p>
                  </a:txBody>
                  <a:tcPr/>
                </a:tc>
                <a:tc hMerge="1">
                  <a:txBody>
                    <a:bodyPr/>
                    <a:lstStyle/>
                    <a:p>
                      <a:pPr lvl="0"/>
                      <a:endParaRPr lang="en-US" dirty="0"/>
                    </a:p>
                  </a:txBody>
                  <a:tcPr/>
                </a:tc>
                <a:extLst>
                  <a:ext uri="{0D108BD9-81ED-4DB2-BD59-A6C34878D82A}">
                    <a16:rowId xmlns:a16="http://schemas.microsoft.com/office/drawing/2014/main" val="692568137"/>
                  </a:ext>
                </a:extLst>
              </a:tr>
              <a:tr h="370840">
                <a:tc>
                  <a:txBody>
                    <a:bodyPr/>
                    <a:lstStyle/>
                    <a:p>
                      <a:pPr lvl="0"/>
                      <a:r>
                        <a:rPr lang="en-US" dirty="0"/>
                        <a:t>PK</a:t>
                      </a:r>
                    </a:p>
                  </a:txBody>
                  <a:tcPr/>
                </a:tc>
                <a:tc>
                  <a:txBody>
                    <a:bodyPr/>
                    <a:lstStyle/>
                    <a:p>
                      <a:pPr lvl="0"/>
                      <a:r>
                        <a:rPr lang="en-US" dirty="0"/>
                        <a:t>Dim_ID4</a:t>
                      </a:r>
                    </a:p>
                  </a:txBody>
                  <a:tcPr/>
                </a:tc>
                <a:extLst>
                  <a:ext uri="{0D108BD9-81ED-4DB2-BD59-A6C34878D82A}">
                    <a16:rowId xmlns:a16="http://schemas.microsoft.com/office/drawing/2014/main" val="2289350749"/>
                  </a:ext>
                </a:extLst>
              </a:tr>
              <a:tr h="370840">
                <a:tc>
                  <a:txBody>
                    <a:bodyPr/>
                    <a:lstStyle/>
                    <a:p>
                      <a:pPr lvl="0"/>
                      <a:endParaRPr lang="en-US" dirty="0"/>
                    </a:p>
                  </a:txBody>
                  <a:tcPr/>
                </a:tc>
                <a:tc>
                  <a:txBody>
                    <a:bodyPr/>
                    <a:lstStyle/>
                    <a:p>
                      <a:pPr lvl="0"/>
                      <a:r>
                        <a:rPr lang="en-US" dirty="0"/>
                        <a:t>Attribute 1</a:t>
                      </a:r>
                    </a:p>
                  </a:txBody>
                  <a:tcPr/>
                </a:tc>
                <a:extLst>
                  <a:ext uri="{0D108BD9-81ED-4DB2-BD59-A6C34878D82A}">
                    <a16:rowId xmlns:a16="http://schemas.microsoft.com/office/drawing/2014/main" val="3829055900"/>
                  </a:ext>
                </a:extLst>
              </a:tr>
              <a:tr h="370840">
                <a:tc>
                  <a:txBody>
                    <a:bodyPr/>
                    <a:lstStyle/>
                    <a:p>
                      <a:pPr lvl="0"/>
                      <a:endParaRPr lang="en-US" dirty="0"/>
                    </a:p>
                  </a:txBody>
                  <a:tcPr/>
                </a:tc>
                <a:tc>
                  <a:txBody>
                    <a:bodyPr/>
                    <a:lstStyle/>
                    <a:p>
                      <a:pPr lvl="0"/>
                      <a:r>
                        <a:rPr lang="en-US" dirty="0"/>
                        <a:t>Attribute</a:t>
                      </a:r>
                      <a:r>
                        <a:rPr lang="en-US" baseline="0" dirty="0"/>
                        <a:t> 2</a:t>
                      </a:r>
                      <a:endParaRPr lang="en-US" dirty="0"/>
                    </a:p>
                  </a:txBody>
                  <a:tcPr/>
                </a:tc>
                <a:extLst>
                  <a:ext uri="{0D108BD9-81ED-4DB2-BD59-A6C34878D82A}">
                    <a16:rowId xmlns:a16="http://schemas.microsoft.com/office/drawing/2014/main" val="4263919085"/>
                  </a:ext>
                </a:extLst>
              </a:tr>
              <a:tr h="370840">
                <a:tc>
                  <a:txBody>
                    <a:bodyPr/>
                    <a:lstStyle/>
                    <a:p>
                      <a:pPr lvl="0"/>
                      <a:endParaRPr lang="en-US" dirty="0"/>
                    </a:p>
                  </a:txBody>
                  <a:tcPr/>
                </a:tc>
                <a:tc>
                  <a:txBody>
                    <a:bodyPr/>
                    <a:lstStyle/>
                    <a:p>
                      <a:pPr lvl="0"/>
                      <a:r>
                        <a:rPr lang="en-US" dirty="0"/>
                        <a:t>Attribute 3</a:t>
                      </a:r>
                    </a:p>
                  </a:txBody>
                  <a:tcPr/>
                </a:tc>
                <a:extLst>
                  <a:ext uri="{0D108BD9-81ED-4DB2-BD59-A6C34878D82A}">
                    <a16:rowId xmlns:a16="http://schemas.microsoft.com/office/drawing/2014/main" val="3125121218"/>
                  </a:ext>
                </a:extLst>
              </a:tr>
              <a:tr h="370840">
                <a:tc>
                  <a:txBody>
                    <a:bodyPr/>
                    <a:lstStyle/>
                    <a:p>
                      <a:pPr lvl="0"/>
                      <a:endParaRPr lang="en-US" dirty="0"/>
                    </a:p>
                  </a:txBody>
                  <a:tcPr/>
                </a:tc>
                <a:tc>
                  <a:txBody>
                    <a:bodyPr/>
                    <a:lstStyle/>
                    <a:p>
                      <a:pPr lvl="0"/>
                      <a:r>
                        <a:rPr lang="en-US" dirty="0"/>
                        <a:t>……</a:t>
                      </a:r>
                    </a:p>
                  </a:txBody>
                  <a:tcPr/>
                </a:tc>
                <a:extLst>
                  <a:ext uri="{0D108BD9-81ED-4DB2-BD59-A6C34878D82A}">
                    <a16:rowId xmlns:a16="http://schemas.microsoft.com/office/drawing/2014/main" val="3665229124"/>
                  </a:ext>
                </a:extLst>
              </a:tr>
            </a:tbl>
          </a:graphicData>
        </a:graphic>
      </p:graphicFrame>
      <p:cxnSp>
        <p:nvCxnSpPr>
          <p:cNvPr id="13" name="Straight Arrow Connector 12">
            <a:extLst>
              <a:ext uri="{FF2B5EF4-FFF2-40B4-BE49-F238E27FC236}">
                <a16:creationId xmlns:a16="http://schemas.microsoft.com/office/drawing/2014/main" id="{A4BCF1EE-4DA0-082C-0E1D-B69509D010D5}"/>
              </a:ext>
            </a:extLst>
          </p:cNvPr>
          <p:cNvCxnSpPr/>
          <p:nvPr/>
        </p:nvCxnSpPr>
        <p:spPr>
          <a:xfrm flipH="1" flipV="1">
            <a:off x="6369270" y="2290763"/>
            <a:ext cx="589457" cy="699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6F121B5-CAC5-9AEB-430A-B37830789D3E}"/>
              </a:ext>
            </a:extLst>
          </p:cNvPr>
          <p:cNvCxnSpPr/>
          <p:nvPr/>
        </p:nvCxnSpPr>
        <p:spPr>
          <a:xfrm flipV="1">
            <a:off x="9072180" y="2449286"/>
            <a:ext cx="635880" cy="540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16475CF-ED58-78BE-7510-F3C61556AF72}"/>
              </a:ext>
            </a:extLst>
          </p:cNvPr>
          <p:cNvCxnSpPr>
            <a:endCxn id="9" idx="2"/>
          </p:cNvCxnSpPr>
          <p:nvPr/>
        </p:nvCxnSpPr>
        <p:spPr>
          <a:xfrm flipV="1">
            <a:off x="7919357" y="1579728"/>
            <a:ext cx="72887" cy="711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4614576-80E9-35E3-2445-A984C1B88BFE}"/>
              </a:ext>
            </a:extLst>
          </p:cNvPr>
          <p:cNvCxnSpPr>
            <a:endCxn id="11" idx="3"/>
          </p:cNvCxnSpPr>
          <p:nvPr/>
        </p:nvCxnSpPr>
        <p:spPr>
          <a:xfrm flipH="1">
            <a:off x="6369270" y="4800600"/>
            <a:ext cx="635876" cy="40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54114A8-D667-FEA0-46D2-4C3FD6058701}"/>
              </a:ext>
            </a:extLst>
          </p:cNvPr>
          <p:cNvCxnSpPr/>
          <p:nvPr/>
        </p:nvCxnSpPr>
        <p:spPr>
          <a:xfrm>
            <a:off x="9072180" y="4588329"/>
            <a:ext cx="63588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130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3880-4BF9-51A1-E93F-3270CB49489C}"/>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7F8B9F2B-C091-D1D5-0D7C-0CE03A38E1E9}"/>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AC340A6B-C031-8360-C002-C51C4BC51665}"/>
              </a:ext>
            </a:extLst>
          </p:cNvPr>
          <p:cNvSpPr>
            <a:spLocks noGrp="1"/>
          </p:cNvSpPr>
          <p:nvPr>
            <p:ph type="sldNum" sz="quarter" idx="12"/>
          </p:nvPr>
        </p:nvSpPr>
        <p:spPr/>
        <p:txBody>
          <a:bodyPr/>
          <a:lstStyle/>
          <a:p>
            <a:fld id="{38826FC0-333C-E549-9FA3-0EE43DF298A3}" type="slidenum">
              <a:rPr lang="en-US" smtClean="0"/>
              <a:pPr/>
              <a:t>11</a:t>
            </a:fld>
            <a:endParaRPr lang="en-US" dirty="0"/>
          </a:p>
        </p:txBody>
      </p:sp>
      <p:sp>
        <p:nvSpPr>
          <p:cNvPr id="5" name="Shape 63">
            <a:extLst>
              <a:ext uri="{FF2B5EF4-FFF2-40B4-BE49-F238E27FC236}">
                <a16:creationId xmlns:a16="http://schemas.microsoft.com/office/drawing/2014/main" id="{0423314C-365C-AC3E-FE13-90444FE414DF}"/>
              </a:ext>
            </a:extLst>
          </p:cNvPr>
          <p:cNvSpPr txBox="1">
            <a:spLocks/>
          </p:cNvSpPr>
          <p:nvPr/>
        </p:nvSpPr>
        <p:spPr>
          <a:xfrm>
            <a:off x="0" y="1259526"/>
            <a:ext cx="5486400" cy="4814547"/>
          </a:xfrm>
          <a:prstGeom prst="rect">
            <a:avLst/>
          </a:prstGeom>
        </p:spPr>
        <p:txBody>
          <a:bodyPr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1500" indent="-342900">
              <a:spcBef>
                <a:spcPts val="0"/>
              </a:spcBef>
              <a:buFont typeface="Arial" panose="020B0604020202020204" pitchFamily="34" charset="0"/>
              <a:buChar char="•"/>
            </a:pPr>
            <a:r>
              <a:rPr lang="en">
                <a:solidFill>
                  <a:schemeClr val="accent3">
                    <a:lumMod val="50000"/>
                  </a:schemeClr>
                </a:solidFill>
              </a:rPr>
              <a:t>Most simple design and most commonly used</a:t>
            </a:r>
          </a:p>
          <a:p>
            <a:pPr marL="571500" indent="-342900">
              <a:spcBef>
                <a:spcPts val="0"/>
              </a:spcBef>
              <a:buFont typeface="Arial" panose="020B0604020202020204" pitchFamily="34" charset="0"/>
              <a:buChar char="•"/>
            </a:pPr>
            <a:endParaRPr lang="en">
              <a:solidFill>
                <a:schemeClr val="accent3">
                  <a:lumMod val="50000"/>
                </a:schemeClr>
              </a:solidFill>
            </a:endParaRPr>
          </a:p>
          <a:p>
            <a:pPr marL="571500" indent="-342900">
              <a:spcBef>
                <a:spcPts val="0"/>
              </a:spcBef>
              <a:buFont typeface="Arial" panose="020B0604020202020204" pitchFamily="34" charset="0"/>
              <a:buChar char="•"/>
            </a:pPr>
            <a:r>
              <a:rPr lang="en">
                <a:solidFill>
                  <a:schemeClr val="accent3">
                    <a:lumMod val="50000"/>
                  </a:schemeClr>
                </a:solidFill>
              </a:rPr>
              <a:t>Consists of a fact table that point to dimension tables</a:t>
            </a:r>
          </a:p>
          <a:p>
            <a:pPr marL="571500" indent="-342900">
              <a:spcBef>
                <a:spcPts val="0"/>
              </a:spcBef>
              <a:buFont typeface="Arial" panose="020B0604020202020204" pitchFamily="34" charset="0"/>
              <a:buChar char="•"/>
            </a:pPr>
            <a:endParaRPr lang="en">
              <a:solidFill>
                <a:schemeClr val="accent3">
                  <a:lumMod val="50000"/>
                </a:schemeClr>
              </a:solidFill>
            </a:endParaRPr>
          </a:p>
          <a:p>
            <a:pPr marL="571500" indent="-342900">
              <a:spcBef>
                <a:spcPts val="0"/>
              </a:spcBef>
              <a:buFont typeface="Arial" panose="020B0604020202020204" pitchFamily="34" charset="0"/>
              <a:buChar char="•"/>
            </a:pPr>
            <a:r>
              <a:rPr lang="en">
                <a:solidFill>
                  <a:schemeClr val="accent3">
                    <a:lumMod val="50000"/>
                  </a:schemeClr>
                </a:solidFill>
              </a:rPr>
              <a:t>Dimensions are </a:t>
            </a:r>
            <a:r>
              <a:rPr lang="en" b="1" u="sng">
                <a:solidFill>
                  <a:schemeClr val="accent3">
                    <a:lumMod val="50000"/>
                  </a:schemeClr>
                </a:solidFill>
              </a:rPr>
              <a:t>not</a:t>
            </a:r>
            <a:r>
              <a:rPr lang="en">
                <a:solidFill>
                  <a:schemeClr val="accent3">
                    <a:lumMod val="50000"/>
                  </a:schemeClr>
                </a:solidFill>
              </a:rPr>
              <a:t> normalized</a:t>
            </a:r>
          </a:p>
          <a:p>
            <a:pPr marL="571500" indent="-342900">
              <a:spcBef>
                <a:spcPts val="0"/>
              </a:spcBef>
              <a:buFont typeface="Arial" panose="020B0604020202020204" pitchFamily="34" charset="0"/>
              <a:buChar char="•"/>
            </a:pPr>
            <a:endParaRPr lang="en">
              <a:solidFill>
                <a:schemeClr val="accent3">
                  <a:lumMod val="50000"/>
                </a:schemeClr>
              </a:solidFill>
            </a:endParaRPr>
          </a:p>
          <a:p>
            <a:pPr marL="571500" indent="-342900">
              <a:spcBef>
                <a:spcPts val="0"/>
              </a:spcBef>
              <a:buFont typeface="Arial" panose="020B0604020202020204" pitchFamily="34" charset="0"/>
              <a:buChar char="•"/>
            </a:pPr>
            <a:r>
              <a:rPr lang="en">
                <a:solidFill>
                  <a:schemeClr val="accent3">
                    <a:lumMod val="50000"/>
                  </a:schemeClr>
                </a:solidFill>
              </a:rPr>
              <a:t>PKs in </a:t>
            </a:r>
            <a:r>
              <a:rPr lang="en" b="1">
                <a:solidFill>
                  <a:schemeClr val="accent3">
                    <a:lumMod val="50000"/>
                  </a:schemeClr>
                </a:solidFill>
              </a:rPr>
              <a:t>dimension</a:t>
            </a:r>
            <a:r>
              <a:rPr lang="en">
                <a:solidFill>
                  <a:schemeClr val="accent3">
                    <a:lumMod val="50000"/>
                  </a:schemeClr>
                </a:solidFill>
              </a:rPr>
              <a:t> tables make up the composite key in </a:t>
            </a:r>
            <a:r>
              <a:rPr lang="en" b="1" u="sng">
                <a:solidFill>
                  <a:schemeClr val="accent3">
                    <a:lumMod val="50000"/>
                  </a:schemeClr>
                </a:solidFill>
              </a:rPr>
              <a:t>fact</a:t>
            </a:r>
            <a:r>
              <a:rPr lang="en">
                <a:solidFill>
                  <a:schemeClr val="accent3">
                    <a:lumMod val="50000"/>
                  </a:schemeClr>
                </a:solidFill>
              </a:rPr>
              <a:t> table</a:t>
            </a:r>
          </a:p>
          <a:p>
            <a:pPr marL="571500" indent="-342900">
              <a:spcBef>
                <a:spcPts val="0"/>
              </a:spcBef>
              <a:buFont typeface="Arial" panose="020B0604020202020204" pitchFamily="34" charset="0"/>
              <a:buChar char="•"/>
            </a:pPr>
            <a:endParaRPr lang="en">
              <a:solidFill>
                <a:schemeClr val="accent3">
                  <a:lumMod val="50000"/>
                </a:schemeClr>
              </a:solidFill>
            </a:endParaRPr>
          </a:p>
          <a:p>
            <a:pPr marL="571500" indent="-342900">
              <a:spcBef>
                <a:spcPts val="0"/>
              </a:spcBef>
              <a:buFont typeface="Arial" panose="020B0604020202020204" pitchFamily="34" charset="0"/>
              <a:buChar char="•"/>
            </a:pPr>
            <a:r>
              <a:rPr lang="en">
                <a:solidFill>
                  <a:schemeClr val="accent3">
                    <a:lumMod val="50000"/>
                  </a:schemeClr>
                </a:solidFill>
              </a:rPr>
              <a:t>High performance due to simple design and few joins</a:t>
            </a:r>
          </a:p>
          <a:p>
            <a:pPr marL="571500" indent="-342900">
              <a:spcBef>
                <a:spcPts val="0"/>
              </a:spcBef>
              <a:buFont typeface="Arial" panose="020B0604020202020204" pitchFamily="34" charset="0"/>
              <a:buChar char="•"/>
            </a:pPr>
            <a:endParaRPr lang="en">
              <a:solidFill>
                <a:schemeClr val="accent3">
                  <a:lumMod val="50000"/>
                </a:schemeClr>
              </a:solidFill>
            </a:endParaRPr>
          </a:p>
          <a:p>
            <a:pPr marL="571500" indent="-342900">
              <a:spcBef>
                <a:spcPts val="0"/>
              </a:spcBef>
              <a:buFont typeface="Arial" panose="020B0604020202020204" pitchFamily="34" charset="0"/>
              <a:buChar char="•"/>
            </a:pPr>
            <a:r>
              <a:rPr lang="en">
                <a:solidFill>
                  <a:schemeClr val="accent3">
                    <a:lumMod val="50000"/>
                  </a:schemeClr>
                </a:solidFill>
              </a:rPr>
              <a:t>Recommended for large or small datawarehousing &amp; data marts</a:t>
            </a:r>
            <a:endParaRPr lang="en" dirty="0">
              <a:solidFill>
                <a:schemeClr val="accent3">
                  <a:lumMod val="50000"/>
                </a:schemeClr>
              </a:solidFill>
            </a:endParaRPr>
          </a:p>
        </p:txBody>
      </p:sp>
      <p:pic>
        <p:nvPicPr>
          <p:cNvPr id="6" name="Shape 64" descr="https://docs.infor.com/help_lawson_cloudsuite_10.0/topic/com.lawson.help.reporting/com.lawson.help.bpwag-w_10.4.0/graphics/star_schema.png">
            <a:extLst>
              <a:ext uri="{FF2B5EF4-FFF2-40B4-BE49-F238E27FC236}">
                <a16:creationId xmlns:a16="http://schemas.microsoft.com/office/drawing/2014/main" id="{83C44CD4-E5C0-962C-E293-92DA7B11D9E8}"/>
              </a:ext>
            </a:extLst>
          </p:cNvPr>
          <p:cNvPicPr preferRelativeResize="0"/>
          <p:nvPr/>
        </p:nvPicPr>
        <p:blipFill>
          <a:blip r:embed="rId3">
            <a:alphaModFix/>
          </a:blip>
          <a:stretch>
            <a:fillRect/>
          </a:stretch>
        </p:blipFill>
        <p:spPr>
          <a:xfrm>
            <a:off x="6151498" y="1376625"/>
            <a:ext cx="4826324" cy="4580350"/>
          </a:xfrm>
          <a:prstGeom prst="rect">
            <a:avLst/>
          </a:prstGeom>
          <a:noFill/>
          <a:ln>
            <a:noFill/>
          </a:ln>
        </p:spPr>
      </p:pic>
      <p:sp>
        <p:nvSpPr>
          <p:cNvPr id="7" name="TextBox 6">
            <a:extLst>
              <a:ext uri="{FF2B5EF4-FFF2-40B4-BE49-F238E27FC236}">
                <a16:creationId xmlns:a16="http://schemas.microsoft.com/office/drawing/2014/main" id="{1F7E1815-FCA7-CEE2-2987-1FF1B22BD8A8}"/>
              </a:ext>
            </a:extLst>
          </p:cNvPr>
          <p:cNvSpPr txBox="1"/>
          <p:nvPr/>
        </p:nvSpPr>
        <p:spPr>
          <a:xfrm>
            <a:off x="3541803" y="405362"/>
            <a:ext cx="4352474" cy="757130"/>
          </a:xfrm>
          <a:prstGeom prst="rect">
            <a:avLst/>
          </a:prstGeom>
          <a:noFill/>
        </p:spPr>
        <p:txBody>
          <a:bodyPr wrap="none" rtlCol="0">
            <a:spAutoFit/>
          </a:bodyPr>
          <a:lstStyle/>
          <a:p>
            <a:pPr>
              <a:lnSpc>
                <a:spcPct val="90000"/>
              </a:lnSpc>
              <a:spcBef>
                <a:spcPct val="0"/>
              </a:spcBef>
            </a:pPr>
            <a:r>
              <a:rPr lang="en-US" sz="4800" b="1" spc="300" dirty="0">
                <a:solidFill>
                  <a:schemeClr val="accent1"/>
                </a:solidFill>
                <a:latin typeface="+mj-lt"/>
                <a:ea typeface="+mj-ea"/>
                <a:cs typeface="Times New Roman" panose="02020603050405020304" pitchFamily="18" charset="0"/>
              </a:rPr>
              <a:t>Star Schema</a:t>
            </a:r>
          </a:p>
        </p:txBody>
      </p:sp>
    </p:spTree>
    <p:extLst>
      <p:ext uri="{BB962C8B-B14F-4D97-AF65-F5344CB8AC3E}">
        <p14:creationId xmlns:p14="http://schemas.microsoft.com/office/powerpoint/2010/main" val="2647061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5A8B-92A7-CFD8-DA84-DB6DD39C852B}"/>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6F6DDB4E-11D2-88A0-7399-E33EBE6B06B5}"/>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8938243D-910A-831F-3302-BC8969645E86}"/>
              </a:ext>
            </a:extLst>
          </p:cNvPr>
          <p:cNvSpPr>
            <a:spLocks noGrp="1"/>
          </p:cNvSpPr>
          <p:nvPr>
            <p:ph type="sldNum" sz="quarter" idx="12"/>
          </p:nvPr>
        </p:nvSpPr>
        <p:spPr/>
        <p:txBody>
          <a:bodyPr/>
          <a:lstStyle/>
          <a:p>
            <a:fld id="{38826FC0-333C-E549-9FA3-0EE43DF298A3}" type="slidenum">
              <a:rPr lang="en-US" smtClean="0"/>
              <a:pPr/>
              <a:t>12</a:t>
            </a:fld>
            <a:endParaRPr lang="en-US" dirty="0"/>
          </a:p>
        </p:txBody>
      </p:sp>
      <p:sp>
        <p:nvSpPr>
          <p:cNvPr id="5" name="Title 1">
            <a:extLst>
              <a:ext uri="{FF2B5EF4-FFF2-40B4-BE49-F238E27FC236}">
                <a16:creationId xmlns:a16="http://schemas.microsoft.com/office/drawing/2014/main" id="{97A7B2E4-8D57-A66C-1704-9BA0FFCAF5DF}"/>
              </a:ext>
            </a:extLst>
          </p:cNvPr>
          <p:cNvSpPr txBox="1">
            <a:spLocks/>
          </p:cNvSpPr>
          <p:nvPr/>
        </p:nvSpPr>
        <p:spPr>
          <a:xfrm>
            <a:off x="432675" y="244127"/>
            <a:ext cx="4395952" cy="1325563"/>
          </a:xfrm>
          <a:prstGeom prst="rect">
            <a:avLst/>
          </a:prstGeom>
        </p:spPr>
        <p:txBody>
          <a:bodyPr vert="horz" wrap="square" lIns="0" tIns="0" rIns="0" bIns="0" rtlCol="0" anchor="b" anchorCtr="0">
            <a:normAutofit fontScale="97500"/>
          </a:bodyPr>
          <a:lstStyle>
            <a:lvl1pPr algn="l" defTabSz="914400" rtl="0" eaLnBrk="1" latinLnBrk="0" hangingPunct="1">
              <a:lnSpc>
                <a:spcPct val="90000"/>
              </a:lnSpc>
              <a:spcBef>
                <a:spcPct val="0"/>
              </a:spcBef>
              <a:buNone/>
              <a:defRPr sz="1400" b="1" kern="1200">
                <a:solidFill>
                  <a:schemeClr val="tx1"/>
                </a:solidFill>
                <a:latin typeface="+mj-lt"/>
                <a:ea typeface="+mj-ea"/>
                <a:cs typeface="+mj-cs"/>
              </a:defRPr>
            </a:lvl1pPr>
          </a:lstStyle>
          <a:p>
            <a:r>
              <a:rPr lang="en-US" sz="4800" spc="300" dirty="0">
                <a:solidFill>
                  <a:schemeClr val="accent1"/>
                </a:solidFill>
                <a:cs typeface="Times New Roman" panose="02020603050405020304" pitchFamily="18" charset="0"/>
              </a:rPr>
              <a:t>Snowflake</a:t>
            </a:r>
            <a:r>
              <a:rPr lang="en-US" spc="300" dirty="0">
                <a:solidFill>
                  <a:schemeClr val="accent1"/>
                </a:solidFill>
              </a:rPr>
              <a:t> </a:t>
            </a:r>
            <a:r>
              <a:rPr lang="en-US" sz="4800" spc="300" dirty="0">
                <a:solidFill>
                  <a:schemeClr val="accent1"/>
                </a:solidFill>
                <a:cs typeface="Times New Roman" panose="02020603050405020304" pitchFamily="18" charset="0"/>
              </a:rPr>
              <a:t>Schema</a:t>
            </a:r>
          </a:p>
        </p:txBody>
      </p:sp>
      <p:sp>
        <p:nvSpPr>
          <p:cNvPr id="6" name="Content Placeholder 2">
            <a:extLst>
              <a:ext uri="{FF2B5EF4-FFF2-40B4-BE49-F238E27FC236}">
                <a16:creationId xmlns:a16="http://schemas.microsoft.com/office/drawing/2014/main" id="{955287B4-73D0-FD18-38DB-2400DAA7507C}"/>
              </a:ext>
            </a:extLst>
          </p:cNvPr>
          <p:cNvSpPr txBox="1">
            <a:spLocks/>
          </p:cNvSpPr>
          <p:nvPr/>
        </p:nvSpPr>
        <p:spPr>
          <a:xfrm>
            <a:off x="189602" y="2283602"/>
            <a:ext cx="3956712" cy="3355199"/>
          </a:xfrm>
          <a:prstGeom prst="rect">
            <a:avLst/>
          </a:prstGeom>
        </p:spPr>
        <p:txBody>
          <a:bodyPr>
            <a:noAutofit/>
          </a:bodyPr>
          <a:lstStyle>
            <a:lvl1pPr marL="18288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600" b="0" kern="1200">
                <a:solidFill>
                  <a:schemeClr val="tx1"/>
                </a:solidFill>
                <a:latin typeface="+mn-lt"/>
                <a:ea typeface="+mn-ea"/>
                <a:cs typeface="+mn-cs"/>
              </a:defRPr>
            </a:lvl1pPr>
            <a:lvl2pPr marL="393192" indent="-187325"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400" b="0" kern="1200" baseline="0">
                <a:solidFill>
                  <a:schemeClr val="tx1"/>
                </a:solidFill>
                <a:latin typeface="+mn-lt"/>
                <a:ea typeface="+mn-ea"/>
                <a:cs typeface="+mn-cs"/>
              </a:defRPr>
            </a:lvl2pPr>
            <a:lvl3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3pPr>
            <a:lvl4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4pPr>
            <a:lvl5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5pPr>
            <a:lvl6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6pPr>
            <a:lvl7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7pPr>
            <a:lvl8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8pPr>
            <a:lvl9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9pPr>
          </a:lstStyle>
          <a:p>
            <a:r>
              <a:rPr lang="en-US" sz="2400">
                <a:solidFill>
                  <a:schemeClr val="accent3">
                    <a:lumMod val="50000"/>
                  </a:schemeClr>
                </a:solidFill>
              </a:rPr>
              <a:t>Snowflake schema is extension to star schema.</a:t>
            </a:r>
          </a:p>
          <a:p>
            <a:r>
              <a:rPr lang="en-US" sz="2400">
                <a:solidFill>
                  <a:schemeClr val="accent3">
                    <a:lumMod val="50000"/>
                  </a:schemeClr>
                </a:solidFill>
              </a:rPr>
              <a:t>Dimension table is extending and normalized into multiple lookup tables</a:t>
            </a:r>
            <a:endParaRPr lang="en-US" sz="2400" dirty="0">
              <a:solidFill>
                <a:schemeClr val="accent3">
                  <a:lumMod val="50000"/>
                </a:schemeClr>
              </a:solidFill>
            </a:endParaRPr>
          </a:p>
        </p:txBody>
      </p:sp>
      <p:graphicFrame>
        <p:nvGraphicFramePr>
          <p:cNvPr id="7" name="Table 6">
            <a:extLst>
              <a:ext uri="{FF2B5EF4-FFF2-40B4-BE49-F238E27FC236}">
                <a16:creationId xmlns:a16="http://schemas.microsoft.com/office/drawing/2014/main" id="{A59B5011-F2BB-4706-4E37-3CE8DABB3419}"/>
              </a:ext>
            </a:extLst>
          </p:cNvPr>
          <p:cNvGraphicFramePr>
            <a:graphicFrameLocks noGrp="1"/>
          </p:cNvGraphicFramePr>
          <p:nvPr/>
        </p:nvGraphicFramePr>
        <p:xfrm>
          <a:off x="6851868" y="87341"/>
          <a:ext cx="1545021" cy="2299936"/>
        </p:xfrm>
        <a:graphic>
          <a:graphicData uri="http://schemas.openxmlformats.org/drawingml/2006/table">
            <a:tbl>
              <a:tblPr firstRow="1" bandRow="1">
                <a:tableStyleId>{5C22544A-7EE6-4342-B048-85BDC9FD1C3A}</a:tableStyleId>
              </a:tblPr>
              <a:tblGrid>
                <a:gridCol w="1545021">
                  <a:extLst>
                    <a:ext uri="{9D8B030D-6E8A-4147-A177-3AD203B41FA5}">
                      <a16:colId xmlns:a16="http://schemas.microsoft.com/office/drawing/2014/main" val="4239412480"/>
                    </a:ext>
                  </a:extLst>
                </a:gridCol>
              </a:tblGrid>
              <a:tr h="250883">
                <a:tc>
                  <a:txBody>
                    <a:bodyPr/>
                    <a:lstStyle/>
                    <a:p>
                      <a:r>
                        <a:rPr lang="en-US" sz="1200" b="1" dirty="0"/>
                        <a:t>Product </a:t>
                      </a:r>
                    </a:p>
                  </a:txBody>
                  <a:tcPr/>
                </a:tc>
                <a:extLst>
                  <a:ext uri="{0D108BD9-81ED-4DB2-BD59-A6C34878D82A}">
                    <a16:rowId xmlns:a16="http://schemas.microsoft.com/office/drawing/2014/main" val="1326603446"/>
                  </a:ext>
                </a:extLst>
              </a:tr>
              <a:tr h="372728">
                <a:tc>
                  <a:txBody>
                    <a:bodyPr/>
                    <a:lstStyle/>
                    <a:p>
                      <a:r>
                        <a:rPr lang="en-US" sz="1200" dirty="0">
                          <a:solidFill>
                            <a:srgbClr val="C00000"/>
                          </a:solidFill>
                        </a:rPr>
                        <a:t>Product _ID</a:t>
                      </a:r>
                    </a:p>
                  </a:txBody>
                  <a:tcPr/>
                </a:tc>
                <a:extLst>
                  <a:ext uri="{0D108BD9-81ED-4DB2-BD59-A6C34878D82A}">
                    <a16:rowId xmlns:a16="http://schemas.microsoft.com/office/drawing/2014/main" val="1202722951"/>
                  </a:ext>
                </a:extLst>
              </a:tr>
              <a:tr h="250883">
                <a:tc>
                  <a:txBody>
                    <a:bodyPr/>
                    <a:lstStyle/>
                    <a:p>
                      <a:r>
                        <a:rPr lang="en-US" sz="1200" dirty="0" err="1">
                          <a:solidFill>
                            <a:srgbClr val="C00000"/>
                          </a:solidFill>
                        </a:rPr>
                        <a:t>Product_Brand_ID</a:t>
                      </a:r>
                      <a:endParaRPr lang="en-US" sz="1200" dirty="0">
                        <a:solidFill>
                          <a:srgbClr val="C00000"/>
                        </a:solidFill>
                      </a:endParaRPr>
                    </a:p>
                  </a:txBody>
                  <a:tcPr/>
                </a:tc>
                <a:extLst>
                  <a:ext uri="{0D108BD9-81ED-4DB2-BD59-A6C34878D82A}">
                    <a16:rowId xmlns:a16="http://schemas.microsoft.com/office/drawing/2014/main" val="3784658413"/>
                  </a:ext>
                </a:extLst>
              </a:tr>
              <a:tr h="372728">
                <a:tc>
                  <a:txBody>
                    <a:bodyPr/>
                    <a:lstStyle/>
                    <a:p>
                      <a:r>
                        <a:rPr lang="en-US" sz="1200" dirty="0" err="1">
                          <a:solidFill>
                            <a:srgbClr val="C00000"/>
                          </a:solidFill>
                        </a:rPr>
                        <a:t>Product_Type_ID</a:t>
                      </a:r>
                      <a:endParaRPr lang="en-US" sz="1200" dirty="0">
                        <a:solidFill>
                          <a:srgbClr val="C00000"/>
                        </a:solidFill>
                      </a:endParaRPr>
                    </a:p>
                  </a:txBody>
                  <a:tcPr/>
                </a:tc>
                <a:extLst>
                  <a:ext uri="{0D108BD9-81ED-4DB2-BD59-A6C34878D82A}">
                    <a16:rowId xmlns:a16="http://schemas.microsoft.com/office/drawing/2014/main" val="2113219713"/>
                  </a:ext>
                </a:extLst>
              </a:tr>
              <a:tr h="250883">
                <a:tc>
                  <a:txBody>
                    <a:bodyPr/>
                    <a:lstStyle/>
                    <a:p>
                      <a:r>
                        <a:rPr lang="en-US" sz="1200" dirty="0"/>
                        <a:t>Product Name</a:t>
                      </a:r>
                    </a:p>
                  </a:txBody>
                  <a:tcPr/>
                </a:tc>
                <a:extLst>
                  <a:ext uri="{0D108BD9-81ED-4DB2-BD59-A6C34878D82A}">
                    <a16:rowId xmlns:a16="http://schemas.microsoft.com/office/drawing/2014/main" val="2088449756"/>
                  </a:ext>
                </a:extLst>
              </a:tr>
              <a:tr h="418139">
                <a:tc>
                  <a:txBody>
                    <a:bodyPr/>
                    <a:lstStyle/>
                    <a:p>
                      <a:r>
                        <a:rPr lang="en-US" sz="1200" dirty="0"/>
                        <a:t>Product Feature Description</a:t>
                      </a:r>
                    </a:p>
                  </a:txBody>
                  <a:tcPr/>
                </a:tc>
                <a:extLst>
                  <a:ext uri="{0D108BD9-81ED-4DB2-BD59-A6C34878D82A}">
                    <a16:rowId xmlns:a16="http://schemas.microsoft.com/office/drawing/2014/main" val="1149885777"/>
                  </a:ext>
                </a:extLst>
              </a:tr>
              <a:tr h="250883">
                <a:tc>
                  <a:txBody>
                    <a:bodyPr/>
                    <a:lstStyle/>
                    <a:p>
                      <a:r>
                        <a:rPr lang="en-US" sz="1200" dirty="0"/>
                        <a:t>……………</a:t>
                      </a:r>
                    </a:p>
                  </a:txBody>
                  <a:tcPr/>
                </a:tc>
                <a:extLst>
                  <a:ext uri="{0D108BD9-81ED-4DB2-BD59-A6C34878D82A}">
                    <a16:rowId xmlns:a16="http://schemas.microsoft.com/office/drawing/2014/main" val="1676005259"/>
                  </a:ext>
                </a:extLst>
              </a:tr>
            </a:tbl>
          </a:graphicData>
        </a:graphic>
      </p:graphicFrame>
      <p:graphicFrame>
        <p:nvGraphicFramePr>
          <p:cNvPr id="8" name="Table 7">
            <a:extLst>
              <a:ext uri="{FF2B5EF4-FFF2-40B4-BE49-F238E27FC236}">
                <a16:creationId xmlns:a16="http://schemas.microsoft.com/office/drawing/2014/main" id="{52587670-1A21-D997-103D-9AB8BA3FD983}"/>
              </a:ext>
            </a:extLst>
          </p:cNvPr>
          <p:cNvGraphicFramePr>
            <a:graphicFrameLocks noGrp="1"/>
          </p:cNvGraphicFramePr>
          <p:nvPr>
            <p:extLst>
              <p:ext uri="{D42A27DB-BD31-4B8C-83A1-F6EECF244321}">
                <p14:modId xmlns:p14="http://schemas.microsoft.com/office/powerpoint/2010/main" val="793105483"/>
              </p:ext>
            </p:extLst>
          </p:nvPr>
        </p:nvGraphicFramePr>
        <p:xfrm>
          <a:off x="7253014" y="2803981"/>
          <a:ext cx="1781504" cy="2036639"/>
        </p:xfrm>
        <a:graphic>
          <a:graphicData uri="http://schemas.openxmlformats.org/drawingml/2006/table">
            <a:tbl>
              <a:tblPr firstRow="1" bandRow="1">
                <a:tableStyleId>{21E4AEA4-8DFA-4A89-87EB-49C32662AFE0}</a:tableStyleId>
              </a:tblPr>
              <a:tblGrid>
                <a:gridCol w="1781504">
                  <a:extLst>
                    <a:ext uri="{9D8B030D-6E8A-4147-A177-3AD203B41FA5}">
                      <a16:colId xmlns:a16="http://schemas.microsoft.com/office/drawing/2014/main" val="2744536954"/>
                    </a:ext>
                  </a:extLst>
                </a:gridCol>
              </a:tblGrid>
              <a:tr h="316389">
                <a:tc>
                  <a:txBody>
                    <a:bodyPr/>
                    <a:lstStyle/>
                    <a:p>
                      <a:pPr algn="ctr"/>
                      <a:r>
                        <a:rPr lang="en-US" sz="1600" dirty="0"/>
                        <a:t>Sale Fact</a:t>
                      </a:r>
                      <a:r>
                        <a:rPr lang="en-US" sz="1600" baseline="0" dirty="0"/>
                        <a:t> </a:t>
                      </a:r>
                      <a:endParaRPr lang="en-US" sz="1600" dirty="0"/>
                    </a:p>
                  </a:txBody>
                  <a:tcPr/>
                </a:tc>
                <a:extLst>
                  <a:ext uri="{0D108BD9-81ED-4DB2-BD59-A6C34878D82A}">
                    <a16:rowId xmlns:a16="http://schemas.microsoft.com/office/drawing/2014/main" val="1692323252"/>
                  </a:ext>
                </a:extLst>
              </a:tr>
              <a:tr h="278725">
                <a:tc>
                  <a:txBody>
                    <a:bodyPr/>
                    <a:lstStyle/>
                    <a:p>
                      <a:pPr algn="ctr"/>
                      <a:r>
                        <a:rPr lang="en-US" sz="1200" dirty="0" err="1">
                          <a:solidFill>
                            <a:schemeClr val="accent1"/>
                          </a:solidFill>
                        </a:rPr>
                        <a:t>Product_iD</a:t>
                      </a:r>
                      <a:r>
                        <a:rPr lang="en-US" sz="1200" dirty="0">
                          <a:solidFill>
                            <a:schemeClr val="accent1"/>
                          </a:solidFill>
                        </a:rPr>
                        <a:t> (PK)</a:t>
                      </a:r>
                    </a:p>
                  </a:txBody>
                  <a:tcPr/>
                </a:tc>
                <a:extLst>
                  <a:ext uri="{0D108BD9-81ED-4DB2-BD59-A6C34878D82A}">
                    <a16:rowId xmlns:a16="http://schemas.microsoft.com/office/drawing/2014/main" val="1424085172"/>
                  </a:ext>
                </a:extLst>
              </a:tr>
              <a:tr h="278725">
                <a:tc>
                  <a:txBody>
                    <a:bodyPr/>
                    <a:lstStyle/>
                    <a:p>
                      <a:pPr algn="ctr"/>
                      <a:r>
                        <a:rPr lang="en-US" sz="1200" dirty="0" err="1">
                          <a:solidFill>
                            <a:schemeClr val="accent1"/>
                          </a:solidFill>
                        </a:rPr>
                        <a:t>Cleint_ID</a:t>
                      </a:r>
                      <a:r>
                        <a:rPr lang="en-US" sz="1200" dirty="0">
                          <a:solidFill>
                            <a:schemeClr val="accent1"/>
                          </a:solidFill>
                        </a:rPr>
                        <a:t> (PK)</a:t>
                      </a:r>
                    </a:p>
                  </a:txBody>
                  <a:tcPr/>
                </a:tc>
                <a:extLst>
                  <a:ext uri="{0D108BD9-81ED-4DB2-BD59-A6C34878D82A}">
                    <a16:rowId xmlns:a16="http://schemas.microsoft.com/office/drawing/2014/main" val="1151081037"/>
                  </a:ext>
                </a:extLst>
              </a:tr>
              <a:tr h="307734">
                <a:tc>
                  <a:txBody>
                    <a:bodyPr/>
                    <a:lstStyle/>
                    <a:p>
                      <a:pPr algn="ctr"/>
                      <a:r>
                        <a:rPr lang="en-US" sz="1200" dirty="0" err="1">
                          <a:solidFill>
                            <a:schemeClr val="accent1"/>
                          </a:solidFill>
                        </a:rPr>
                        <a:t>Shop_ID</a:t>
                      </a:r>
                      <a:r>
                        <a:rPr lang="en-US" sz="1200" dirty="0">
                          <a:solidFill>
                            <a:schemeClr val="accent1"/>
                          </a:solidFill>
                        </a:rPr>
                        <a:t> (PK)</a:t>
                      </a:r>
                    </a:p>
                  </a:txBody>
                  <a:tcPr/>
                </a:tc>
                <a:extLst>
                  <a:ext uri="{0D108BD9-81ED-4DB2-BD59-A6C34878D82A}">
                    <a16:rowId xmlns:a16="http://schemas.microsoft.com/office/drawing/2014/main" val="632644538"/>
                  </a:ext>
                </a:extLst>
              </a:tr>
              <a:tr h="278725">
                <a:tc>
                  <a:txBody>
                    <a:bodyPr/>
                    <a:lstStyle/>
                    <a:p>
                      <a:pPr algn="ctr"/>
                      <a:r>
                        <a:rPr lang="en-US" sz="1200" dirty="0" err="1">
                          <a:solidFill>
                            <a:schemeClr val="accent1"/>
                          </a:solidFill>
                        </a:rPr>
                        <a:t>Date_ID</a:t>
                      </a:r>
                      <a:r>
                        <a:rPr lang="en-US" sz="1200" dirty="0">
                          <a:solidFill>
                            <a:schemeClr val="accent1"/>
                          </a:solidFill>
                        </a:rPr>
                        <a:t> (PK)</a:t>
                      </a:r>
                    </a:p>
                  </a:txBody>
                  <a:tcPr/>
                </a:tc>
                <a:extLst>
                  <a:ext uri="{0D108BD9-81ED-4DB2-BD59-A6C34878D82A}">
                    <a16:rowId xmlns:a16="http://schemas.microsoft.com/office/drawing/2014/main" val="2262867278"/>
                  </a:ext>
                </a:extLst>
              </a:tr>
              <a:tr h="278725">
                <a:tc>
                  <a:txBody>
                    <a:bodyPr/>
                    <a:lstStyle/>
                    <a:p>
                      <a:pPr algn="ctr"/>
                      <a:r>
                        <a:rPr lang="en-US" sz="1200" dirty="0"/>
                        <a:t>Volume</a:t>
                      </a:r>
                    </a:p>
                  </a:txBody>
                  <a:tcPr/>
                </a:tc>
                <a:extLst>
                  <a:ext uri="{0D108BD9-81ED-4DB2-BD59-A6C34878D82A}">
                    <a16:rowId xmlns:a16="http://schemas.microsoft.com/office/drawing/2014/main" val="4063074894"/>
                  </a:ext>
                </a:extLst>
              </a:tr>
              <a:tr h="278725">
                <a:tc>
                  <a:txBody>
                    <a:bodyPr/>
                    <a:lstStyle/>
                    <a:p>
                      <a:pPr algn="ctr"/>
                      <a:r>
                        <a:rPr lang="en-US" sz="1200" dirty="0"/>
                        <a:t>Amount</a:t>
                      </a:r>
                    </a:p>
                  </a:txBody>
                  <a:tcPr/>
                </a:tc>
                <a:extLst>
                  <a:ext uri="{0D108BD9-81ED-4DB2-BD59-A6C34878D82A}">
                    <a16:rowId xmlns:a16="http://schemas.microsoft.com/office/drawing/2014/main" val="949896644"/>
                  </a:ext>
                </a:extLst>
              </a:tr>
            </a:tbl>
          </a:graphicData>
        </a:graphic>
      </p:graphicFrame>
      <p:graphicFrame>
        <p:nvGraphicFramePr>
          <p:cNvPr id="9" name="Table 8">
            <a:extLst>
              <a:ext uri="{FF2B5EF4-FFF2-40B4-BE49-F238E27FC236}">
                <a16:creationId xmlns:a16="http://schemas.microsoft.com/office/drawing/2014/main" id="{EB254251-375E-BEF2-9333-2935DB65477A}"/>
              </a:ext>
            </a:extLst>
          </p:cNvPr>
          <p:cNvGraphicFramePr>
            <a:graphicFrameLocks noGrp="1"/>
          </p:cNvGraphicFramePr>
          <p:nvPr/>
        </p:nvGraphicFramePr>
        <p:xfrm>
          <a:off x="4899574" y="244127"/>
          <a:ext cx="1545021" cy="1739433"/>
        </p:xfrm>
        <a:graphic>
          <a:graphicData uri="http://schemas.openxmlformats.org/drawingml/2006/table">
            <a:tbl>
              <a:tblPr firstRow="1" bandRow="1">
                <a:tableStyleId>{5C22544A-7EE6-4342-B048-85BDC9FD1C3A}</a:tableStyleId>
              </a:tblPr>
              <a:tblGrid>
                <a:gridCol w="1545021">
                  <a:extLst>
                    <a:ext uri="{9D8B030D-6E8A-4147-A177-3AD203B41FA5}">
                      <a16:colId xmlns:a16="http://schemas.microsoft.com/office/drawing/2014/main" val="4239412480"/>
                    </a:ext>
                  </a:extLst>
                </a:gridCol>
              </a:tblGrid>
              <a:tr h="274554">
                <a:tc>
                  <a:txBody>
                    <a:bodyPr/>
                    <a:lstStyle/>
                    <a:p>
                      <a:r>
                        <a:rPr lang="en-US" sz="1200" b="1" dirty="0"/>
                        <a:t>Product Type</a:t>
                      </a:r>
                    </a:p>
                  </a:txBody>
                  <a:tcPr/>
                </a:tc>
                <a:extLst>
                  <a:ext uri="{0D108BD9-81ED-4DB2-BD59-A6C34878D82A}">
                    <a16:rowId xmlns:a16="http://schemas.microsoft.com/office/drawing/2014/main" val="1326603446"/>
                  </a:ext>
                </a:extLst>
              </a:tr>
              <a:tr h="395719">
                <a:tc>
                  <a:txBody>
                    <a:bodyPr/>
                    <a:lstStyle/>
                    <a:p>
                      <a:r>
                        <a:rPr lang="en-US" sz="1200" dirty="0" err="1">
                          <a:solidFill>
                            <a:srgbClr val="C00000"/>
                          </a:solidFill>
                        </a:rPr>
                        <a:t>Product_ID_Type</a:t>
                      </a:r>
                      <a:r>
                        <a:rPr lang="en-US" sz="1200" dirty="0">
                          <a:solidFill>
                            <a:srgbClr val="C00000"/>
                          </a:solidFill>
                        </a:rPr>
                        <a:t>(PK)</a:t>
                      </a:r>
                    </a:p>
                  </a:txBody>
                  <a:tcPr/>
                </a:tc>
                <a:extLst>
                  <a:ext uri="{0D108BD9-81ED-4DB2-BD59-A6C34878D82A}">
                    <a16:rowId xmlns:a16="http://schemas.microsoft.com/office/drawing/2014/main" val="1202722951"/>
                  </a:ext>
                </a:extLst>
              </a:tr>
              <a:tr h="274554">
                <a:tc>
                  <a:txBody>
                    <a:bodyPr/>
                    <a:lstStyle/>
                    <a:p>
                      <a:r>
                        <a:rPr lang="en-US" sz="1200" dirty="0"/>
                        <a:t>Category_1</a:t>
                      </a:r>
                    </a:p>
                  </a:txBody>
                  <a:tcPr/>
                </a:tc>
                <a:extLst>
                  <a:ext uri="{0D108BD9-81ED-4DB2-BD59-A6C34878D82A}">
                    <a16:rowId xmlns:a16="http://schemas.microsoft.com/office/drawing/2014/main" val="3784658413"/>
                  </a:ext>
                </a:extLst>
              </a:tr>
              <a:tr h="458571">
                <a:tc>
                  <a:txBody>
                    <a:bodyPr/>
                    <a:lstStyle/>
                    <a:p>
                      <a:r>
                        <a:rPr lang="en-US" sz="1200" dirty="0"/>
                        <a:t>Category_2</a:t>
                      </a:r>
                    </a:p>
                  </a:txBody>
                  <a:tcPr/>
                </a:tc>
                <a:extLst>
                  <a:ext uri="{0D108BD9-81ED-4DB2-BD59-A6C34878D82A}">
                    <a16:rowId xmlns:a16="http://schemas.microsoft.com/office/drawing/2014/main" val="2113219713"/>
                  </a:ext>
                </a:extLst>
              </a:tr>
              <a:tr h="274554">
                <a:tc>
                  <a:txBody>
                    <a:bodyPr/>
                    <a:lstStyle/>
                    <a:p>
                      <a:r>
                        <a:rPr lang="en-US" sz="1200" dirty="0"/>
                        <a:t>…….</a:t>
                      </a:r>
                    </a:p>
                  </a:txBody>
                  <a:tcPr/>
                </a:tc>
                <a:extLst>
                  <a:ext uri="{0D108BD9-81ED-4DB2-BD59-A6C34878D82A}">
                    <a16:rowId xmlns:a16="http://schemas.microsoft.com/office/drawing/2014/main" val="2088449756"/>
                  </a:ext>
                </a:extLst>
              </a:tr>
            </a:tbl>
          </a:graphicData>
        </a:graphic>
      </p:graphicFrame>
      <p:graphicFrame>
        <p:nvGraphicFramePr>
          <p:cNvPr id="10" name="Table 9">
            <a:extLst>
              <a:ext uri="{FF2B5EF4-FFF2-40B4-BE49-F238E27FC236}">
                <a16:creationId xmlns:a16="http://schemas.microsoft.com/office/drawing/2014/main" id="{4C2330C9-D96F-DA7E-FE58-41B56DCF2DFD}"/>
              </a:ext>
            </a:extLst>
          </p:cNvPr>
          <p:cNvGraphicFramePr>
            <a:graphicFrameLocks noGrp="1"/>
          </p:cNvGraphicFramePr>
          <p:nvPr/>
        </p:nvGraphicFramePr>
        <p:xfrm>
          <a:off x="8635997" y="244127"/>
          <a:ext cx="1545021" cy="1486616"/>
        </p:xfrm>
        <a:graphic>
          <a:graphicData uri="http://schemas.openxmlformats.org/drawingml/2006/table">
            <a:tbl>
              <a:tblPr firstRow="1" bandRow="1">
                <a:tableStyleId>{5C22544A-7EE6-4342-B048-85BDC9FD1C3A}</a:tableStyleId>
              </a:tblPr>
              <a:tblGrid>
                <a:gridCol w="1545021">
                  <a:extLst>
                    <a:ext uri="{9D8B030D-6E8A-4147-A177-3AD203B41FA5}">
                      <a16:colId xmlns:a16="http://schemas.microsoft.com/office/drawing/2014/main" val="4239412480"/>
                    </a:ext>
                  </a:extLst>
                </a:gridCol>
              </a:tblGrid>
              <a:tr h="198501">
                <a:tc>
                  <a:txBody>
                    <a:bodyPr/>
                    <a:lstStyle/>
                    <a:p>
                      <a:r>
                        <a:rPr lang="en-US" sz="1200" b="1" dirty="0"/>
                        <a:t>Brand</a:t>
                      </a:r>
                    </a:p>
                  </a:txBody>
                  <a:tcPr/>
                </a:tc>
                <a:extLst>
                  <a:ext uri="{0D108BD9-81ED-4DB2-BD59-A6C34878D82A}">
                    <a16:rowId xmlns:a16="http://schemas.microsoft.com/office/drawing/2014/main" val="1326603446"/>
                  </a:ext>
                </a:extLst>
              </a:tr>
              <a:tr h="331828">
                <a:tc>
                  <a:txBody>
                    <a:bodyPr/>
                    <a:lstStyle/>
                    <a:p>
                      <a:r>
                        <a:rPr lang="en-US" sz="1200" dirty="0" err="1">
                          <a:solidFill>
                            <a:srgbClr val="C00000"/>
                          </a:solidFill>
                        </a:rPr>
                        <a:t>Brand</a:t>
                      </a:r>
                      <a:r>
                        <a:rPr lang="en-US" sz="1200" baseline="0" dirty="0" err="1">
                          <a:solidFill>
                            <a:srgbClr val="C00000"/>
                          </a:solidFill>
                        </a:rPr>
                        <a:t>_ID</a:t>
                      </a:r>
                      <a:r>
                        <a:rPr lang="en-US" sz="1200" baseline="0" dirty="0">
                          <a:solidFill>
                            <a:srgbClr val="C00000"/>
                          </a:solidFill>
                        </a:rPr>
                        <a:t> (PK)</a:t>
                      </a:r>
                      <a:endParaRPr lang="en-US" sz="1200" dirty="0">
                        <a:solidFill>
                          <a:srgbClr val="C00000"/>
                        </a:solidFill>
                      </a:endParaRPr>
                    </a:p>
                  </a:txBody>
                  <a:tcPr/>
                </a:tc>
                <a:extLst>
                  <a:ext uri="{0D108BD9-81ED-4DB2-BD59-A6C34878D82A}">
                    <a16:rowId xmlns:a16="http://schemas.microsoft.com/office/drawing/2014/main" val="1202722951"/>
                  </a:ext>
                </a:extLst>
              </a:tr>
              <a:tr h="198671">
                <a:tc>
                  <a:txBody>
                    <a:bodyPr/>
                    <a:lstStyle/>
                    <a:p>
                      <a:r>
                        <a:rPr lang="en-US" sz="1200" dirty="0" err="1"/>
                        <a:t>Supplier_ID</a:t>
                      </a:r>
                      <a:r>
                        <a:rPr lang="en-US" sz="1200" dirty="0"/>
                        <a:t>(PK)</a:t>
                      </a:r>
                    </a:p>
                  </a:txBody>
                  <a:tcPr/>
                </a:tc>
                <a:extLst>
                  <a:ext uri="{0D108BD9-81ED-4DB2-BD59-A6C34878D82A}">
                    <a16:rowId xmlns:a16="http://schemas.microsoft.com/office/drawing/2014/main" val="3784658413"/>
                  </a:ext>
                </a:extLst>
              </a:tr>
              <a:tr h="331828">
                <a:tc>
                  <a:txBody>
                    <a:bodyPr/>
                    <a:lstStyle/>
                    <a:p>
                      <a:r>
                        <a:rPr lang="en-US" sz="1200" dirty="0"/>
                        <a:t>Name</a:t>
                      </a:r>
                    </a:p>
                  </a:txBody>
                  <a:tcPr/>
                </a:tc>
                <a:extLst>
                  <a:ext uri="{0D108BD9-81ED-4DB2-BD59-A6C34878D82A}">
                    <a16:rowId xmlns:a16="http://schemas.microsoft.com/office/drawing/2014/main" val="2113219713"/>
                  </a:ext>
                </a:extLst>
              </a:tr>
              <a:tr h="198671">
                <a:tc>
                  <a:txBody>
                    <a:bodyPr/>
                    <a:lstStyle/>
                    <a:p>
                      <a:r>
                        <a:rPr lang="en-US" sz="1200" dirty="0"/>
                        <a:t>…….</a:t>
                      </a:r>
                    </a:p>
                  </a:txBody>
                  <a:tcPr/>
                </a:tc>
                <a:extLst>
                  <a:ext uri="{0D108BD9-81ED-4DB2-BD59-A6C34878D82A}">
                    <a16:rowId xmlns:a16="http://schemas.microsoft.com/office/drawing/2014/main" val="2088449756"/>
                  </a:ext>
                </a:extLst>
              </a:tr>
            </a:tbl>
          </a:graphicData>
        </a:graphic>
      </p:graphicFrame>
      <p:graphicFrame>
        <p:nvGraphicFramePr>
          <p:cNvPr id="11" name="Table 10">
            <a:extLst>
              <a:ext uri="{FF2B5EF4-FFF2-40B4-BE49-F238E27FC236}">
                <a16:creationId xmlns:a16="http://schemas.microsoft.com/office/drawing/2014/main" id="{B9B3D760-D0CC-C723-4C3D-C05ACB2B8A1D}"/>
              </a:ext>
            </a:extLst>
          </p:cNvPr>
          <p:cNvGraphicFramePr>
            <a:graphicFrameLocks noGrp="1"/>
          </p:cNvGraphicFramePr>
          <p:nvPr/>
        </p:nvGraphicFramePr>
        <p:xfrm>
          <a:off x="10420126" y="244127"/>
          <a:ext cx="1545021" cy="1486616"/>
        </p:xfrm>
        <a:graphic>
          <a:graphicData uri="http://schemas.openxmlformats.org/drawingml/2006/table">
            <a:tbl>
              <a:tblPr firstRow="1" bandRow="1">
                <a:tableStyleId>{5C22544A-7EE6-4342-B048-85BDC9FD1C3A}</a:tableStyleId>
              </a:tblPr>
              <a:tblGrid>
                <a:gridCol w="1545021">
                  <a:extLst>
                    <a:ext uri="{9D8B030D-6E8A-4147-A177-3AD203B41FA5}">
                      <a16:colId xmlns:a16="http://schemas.microsoft.com/office/drawing/2014/main" val="4239412480"/>
                    </a:ext>
                  </a:extLst>
                </a:gridCol>
              </a:tblGrid>
              <a:tr h="0">
                <a:tc>
                  <a:txBody>
                    <a:bodyPr/>
                    <a:lstStyle/>
                    <a:p>
                      <a:r>
                        <a:rPr lang="en-US" sz="1200" b="1" dirty="0"/>
                        <a:t>Supplier</a:t>
                      </a:r>
                    </a:p>
                  </a:txBody>
                  <a:tcPr/>
                </a:tc>
                <a:extLst>
                  <a:ext uri="{0D108BD9-81ED-4DB2-BD59-A6C34878D82A}">
                    <a16:rowId xmlns:a16="http://schemas.microsoft.com/office/drawing/2014/main" val="1326603446"/>
                  </a:ext>
                </a:extLst>
              </a:tr>
              <a:tr h="331828">
                <a:tc>
                  <a:txBody>
                    <a:bodyPr/>
                    <a:lstStyle/>
                    <a:p>
                      <a:r>
                        <a:rPr lang="en-US" sz="1200" baseline="0" dirty="0" err="1">
                          <a:solidFill>
                            <a:srgbClr val="C00000"/>
                          </a:solidFill>
                        </a:rPr>
                        <a:t>Supplier_ID</a:t>
                      </a:r>
                      <a:r>
                        <a:rPr lang="en-US" sz="1200" baseline="0" dirty="0">
                          <a:solidFill>
                            <a:srgbClr val="C00000"/>
                          </a:solidFill>
                        </a:rPr>
                        <a:t> (PK)</a:t>
                      </a:r>
                      <a:endParaRPr lang="en-US" sz="1200" dirty="0">
                        <a:solidFill>
                          <a:srgbClr val="C00000"/>
                        </a:solidFill>
                      </a:endParaRPr>
                    </a:p>
                  </a:txBody>
                  <a:tcPr/>
                </a:tc>
                <a:extLst>
                  <a:ext uri="{0D108BD9-81ED-4DB2-BD59-A6C34878D82A}">
                    <a16:rowId xmlns:a16="http://schemas.microsoft.com/office/drawing/2014/main" val="1202722951"/>
                  </a:ext>
                </a:extLst>
              </a:tr>
              <a:tr h="198671">
                <a:tc>
                  <a:txBody>
                    <a:bodyPr/>
                    <a:lstStyle/>
                    <a:p>
                      <a:r>
                        <a:rPr lang="en-US" sz="1200" dirty="0" err="1"/>
                        <a:t>Supplier_Name</a:t>
                      </a:r>
                      <a:endParaRPr lang="en-US" sz="1200" dirty="0"/>
                    </a:p>
                  </a:txBody>
                  <a:tcPr/>
                </a:tc>
                <a:extLst>
                  <a:ext uri="{0D108BD9-81ED-4DB2-BD59-A6C34878D82A}">
                    <a16:rowId xmlns:a16="http://schemas.microsoft.com/office/drawing/2014/main" val="3784658413"/>
                  </a:ext>
                </a:extLst>
              </a:tr>
              <a:tr h="331828">
                <a:tc>
                  <a:txBody>
                    <a:bodyPr/>
                    <a:lstStyle/>
                    <a:p>
                      <a:r>
                        <a:rPr lang="en-US" sz="1200" dirty="0"/>
                        <a:t>Address</a:t>
                      </a:r>
                    </a:p>
                  </a:txBody>
                  <a:tcPr/>
                </a:tc>
                <a:extLst>
                  <a:ext uri="{0D108BD9-81ED-4DB2-BD59-A6C34878D82A}">
                    <a16:rowId xmlns:a16="http://schemas.microsoft.com/office/drawing/2014/main" val="2113219713"/>
                  </a:ext>
                </a:extLst>
              </a:tr>
              <a:tr h="198671">
                <a:tc>
                  <a:txBody>
                    <a:bodyPr/>
                    <a:lstStyle/>
                    <a:p>
                      <a:r>
                        <a:rPr lang="en-US" sz="1200" dirty="0"/>
                        <a:t>…….</a:t>
                      </a:r>
                    </a:p>
                  </a:txBody>
                  <a:tcPr/>
                </a:tc>
                <a:extLst>
                  <a:ext uri="{0D108BD9-81ED-4DB2-BD59-A6C34878D82A}">
                    <a16:rowId xmlns:a16="http://schemas.microsoft.com/office/drawing/2014/main" val="2088449756"/>
                  </a:ext>
                </a:extLst>
              </a:tr>
            </a:tbl>
          </a:graphicData>
        </a:graphic>
      </p:graphicFrame>
      <p:graphicFrame>
        <p:nvGraphicFramePr>
          <p:cNvPr id="12" name="Table 11">
            <a:extLst>
              <a:ext uri="{FF2B5EF4-FFF2-40B4-BE49-F238E27FC236}">
                <a16:creationId xmlns:a16="http://schemas.microsoft.com/office/drawing/2014/main" id="{366DFA48-2EB5-118F-BC1A-584DDDECB685}"/>
              </a:ext>
            </a:extLst>
          </p:cNvPr>
          <p:cNvGraphicFramePr>
            <a:graphicFrameLocks noGrp="1"/>
          </p:cNvGraphicFramePr>
          <p:nvPr/>
        </p:nvGraphicFramePr>
        <p:xfrm>
          <a:off x="9287649" y="2387277"/>
          <a:ext cx="1179775" cy="1658074"/>
        </p:xfrm>
        <a:graphic>
          <a:graphicData uri="http://schemas.openxmlformats.org/drawingml/2006/table">
            <a:tbl>
              <a:tblPr firstRow="1" bandRow="1">
                <a:tableStyleId>{5C22544A-7EE6-4342-B048-85BDC9FD1C3A}</a:tableStyleId>
              </a:tblPr>
              <a:tblGrid>
                <a:gridCol w="1179775">
                  <a:extLst>
                    <a:ext uri="{9D8B030D-6E8A-4147-A177-3AD203B41FA5}">
                      <a16:colId xmlns:a16="http://schemas.microsoft.com/office/drawing/2014/main" val="4239412480"/>
                    </a:ext>
                  </a:extLst>
                </a:gridCol>
              </a:tblGrid>
              <a:tr h="0">
                <a:tc>
                  <a:txBody>
                    <a:bodyPr/>
                    <a:lstStyle/>
                    <a:p>
                      <a:r>
                        <a:rPr lang="en-US" sz="1200" b="1" dirty="0"/>
                        <a:t>Client</a:t>
                      </a:r>
                    </a:p>
                  </a:txBody>
                  <a:tcPr/>
                </a:tc>
                <a:extLst>
                  <a:ext uri="{0D108BD9-81ED-4DB2-BD59-A6C34878D82A}">
                    <a16:rowId xmlns:a16="http://schemas.microsoft.com/office/drawing/2014/main" val="1326603446"/>
                  </a:ext>
                </a:extLst>
              </a:tr>
              <a:tr h="417557">
                <a:tc>
                  <a:txBody>
                    <a:bodyPr/>
                    <a:lstStyle/>
                    <a:p>
                      <a:r>
                        <a:rPr lang="en-US" sz="1200" dirty="0">
                          <a:solidFill>
                            <a:srgbClr val="C00000"/>
                          </a:solidFill>
                        </a:rPr>
                        <a:t>Client</a:t>
                      </a:r>
                      <a:r>
                        <a:rPr lang="en-US" sz="1200" baseline="0" dirty="0">
                          <a:solidFill>
                            <a:srgbClr val="C00000"/>
                          </a:solidFill>
                        </a:rPr>
                        <a:t> _ID</a:t>
                      </a:r>
                      <a:endParaRPr lang="en-US" sz="1200" dirty="0">
                        <a:solidFill>
                          <a:srgbClr val="C00000"/>
                        </a:solidFill>
                      </a:endParaRPr>
                    </a:p>
                  </a:txBody>
                  <a:tcPr/>
                </a:tc>
                <a:extLst>
                  <a:ext uri="{0D108BD9-81ED-4DB2-BD59-A6C34878D82A}">
                    <a16:rowId xmlns:a16="http://schemas.microsoft.com/office/drawing/2014/main" val="1202722951"/>
                  </a:ext>
                </a:extLst>
              </a:tr>
              <a:tr h="249998">
                <a:tc>
                  <a:txBody>
                    <a:bodyPr/>
                    <a:lstStyle/>
                    <a:p>
                      <a:r>
                        <a:rPr lang="en-US" sz="1200" dirty="0" err="1">
                          <a:solidFill>
                            <a:srgbClr val="C00000"/>
                          </a:solidFill>
                        </a:rPr>
                        <a:t>Client_group</a:t>
                      </a:r>
                      <a:endParaRPr lang="en-US" sz="1200" dirty="0">
                        <a:solidFill>
                          <a:srgbClr val="C00000"/>
                        </a:solidFill>
                      </a:endParaRPr>
                    </a:p>
                  </a:txBody>
                  <a:tcPr/>
                </a:tc>
                <a:extLst>
                  <a:ext uri="{0D108BD9-81ED-4DB2-BD59-A6C34878D82A}">
                    <a16:rowId xmlns:a16="http://schemas.microsoft.com/office/drawing/2014/main" val="3784658413"/>
                  </a:ext>
                </a:extLst>
              </a:tr>
              <a:tr h="417557">
                <a:tc>
                  <a:txBody>
                    <a:bodyPr/>
                    <a:lstStyle/>
                    <a:p>
                      <a:r>
                        <a:rPr lang="en-US" sz="1200" dirty="0"/>
                        <a:t>Name</a:t>
                      </a:r>
                    </a:p>
                  </a:txBody>
                  <a:tcPr/>
                </a:tc>
                <a:extLst>
                  <a:ext uri="{0D108BD9-81ED-4DB2-BD59-A6C34878D82A}">
                    <a16:rowId xmlns:a16="http://schemas.microsoft.com/office/drawing/2014/main" val="2113219713"/>
                  </a:ext>
                </a:extLst>
              </a:tr>
              <a:tr h="249998">
                <a:tc>
                  <a:txBody>
                    <a:bodyPr/>
                    <a:lstStyle/>
                    <a:p>
                      <a:r>
                        <a:rPr lang="en-US" sz="1200" dirty="0"/>
                        <a:t>Address</a:t>
                      </a:r>
                    </a:p>
                  </a:txBody>
                  <a:tcPr/>
                </a:tc>
                <a:extLst>
                  <a:ext uri="{0D108BD9-81ED-4DB2-BD59-A6C34878D82A}">
                    <a16:rowId xmlns:a16="http://schemas.microsoft.com/office/drawing/2014/main" val="2088449756"/>
                  </a:ext>
                </a:extLst>
              </a:tr>
            </a:tbl>
          </a:graphicData>
        </a:graphic>
      </p:graphicFrame>
      <p:graphicFrame>
        <p:nvGraphicFramePr>
          <p:cNvPr id="13" name="Table 12">
            <a:extLst>
              <a:ext uri="{FF2B5EF4-FFF2-40B4-BE49-F238E27FC236}">
                <a16:creationId xmlns:a16="http://schemas.microsoft.com/office/drawing/2014/main" id="{E09F7099-B5B6-3BD3-645B-708037CEE8E6}"/>
              </a:ext>
            </a:extLst>
          </p:cNvPr>
          <p:cNvGraphicFramePr>
            <a:graphicFrameLocks noGrp="1"/>
          </p:cNvGraphicFramePr>
          <p:nvPr/>
        </p:nvGraphicFramePr>
        <p:xfrm>
          <a:off x="10736317" y="2283602"/>
          <a:ext cx="1228826" cy="1740804"/>
        </p:xfrm>
        <a:graphic>
          <a:graphicData uri="http://schemas.openxmlformats.org/drawingml/2006/table">
            <a:tbl>
              <a:tblPr firstRow="1" bandRow="1">
                <a:tableStyleId>{5C22544A-7EE6-4342-B048-85BDC9FD1C3A}</a:tableStyleId>
              </a:tblPr>
              <a:tblGrid>
                <a:gridCol w="1228826">
                  <a:extLst>
                    <a:ext uri="{9D8B030D-6E8A-4147-A177-3AD203B41FA5}">
                      <a16:colId xmlns:a16="http://schemas.microsoft.com/office/drawing/2014/main" val="4239412480"/>
                    </a:ext>
                  </a:extLst>
                </a:gridCol>
              </a:tblGrid>
              <a:tr h="274554">
                <a:tc>
                  <a:txBody>
                    <a:bodyPr/>
                    <a:lstStyle/>
                    <a:p>
                      <a:r>
                        <a:rPr lang="en-US" sz="1200" b="1" dirty="0" err="1"/>
                        <a:t>Client_Group</a:t>
                      </a:r>
                      <a:endParaRPr lang="en-US" sz="1200" b="1" dirty="0"/>
                    </a:p>
                  </a:txBody>
                  <a:tcPr/>
                </a:tc>
                <a:extLst>
                  <a:ext uri="{0D108BD9-81ED-4DB2-BD59-A6C34878D82A}">
                    <a16:rowId xmlns:a16="http://schemas.microsoft.com/office/drawing/2014/main" val="1326603446"/>
                  </a:ext>
                </a:extLst>
              </a:tr>
              <a:tr h="458571">
                <a:tc>
                  <a:txBody>
                    <a:bodyPr/>
                    <a:lstStyle/>
                    <a:p>
                      <a:r>
                        <a:rPr lang="en-US" sz="1200" dirty="0" err="1">
                          <a:solidFill>
                            <a:srgbClr val="C00000"/>
                          </a:solidFill>
                        </a:rPr>
                        <a:t>Cleint</a:t>
                      </a:r>
                      <a:r>
                        <a:rPr lang="en-US" sz="1200" baseline="0" dirty="0" err="1">
                          <a:solidFill>
                            <a:srgbClr val="C00000"/>
                          </a:solidFill>
                        </a:rPr>
                        <a:t>_Group_ID</a:t>
                      </a:r>
                      <a:endParaRPr lang="en-US" sz="1200" dirty="0">
                        <a:solidFill>
                          <a:srgbClr val="C00000"/>
                        </a:solidFill>
                      </a:endParaRPr>
                    </a:p>
                  </a:txBody>
                  <a:tcPr/>
                </a:tc>
                <a:extLst>
                  <a:ext uri="{0D108BD9-81ED-4DB2-BD59-A6C34878D82A}">
                    <a16:rowId xmlns:a16="http://schemas.microsoft.com/office/drawing/2014/main" val="1202722951"/>
                  </a:ext>
                </a:extLst>
              </a:tr>
              <a:tr h="274554">
                <a:tc>
                  <a:txBody>
                    <a:bodyPr/>
                    <a:lstStyle/>
                    <a:p>
                      <a:r>
                        <a:rPr lang="en-US" sz="1200" dirty="0" err="1"/>
                        <a:t>Group_Name</a:t>
                      </a:r>
                      <a:endParaRPr lang="en-US" sz="1200" dirty="0"/>
                    </a:p>
                  </a:txBody>
                  <a:tcPr/>
                </a:tc>
                <a:extLst>
                  <a:ext uri="{0D108BD9-81ED-4DB2-BD59-A6C34878D82A}">
                    <a16:rowId xmlns:a16="http://schemas.microsoft.com/office/drawing/2014/main" val="3784658413"/>
                  </a:ext>
                </a:extLst>
              </a:tr>
              <a:tr h="458571">
                <a:tc>
                  <a:txBody>
                    <a:bodyPr/>
                    <a:lstStyle/>
                    <a:p>
                      <a:r>
                        <a:rPr lang="en-US" sz="1200" dirty="0" err="1"/>
                        <a:t>Group_Category</a:t>
                      </a:r>
                      <a:endParaRPr lang="en-US" sz="1200" dirty="0"/>
                    </a:p>
                  </a:txBody>
                  <a:tcPr/>
                </a:tc>
                <a:extLst>
                  <a:ext uri="{0D108BD9-81ED-4DB2-BD59-A6C34878D82A}">
                    <a16:rowId xmlns:a16="http://schemas.microsoft.com/office/drawing/2014/main" val="2113219713"/>
                  </a:ext>
                </a:extLst>
              </a:tr>
              <a:tr h="274554">
                <a:tc>
                  <a:txBody>
                    <a:bodyPr/>
                    <a:lstStyle/>
                    <a:p>
                      <a:r>
                        <a:rPr lang="en-US" sz="1200" dirty="0"/>
                        <a:t>…….</a:t>
                      </a:r>
                    </a:p>
                  </a:txBody>
                  <a:tcPr/>
                </a:tc>
                <a:extLst>
                  <a:ext uri="{0D108BD9-81ED-4DB2-BD59-A6C34878D82A}">
                    <a16:rowId xmlns:a16="http://schemas.microsoft.com/office/drawing/2014/main" val="2088449756"/>
                  </a:ext>
                </a:extLst>
              </a:tr>
            </a:tbl>
          </a:graphicData>
        </a:graphic>
      </p:graphicFrame>
      <p:graphicFrame>
        <p:nvGraphicFramePr>
          <p:cNvPr id="14" name="Table 13">
            <a:extLst>
              <a:ext uri="{FF2B5EF4-FFF2-40B4-BE49-F238E27FC236}">
                <a16:creationId xmlns:a16="http://schemas.microsoft.com/office/drawing/2014/main" id="{01F3F357-3298-6A3F-6D93-A84F593DD5E7}"/>
              </a:ext>
            </a:extLst>
          </p:cNvPr>
          <p:cNvGraphicFramePr>
            <a:graphicFrameLocks noGrp="1"/>
          </p:cNvGraphicFramePr>
          <p:nvPr/>
        </p:nvGraphicFramePr>
        <p:xfrm>
          <a:off x="7624378" y="5018544"/>
          <a:ext cx="1179775" cy="1658074"/>
        </p:xfrm>
        <a:graphic>
          <a:graphicData uri="http://schemas.openxmlformats.org/drawingml/2006/table">
            <a:tbl>
              <a:tblPr firstRow="1" bandRow="1">
                <a:tableStyleId>{5C22544A-7EE6-4342-B048-85BDC9FD1C3A}</a:tableStyleId>
              </a:tblPr>
              <a:tblGrid>
                <a:gridCol w="1179775">
                  <a:extLst>
                    <a:ext uri="{9D8B030D-6E8A-4147-A177-3AD203B41FA5}">
                      <a16:colId xmlns:a16="http://schemas.microsoft.com/office/drawing/2014/main" val="4239412480"/>
                    </a:ext>
                  </a:extLst>
                </a:gridCol>
              </a:tblGrid>
              <a:tr h="0">
                <a:tc>
                  <a:txBody>
                    <a:bodyPr/>
                    <a:lstStyle/>
                    <a:p>
                      <a:r>
                        <a:rPr lang="en-US" sz="1200" b="1" dirty="0"/>
                        <a:t>Shop</a:t>
                      </a:r>
                    </a:p>
                  </a:txBody>
                  <a:tcPr/>
                </a:tc>
                <a:extLst>
                  <a:ext uri="{0D108BD9-81ED-4DB2-BD59-A6C34878D82A}">
                    <a16:rowId xmlns:a16="http://schemas.microsoft.com/office/drawing/2014/main" val="1326603446"/>
                  </a:ext>
                </a:extLst>
              </a:tr>
              <a:tr h="417557">
                <a:tc>
                  <a:txBody>
                    <a:bodyPr/>
                    <a:lstStyle/>
                    <a:p>
                      <a:r>
                        <a:rPr lang="en-US" sz="1200" dirty="0" err="1">
                          <a:solidFill>
                            <a:srgbClr val="C00000"/>
                          </a:solidFill>
                        </a:rPr>
                        <a:t>Shop_ID</a:t>
                      </a:r>
                      <a:r>
                        <a:rPr lang="en-US" sz="1200" baseline="0" dirty="0">
                          <a:solidFill>
                            <a:srgbClr val="C00000"/>
                          </a:solidFill>
                        </a:rPr>
                        <a:t> (PK)</a:t>
                      </a:r>
                      <a:endParaRPr lang="en-US" sz="1200" dirty="0">
                        <a:solidFill>
                          <a:srgbClr val="C00000"/>
                        </a:solidFill>
                      </a:endParaRPr>
                    </a:p>
                  </a:txBody>
                  <a:tcPr/>
                </a:tc>
                <a:extLst>
                  <a:ext uri="{0D108BD9-81ED-4DB2-BD59-A6C34878D82A}">
                    <a16:rowId xmlns:a16="http://schemas.microsoft.com/office/drawing/2014/main" val="1202722951"/>
                  </a:ext>
                </a:extLst>
              </a:tr>
              <a:tr h="249998">
                <a:tc>
                  <a:txBody>
                    <a:bodyPr/>
                    <a:lstStyle/>
                    <a:p>
                      <a:r>
                        <a:rPr lang="en-US" sz="1200" dirty="0" err="1">
                          <a:solidFill>
                            <a:srgbClr val="C00000"/>
                          </a:solidFill>
                        </a:rPr>
                        <a:t>City_ID</a:t>
                      </a:r>
                      <a:r>
                        <a:rPr lang="en-US" sz="1200" baseline="0" dirty="0">
                          <a:solidFill>
                            <a:srgbClr val="C00000"/>
                          </a:solidFill>
                        </a:rPr>
                        <a:t> (PK)</a:t>
                      </a:r>
                      <a:endParaRPr lang="en-US" sz="1200" dirty="0">
                        <a:solidFill>
                          <a:srgbClr val="C00000"/>
                        </a:solidFill>
                      </a:endParaRPr>
                    </a:p>
                  </a:txBody>
                  <a:tcPr/>
                </a:tc>
                <a:extLst>
                  <a:ext uri="{0D108BD9-81ED-4DB2-BD59-A6C34878D82A}">
                    <a16:rowId xmlns:a16="http://schemas.microsoft.com/office/drawing/2014/main" val="3784658413"/>
                  </a:ext>
                </a:extLst>
              </a:tr>
              <a:tr h="417557">
                <a:tc>
                  <a:txBody>
                    <a:bodyPr/>
                    <a:lstStyle/>
                    <a:p>
                      <a:r>
                        <a:rPr lang="en-US" sz="1200" dirty="0"/>
                        <a:t>Name</a:t>
                      </a:r>
                    </a:p>
                  </a:txBody>
                  <a:tcPr/>
                </a:tc>
                <a:extLst>
                  <a:ext uri="{0D108BD9-81ED-4DB2-BD59-A6C34878D82A}">
                    <a16:rowId xmlns:a16="http://schemas.microsoft.com/office/drawing/2014/main" val="2113219713"/>
                  </a:ext>
                </a:extLst>
              </a:tr>
              <a:tr h="249998">
                <a:tc>
                  <a:txBody>
                    <a:bodyPr/>
                    <a:lstStyle/>
                    <a:p>
                      <a:r>
                        <a:rPr lang="en-US" sz="1200" dirty="0"/>
                        <a:t>Address</a:t>
                      </a:r>
                    </a:p>
                  </a:txBody>
                  <a:tcPr/>
                </a:tc>
                <a:extLst>
                  <a:ext uri="{0D108BD9-81ED-4DB2-BD59-A6C34878D82A}">
                    <a16:rowId xmlns:a16="http://schemas.microsoft.com/office/drawing/2014/main" val="2088449756"/>
                  </a:ext>
                </a:extLst>
              </a:tr>
            </a:tbl>
          </a:graphicData>
        </a:graphic>
      </p:graphicFrame>
      <p:graphicFrame>
        <p:nvGraphicFramePr>
          <p:cNvPr id="15" name="Table 14">
            <a:extLst>
              <a:ext uri="{FF2B5EF4-FFF2-40B4-BE49-F238E27FC236}">
                <a16:creationId xmlns:a16="http://schemas.microsoft.com/office/drawing/2014/main" id="{3C208B5C-0AA7-B3EC-0073-E2848C2AF6A9}"/>
              </a:ext>
            </a:extLst>
          </p:cNvPr>
          <p:cNvGraphicFramePr>
            <a:graphicFrameLocks noGrp="1"/>
          </p:cNvGraphicFramePr>
          <p:nvPr/>
        </p:nvGraphicFramePr>
        <p:xfrm>
          <a:off x="9240351" y="5018544"/>
          <a:ext cx="1179775" cy="1840954"/>
        </p:xfrm>
        <a:graphic>
          <a:graphicData uri="http://schemas.openxmlformats.org/drawingml/2006/table">
            <a:tbl>
              <a:tblPr firstRow="1" bandRow="1">
                <a:tableStyleId>{5C22544A-7EE6-4342-B048-85BDC9FD1C3A}</a:tableStyleId>
              </a:tblPr>
              <a:tblGrid>
                <a:gridCol w="1179775">
                  <a:extLst>
                    <a:ext uri="{9D8B030D-6E8A-4147-A177-3AD203B41FA5}">
                      <a16:colId xmlns:a16="http://schemas.microsoft.com/office/drawing/2014/main" val="4239412480"/>
                    </a:ext>
                  </a:extLst>
                </a:gridCol>
              </a:tblGrid>
              <a:tr h="0">
                <a:tc>
                  <a:txBody>
                    <a:bodyPr/>
                    <a:lstStyle/>
                    <a:p>
                      <a:r>
                        <a:rPr lang="en-US" sz="1200" b="1" dirty="0"/>
                        <a:t>City</a:t>
                      </a:r>
                    </a:p>
                  </a:txBody>
                  <a:tcPr/>
                </a:tc>
                <a:extLst>
                  <a:ext uri="{0D108BD9-81ED-4DB2-BD59-A6C34878D82A}">
                    <a16:rowId xmlns:a16="http://schemas.microsoft.com/office/drawing/2014/main" val="1326603446"/>
                  </a:ext>
                </a:extLst>
              </a:tr>
              <a:tr h="417557">
                <a:tc>
                  <a:txBody>
                    <a:bodyPr/>
                    <a:lstStyle/>
                    <a:p>
                      <a:r>
                        <a:rPr lang="en-US" sz="1200" dirty="0" err="1">
                          <a:solidFill>
                            <a:srgbClr val="C00000"/>
                          </a:solidFill>
                        </a:rPr>
                        <a:t>City_ID</a:t>
                      </a:r>
                      <a:r>
                        <a:rPr lang="en-US" sz="1200" dirty="0">
                          <a:solidFill>
                            <a:srgbClr val="C00000"/>
                          </a:solidFill>
                        </a:rPr>
                        <a:t> (PK)</a:t>
                      </a:r>
                    </a:p>
                  </a:txBody>
                  <a:tcPr/>
                </a:tc>
                <a:extLst>
                  <a:ext uri="{0D108BD9-81ED-4DB2-BD59-A6C34878D82A}">
                    <a16:rowId xmlns:a16="http://schemas.microsoft.com/office/drawing/2014/main" val="1202722951"/>
                  </a:ext>
                </a:extLst>
              </a:tr>
              <a:tr h="249998">
                <a:tc>
                  <a:txBody>
                    <a:bodyPr/>
                    <a:lstStyle/>
                    <a:p>
                      <a:r>
                        <a:rPr lang="en-US" sz="1200" dirty="0" err="1">
                          <a:solidFill>
                            <a:srgbClr val="C00000"/>
                          </a:solidFill>
                        </a:rPr>
                        <a:t>Region</a:t>
                      </a:r>
                      <a:r>
                        <a:rPr lang="en-US" sz="1200" baseline="0" dirty="0" err="1">
                          <a:solidFill>
                            <a:srgbClr val="C00000"/>
                          </a:solidFill>
                        </a:rPr>
                        <a:t>_ID</a:t>
                      </a:r>
                      <a:r>
                        <a:rPr lang="en-US" sz="1200" baseline="0" dirty="0">
                          <a:solidFill>
                            <a:srgbClr val="C00000"/>
                          </a:solidFill>
                        </a:rPr>
                        <a:t> (PK)</a:t>
                      </a:r>
                      <a:endParaRPr lang="en-US" sz="1200" dirty="0">
                        <a:solidFill>
                          <a:srgbClr val="C00000"/>
                        </a:solidFill>
                      </a:endParaRPr>
                    </a:p>
                  </a:txBody>
                  <a:tcPr/>
                </a:tc>
                <a:extLst>
                  <a:ext uri="{0D108BD9-81ED-4DB2-BD59-A6C34878D82A}">
                    <a16:rowId xmlns:a16="http://schemas.microsoft.com/office/drawing/2014/main" val="3784658413"/>
                  </a:ext>
                </a:extLst>
              </a:tr>
              <a:tr h="417557">
                <a:tc>
                  <a:txBody>
                    <a:bodyPr/>
                    <a:lstStyle/>
                    <a:p>
                      <a:r>
                        <a:rPr lang="en-US" sz="1200" dirty="0"/>
                        <a:t>Name</a:t>
                      </a:r>
                    </a:p>
                  </a:txBody>
                  <a:tcPr/>
                </a:tc>
                <a:extLst>
                  <a:ext uri="{0D108BD9-81ED-4DB2-BD59-A6C34878D82A}">
                    <a16:rowId xmlns:a16="http://schemas.microsoft.com/office/drawing/2014/main" val="2113219713"/>
                  </a:ext>
                </a:extLst>
              </a:tr>
              <a:tr h="249998">
                <a:tc>
                  <a:txBody>
                    <a:bodyPr/>
                    <a:lstStyle/>
                    <a:p>
                      <a:r>
                        <a:rPr lang="en-US" sz="1200" dirty="0"/>
                        <a:t>--------</a:t>
                      </a:r>
                    </a:p>
                  </a:txBody>
                  <a:tcPr/>
                </a:tc>
                <a:extLst>
                  <a:ext uri="{0D108BD9-81ED-4DB2-BD59-A6C34878D82A}">
                    <a16:rowId xmlns:a16="http://schemas.microsoft.com/office/drawing/2014/main" val="2088449756"/>
                  </a:ext>
                </a:extLst>
              </a:tr>
            </a:tbl>
          </a:graphicData>
        </a:graphic>
      </p:graphicFrame>
      <p:graphicFrame>
        <p:nvGraphicFramePr>
          <p:cNvPr id="16" name="Table 15">
            <a:extLst>
              <a:ext uri="{FF2B5EF4-FFF2-40B4-BE49-F238E27FC236}">
                <a16:creationId xmlns:a16="http://schemas.microsoft.com/office/drawing/2014/main" id="{208A6531-3856-3A47-F640-036D345CB1AE}"/>
              </a:ext>
            </a:extLst>
          </p:cNvPr>
          <p:cNvGraphicFramePr>
            <a:graphicFrameLocks noGrp="1"/>
          </p:cNvGraphicFramePr>
          <p:nvPr/>
        </p:nvGraphicFramePr>
        <p:xfrm>
          <a:off x="10736319" y="4866144"/>
          <a:ext cx="1179775" cy="1736756"/>
        </p:xfrm>
        <a:graphic>
          <a:graphicData uri="http://schemas.openxmlformats.org/drawingml/2006/table">
            <a:tbl>
              <a:tblPr firstRow="1" bandRow="1">
                <a:tableStyleId>{5C22544A-7EE6-4342-B048-85BDC9FD1C3A}</a:tableStyleId>
              </a:tblPr>
              <a:tblGrid>
                <a:gridCol w="1179775">
                  <a:extLst>
                    <a:ext uri="{9D8B030D-6E8A-4147-A177-3AD203B41FA5}">
                      <a16:colId xmlns:a16="http://schemas.microsoft.com/office/drawing/2014/main" val="4239412480"/>
                    </a:ext>
                  </a:extLst>
                </a:gridCol>
              </a:tblGrid>
              <a:tr h="353002">
                <a:tc>
                  <a:txBody>
                    <a:bodyPr/>
                    <a:lstStyle/>
                    <a:p>
                      <a:r>
                        <a:rPr lang="en-US" sz="1200" b="1" dirty="0"/>
                        <a:t>Region</a:t>
                      </a:r>
                      <a:r>
                        <a:rPr lang="en-US" sz="1200" b="1" baseline="0" dirty="0"/>
                        <a:t> </a:t>
                      </a:r>
                      <a:endParaRPr lang="en-US" sz="1200" b="1" dirty="0"/>
                    </a:p>
                  </a:txBody>
                  <a:tcPr/>
                </a:tc>
                <a:extLst>
                  <a:ext uri="{0D108BD9-81ED-4DB2-BD59-A6C34878D82A}">
                    <a16:rowId xmlns:a16="http://schemas.microsoft.com/office/drawing/2014/main" val="1326603446"/>
                  </a:ext>
                </a:extLst>
              </a:tr>
              <a:tr h="417557">
                <a:tc>
                  <a:txBody>
                    <a:bodyPr/>
                    <a:lstStyle/>
                    <a:p>
                      <a:r>
                        <a:rPr lang="en-US" sz="1200" baseline="0" dirty="0" err="1">
                          <a:solidFill>
                            <a:srgbClr val="C00000"/>
                          </a:solidFill>
                        </a:rPr>
                        <a:t>Region_ID</a:t>
                      </a:r>
                      <a:endParaRPr lang="en-US" sz="1200" dirty="0">
                        <a:solidFill>
                          <a:srgbClr val="C00000"/>
                        </a:solidFill>
                      </a:endParaRPr>
                    </a:p>
                  </a:txBody>
                  <a:tcPr/>
                </a:tc>
                <a:extLst>
                  <a:ext uri="{0D108BD9-81ED-4DB2-BD59-A6C34878D82A}">
                    <a16:rowId xmlns:a16="http://schemas.microsoft.com/office/drawing/2014/main" val="1202722951"/>
                  </a:ext>
                </a:extLst>
              </a:tr>
              <a:tr h="249998">
                <a:tc>
                  <a:txBody>
                    <a:bodyPr/>
                    <a:lstStyle/>
                    <a:p>
                      <a:r>
                        <a:rPr lang="en-US" sz="1200" dirty="0" err="1">
                          <a:solidFill>
                            <a:srgbClr val="C00000"/>
                          </a:solidFill>
                        </a:rPr>
                        <a:t>Client_group</a:t>
                      </a:r>
                      <a:endParaRPr lang="en-US" sz="1200" dirty="0">
                        <a:solidFill>
                          <a:srgbClr val="C00000"/>
                        </a:solidFill>
                      </a:endParaRPr>
                    </a:p>
                  </a:txBody>
                  <a:tcPr/>
                </a:tc>
                <a:extLst>
                  <a:ext uri="{0D108BD9-81ED-4DB2-BD59-A6C34878D82A}">
                    <a16:rowId xmlns:a16="http://schemas.microsoft.com/office/drawing/2014/main" val="3784658413"/>
                  </a:ext>
                </a:extLst>
              </a:tr>
              <a:tr h="417557">
                <a:tc>
                  <a:txBody>
                    <a:bodyPr/>
                    <a:lstStyle/>
                    <a:p>
                      <a:r>
                        <a:rPr lang="en-US" sz="1200" dirty="0"/>
                        <a:t>Name</a:t>
                      </a:r>
                    </a:p>
                  </a:txBody>
                  <a:tcPr/>
                </a:tc>
                <a:extLst>
                  <a:ext uri="{0D108BD9-81ED-4DB2-BD59-A6C34878D82A}">
                    <a16:rowId xmlns:a16="http://schemas.microsoft.com/office/drawing/2014/main" val="2113219713"/>
                  </a:ext>
                </a:extLst>
              </a:tr>
              <a:tr h="249998">
                <a:tc>
                  <a:txBody>
                    <a:bodyPr/>
                    <a:lstStyle/>
                    <a:p>
                      <a:r>
                        <a:rPr lang="en-US" sz="1200" dirty="0"/>
                        <a:t>Country</a:t>
                      </a:r>
                    </a:p>
                  </a:txBody>
                  <a:tcPr/>
                </a:tc>
                <a:extLst>
                  <a:ext uri="{0D108BD9-81ED-4DB2-BD59-A6C34878D82A}">
                    <a16:rowId xmlns:a16="http://schemas.microsoft.com/office/drawing/2014/main" val="2088449756"/>
                  </a:ext>
                </a:extLst>
              </a:tr>
            </a:tbl>
          </a:graphicData>
        </a:graphic>
      </p:graphicFrame>
      <p:graphicFrame>
        <p:nvGraphicFramePr>
          <p:cNvPr id="17" name="Table 16">
            <a:extLst>
              <a:ext uri="{FF2B5EF4-FFF2-40B4-BE49-F238E27FC236}">
                <a16:creationId xmlns:a16="http://schemas.microsoft.com/office/drawing/2014/main" id="{B09E82FB-3DEE-4DC1-452D-B5D24AB27811}"/>
              </a:ext>
            </a:extLst>
          </p:cNvPr>
          <p:cNvGraphicFramePr>
            <a:graphicFrameLocks noGrp="1"/>
          </p:cNvGraphicFramePr>
          <p:nvPr/>
        </p:nvGraphicFramePr>
        <p:xfrm>
          <a:off x="5658943" y="2608919"/>
          <a:ext cx="1325174" cy="1697717"/>
        </p:xfrm>
        <a:graphic>
          <a:graphicData uri="http://schemas.openxmlformats.org/drawingml/2006/table">
            <a:tbl>
              <a:tblPr firstRow="1" bandRow="1">
                <a:tableStyleId>{5C22544A-7EE6-4342-B048-85BDC9FD1C3A}</a:tableStyleId>
              </a:tblPr>
              <a:tblGrid>
                <a:gridCol w="1325174">
                  <a:extLst>
                    <a:ext uri="{9D8B030D-6E8A-4147-A177-3AD203B41FA5}">
                      <a16:colId xmlns:a16="http://schemas.microsoft.com/office/drawing/2014/main" val="4239412480"/>
                    </a:ext>
                  </a:extLst>
                </a:gridCol>
              </a:tblGrid>
              <a:tr h="0">
                <a:tc>
                  <a:txBody>
                    <a:bodyPr/>
                    <a:lstStyle/>
                    <a:p>
                      <a:r>
                        <a:rPr lang="en-US" sz="1200" b="1" dirty="0"/>
                        <a:t>Time</a:t>
                      </a:r>
                    </a:p>
                  </a:txBody>
                  <a:tcPr/>
                </a:tc>
                <a:extLst>
                  <a:ext uri="{0D108BD9-81ED-4DB2-BD59-A6C34878D82A}">
                    <a16:rowId xmlns:a16="http://schemas.microsoft.com/office/drawing/2014/main" val="1326603446"/>
                  </a:ext>
                </a:extLst>
              </a:tr>
              <a:tr h="417557">
                <a:tc>
                  <a:txBody>
                    <a:bodyPr/>
                    <a:lstStyle/>
                    <a:p>
                      <a:r>
                        <a:rPr lang="en-US" sz="1200" dirty="0" err="1">
                          <a:solidFill>
                            <a:srgbClr val="C00000"/>
                          </a:solidFill>
                        </a:rPr>
                        <a:t>Date_ID</a:t>
                      </a:r>
                      <a:r>
                        <a:rPr lang="en-US" sz="1200" baseline="0" dirty="0">
                          <a:solidFill>
                            <a:srgbClr val="C00000"/>
                          </a:solidFill>
                        </a:rPr>
                        <a:t> (PK)</a:t>
                      </a:r>
                      <a:endParaRPr lang="en-US" sz="1200" dirty="0">
                        <a:solidFill>
                          <a:srgbClr val="C00000"/>
                        </a:solidFill>
                      </a:endParaRPr>
                    </a:p>
                  </a:txBody>
                  <a:tcPr/>
                </a:tc>
                <a:extLst>
                  <a:ext uri="{0D108BD9-81ED-4DB2-BD59-A6C34878D82A}">
                    <a16:rowId xmlns:a16="http://schemas.microsoft.com/office/drawing/2014/main" val="1202722951"/>
                  </a:ext>
                </a:extLst>
              </a:tr>
              <a:tr h="249998">
                <a:tc>
                  <a:txBody>
                    <a:bodyPr/>
                    <a:lstStyle/>
                    <a:p>
                      <a:pPr marL="0" algn="l" defTabSz="914400" rtl="0" eaLnBrk="1" latinLnBrk="0" hangingPunct="1"/>
                      <a:r>
                        <a:rPr lang="en-US" sz="1200" kern="1200" dirty="0" err="1">
                          <a:solidFill>
                            <a:schemeClr val="tx1"/>
                          </a:solidFill>
                          <a:latin typeface="+mn-lt"/>
                          <a:ea typeface="+mn-ea"/>
                          <a:cs typeface="+mn-cs"/>
                        </a:rPr>
                        <a:t>Month_ID</a:t>
                      </a:r>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3784658413"/>
                  </a:ext>
                </a:extLst>
              </a:tr>
              <a:tr h="417557">
                <a:tc>
                  <a:txBody>
                    <a:bodyPr/>
                    <a:lstStyle/>
                    <a:p>
                      <a:r>
                        <a:rPr lang="en-US" sz="1200" dirty="0" err="1"/>
                        <a:t>Transaction</a:t>
                      </a:r>
                      <a:r>
                        <a:rPr lang="en-US" sz="1200" baseline="0" dirty="0" err="1"/>
                        <a:t>_Date</a:t>
                      </a:r>
                      <a:endParaRPr lang="en-US" sz="1200" dirty="0"/>
                    </a:p>
                  </a:txBody>
                  <a:tcPr/>
                </a:tc>
                <a:extLst>
                  <a:ext uri="{0D108BD9-81ED-4DB2-BD59-A6C34878D82A}">
                    <a16:rowId xmlns:a16="http://schemas.microsoft.com/office/drawing/2014/main" val="2113219713"/>
                  </a:ext>
                </a:extLst>
              </a:tr>
              <a:tr h="249998">
                <a:tc>
                  <a:txBody>
                    <a:bodyPr/>
                    <a:lstStyle/>
                    <a:p>
                      <a:r>
                        <a:rPr lang="en-US" sz="1200" dirty="0"/>
                        <a:t>…………..</a:t>
                      </a:r>
                    </a:p>
                  </a:txBody>
                  <a:tcPr/>
                </a:tc>
                <a:extLst>
                  <a:ext uri="{0D108BD9-81ED-4DB2-BD59-A6C34878D82A}">
                    <a16:rowId xmlns:a16="http://schemas.microsoft.com/office/drawing/2014/main" val="2088449756"/>
                  </a:ext>
                </a:extLst>
              </a:tr>
            </a:tbl>
          </a:graphicData>
        </a:graphic>
      </p:graphicFrame>
      <p:graphicFrame>
        <p:nvGraphicFramePr>
          <p:cNvPr id="18" name="Table 17">
            <a:extLst>
              <a:ext uri="{FF2B5EF4-FFF2-40B4-BE49-F238E27FC236}">
                <a16:creationId xmlns:a16="http://schemas.microsoft.com/office/drawing/2014/main" id="{CD5D5273-75C5-284D-0057-E3F4A35F4906}"/>
              </a:ext>
            </a:extLst>
          </p:cNvPr>
          <p:cNvGraphicFramePr>
            <a:graphicFrameLocks noGrp="1"/>
          </p:cNvGraphicFramePr>
          <p:nvPr/>
        </p:nvGraphicFramePr>
        <p:xfrm>
          <a:off x="4142392" y="2608919"/>
          <a:ext cx="1148691" cy="1697717"/>
        </p:xfrm>
        <a:graphic>
          <a:graphicData uri="http://schemas.openxmlformats.org/drawingml/2006/table">
            <a:tbl>
              <a:tblPr firstRow="1" bandRow="1">
                <a:tableStyleId>{5C22544A-7EE6-4342-B048-85BDC9FD1C3A}</a:tableStyleId>
              </a:tblPr>
              <a:tblGrid>
                <a:gridCol w="1148691">
                  <a:extLst>
                    <a:ext uri="{9D8B030D-6E8A-4147-A177-3AD203B41FA5}">
                      <a16:colId xmlns:a16="http://schemas.microsoft.com/office/drawing/2014/main" val="4239412480"/>
                    </a:ext>
                  </a:extLst>
                </a:gridCol>
              </a:tblGrid>
              <a:tr h="0">
                <a:tc>
                  <a:txBody>
                    <a:bodyPr/>
                    <a:lstStyle/>
                    <a:p>
                      <a:r>
                        <a:rPr lang="en-US" sz="1200" b="1" dirty="0"/>
                        <a:t>Month</a:t>
                      </a:r>
                    </a:p>
                  </a:txBody>
                  <a:tcPr/>
                </a:tc>
                <a:extLst>
                  <a:ext uri="{0D108BD9-81ED-4DB2-BD59-A6C34878D82A}">
                    <a16:rowId xmlns:a16="http://schemas.microsoft.com/office/drawing/2014/main" val="1326603446"/>
                  </a:ext>
                </a:extLst>
              </a:tr>
              <a:tr h="417557">
                <a:tc>
                  <a:txBody>
                    <a:bodyPr/>
                    <a:lstStyle/>
                    <a:p>
                      <a:r>
                        <a:rPr lang="en-US" sz="1200" dirty="0" err="1">
                          <a:solidFill>
                            <a:srgbClr val="C00000"/>
                          </a:solidFill>
                        </a:rPr>
                        <a:t>Month_ID</a:t>
                      </a:r>
                      <a:r>
                        <a:rPr lang="en-US" sz="1200" baseline="0" dirty="0">
                          <a:solidFill>
                            <a:srgbClr val="C00000"/>
                          </a:solidFill>
                        </a:rPr>
                        <a:t> (PK)</a:t>
                      </a:r>
                      <a:endParaRPr lang="en-US" sz="1200" dirty="0">
                        <a:solidFill>
                          <a:srgbClr val="C00000"/>
                        </a:solidFill>
                      </a:endParaRPr>
                    </a:p>
                  </a:txBody>
                  <a:tcPr/>
                </a:tc>
                <a:extLst>
                  <a:ext uri="{0D108BD9-81ED-4DB2-BD59-A6C34878D82A}">
                    <a16:rowId xmlns:a16="http://schemas.microsoft.com/office/drawing/2014/main" val="1202722951"/>
                  </a:ext>
                </a:extLst>
              </a:tr>
              <a:tr h="249998">
                <a:tc>
                  <a:txBody>
                    <a:bodyPr/>
                    <a:lstStyle/>
                    <a:p>
                      <a:pPr marL="0" algn="l" defTabSz="914400" rtl="0" eaLnBrk="1" latinLnBrk="0" hangingPunct="1"/>
                      <a:r>
                        <a:rPr lang="en-US" sz="1200" kern="1200" dirty="0" err="1">
                          <a:solidFill>
                            <a:schemeClr val="tx1"/>
                          </a:solidFill>
                          <a:latin typeface="+mn-lt"/>
                          <a:ea typeface="+mn-ea"/>
                          <a:cs typeface="+mn-cs"/>
                        </a:rPr>
                        <a:t>Quarter_Id</a:t>
                      </a:r>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3784658413"/>
                  </a:ext>
                </a:extLst>
              </a:tr>
              <a:tr h="417557">
                <a:tc>
                  <a:txBody>
                    <a:bodyPr/>
                    <a:lstStyle/>
                    <a:p>
                      <a:r>
                        <a:rPr lang="en-US" sz="1200" dirty="0" err="1"/>
                        <a:t>Month_Name</a:t>
                      </a:r>
                      <a:endParaRPr lang="en-US" sz="1200" dirty="0"/>
                    </a:p>
                  </a:txBody>
                  <a:tcPr/>
                </a:tc>
                <a:extLst>
                  <a:ext uri="{0D108BD9-81ED-4DB2-BD59-A6C34878D82A}">
                    <a16:rowId xmlns:a16="http://schemas.microsoft.com/office/drawing/2014/main" val="2113219713"/>
                  </a:ext>
                </a:extLst>
              </a:tr>
              <a:tr h="249998">
                <a:tc>
                  <a:txBody>
                    <a:bodyPr/>
                    <a:lstStyle/>
                    <a:p>
                      <a:r>
                        <a:rPr lang="en-US" sz="1200" dirty="0"/>
                        <a:t>…………..</a:t>
                      </a:r>
                    </a:p>
                  </a:txBody>
                  <a:tcPr/>
                </a:tc>
                <a:extLst>
                  <a:ext uri="{0D108BD9-81ED-4DB2-BD59-A6C34878D82A}">
                    <a16:rowId xmlns:a16="http://schemas.microsoft.com/office/drawing/2014/main" val="2088449756"/>
                  </a:ext>
                </a:extLst>
              </a:tr>
            </a:tbl>
          </a:graphicData>
        </a:graphic>
      </p:graphicFrame>
      <p:graphicFrame>
        <p:nvGraphicFramePr>
          <p:cNvPr id="19" name="Table 18">
            <a:extLst>
              <a:ext uri="{FF2B5EF4-FFF2-40B4-BE49-F238E27FC236}">
                <a16:creationId xmlns:a16="http://schemas.microsoft.com/office/drawing/2014/main" id="{D51D0E6A-4A0E-E6FE-769A-C058ECD438EC}"/>
              </a:ext>
            </a:extLst>
          </p:cNvPr>
          <p:cNvGraphicFramePr>
            <a:graphicFrameLocks noGrp="1"/>
          </p:cNvGraphicFramePr>
          <p:nvPr/>
        </p:nvGraphicFramePr>
        <p:xfrm>
          <a:off x="4929792" y="4808483"/>
          <a:ext cx="1148691" cy="1729850"/>
        </p:xfrm>
        <a:graphic>
          <a:graphicData uri="http://schemas.openxmlformats.org/drawingml/2006/table">
            <a:tbl>
              <a:tblPr firstRow="1" bandRow="1">
                <a:tableStyleId>{5C22544A-7EE6-4342-B048-85BDC9FD1C3A}</a:tableStyleId>
              </a:tblPr>
              <a:tblGrid>
                <a:gridCol w="1148691">
                  <a:extLst>
                    <a:ext uri="{9D8B030D-6E8A-4147-A177-3AD203B41FA5}">
                      <a16:colId xmlns:a16="http://schemas.microsoft.com/office/drawing/2014/main" val="4239412480"/>
                    </a:ext>
                  </a:extLst>
                </a:gridCol>
              </a:tblGrid>
              <a:tr h="306453">
                <a:tc>
                  <a:txBody>
                    <a:bodyPr/>
                    <a:lstStyle/>
                    <a:p>
                      <a:r>
                        <a:rPr lang="en-US" sz="1200" b="1" dirty="0"/>
                        <a:t>Quarter</a:t>
                      </a:r>
                    </a:p>
                  </a:txBody>
                  <a:tcPr/>
                </a:tc>
                <a:extLst>
                  <a:ext uri="{0D108BD9-81ED-4DB2-BD59-A6C34878D82A}">
                    <a16:rowId xmlns:a16="http://schemas.microsoft.com/office/drawing/2014/main" val="1326603446"/>
                  </a:ext>
                </a:extLst>
              </a:tr>
              <a:tr h="417557">
                <a:tc>
                  <a:txBody>
                    <a:bodyPr/>
                    <a:lstStyle/>
                    <a:p>
                      <a:r>
                        <a:rPr lang="en-US" sz="1200" dirty="0" err="1">
                          <a:solidFill>
                            <a:srgbClr val="C00000"/>
                          </a:solidFill>
                        </a:rPr>
                        <a:t>Quarter_ID</a:t>
                      </a:r>
                      <a:r>
                        <a:rPr lang="en-US" sz="1200" baseline="0" dirty="0">
                          <a:solidFill>
                            <a:srgbClr val="C00000"/>
                          </a:solidFill>
                        </a:rPr>
                        <a:t> (PK)</a:t>
                      </a:r>
                      <a:endParaRPr lang="en-US" sz="1200" dirty="0">
                        <a:solidFill>
                          <a:srgbClr val="C00000"/>
                        </a:solidFill>
                      </a:endParaRPr>
                    </a:p>
                  </a:txBody>
                  <a:tcPr/>
                </a:tc>
                <a:extLst>
                  <a:ext uri="{0D108BD9-81ED-4DB2-BD59-A6C34878D82A}">
                    <a16:rowId xmlns:a16="http://schemas.microsoft.com/office/drawing/2014/main" val="1202722951"/>
                  </a:ext>
                </a:extLst>
              </a:tr>
              <a:tr h="249998">
                <a:tc>
                  <a:txBody>
                    <a:bodyPr/>
                    <a:lstStyle/>
                    <a:p>
                      <a:pPr marL="0" algn="l" defTabSz="914400" rtl="0" eaLnBrk="1" latinLnBrk="0" hangingPunct="1"/>
                      <a:r>
                        <a:rPr lang="en-US" sz="1200" kern="1200" dirty="0" err="1">
                          <a:solidFill>
                            <a:schemeClr val="tx1"/>
                          </a:solidFill>
                          <a:latin typeface="+mn-lt"/>
                          <a:ea typeface="+mn-ea"/>
                          <a:cs typeface="+mn-cs"/>
                        </a:rPr>
                        <a:t>Quarter_NO</a:t>
                      </a:r>
                      <a:endParaRPr lang="en-US" sz="1200" kern="1200" dirty="0">
                        <a:solidFill>
                          <a:schemeClr val="tx1"/>
                        </a:solidFill>
                        <a:latin typeface="+mn-lt"/>
                        <a:ea typeface="+mn-ea"/>
                        <a:cs typeface="+mn-cs"/>
                      </a:endParaRPr>
                    </a:p>
                  </a:txBody>
                  <a:tcPr/>
                </a:tc>
                <a:extLst>
                  <a:ext uri="{0D108BD9-81ED-4DB2-BD59-A6C34878D82A}">
                    <a16:rowId xmlns:a16="http://schemas.microsoft.com/office/drawing/2014/main" val="3784658413"/>
                  </a:ext>
                </a:extLst>
              </a:tr>
              <a:tr h="417557">
                <a:tc>
                  <a:txBody>
                    <a:bodyPr/>
                    <a:lstStyle/>
                    <a:p>
                      <a:r>
                        <a:rPr lang="en-US" sz="1200" dirty="0"/>
                        <a:t>Year</a:t>
                      </a:r>
                    </a:p>
                  </a:txBody>
                  <a:tcPr/>
                </a:tc>
                <a:extLst>
                  <a:ext uri="{0D108BD9-81ED-4DB2-BD59-A6C34878D82A}">
                    <a16:rowId xmlns:a16="http://schemas.microsoft.com/office/drawing/2014/main" val="2113219713"/>
                  </a:ext>
                </a:extLst>
              </a:tr>
              <a:tr h="249998">
                <a:tc>
                  <a:txBody>
                    <a:bodyPr/>
                    <a:lstStyle/>
                    <a:p>
                      <a:r>
                        <a:rPr lang="en-US" sz="1200" dirty="0"/>
                        <a:t>…………..</a:t>
                      </a:r>
                    </a:p>
                  </a:txBody>
                  <a:tcPr/>
                </a:tc>
                <a:extLst>
                  <a:ext uri="{0D108BD9-81ED-4DB2-BD59-A6C34878D82A}">
                    <a16:rowId xmlns:a16="http://schemas.microsoft.com/office/drawing/2014/main" val="2088449756"/>
                  </a:ext>
                </a:extLst>
              </a:tr>
            </a:tbl>
          </a:graphicData>
        </a:graphic>
      </p:graphicFrame>
      <p:cxnSp>
        <p:nvCxnSpPr>
          <p:cNvPr id="20" name="Straight Connector 19">
            <a:extLst>
              <a:ext uri="{FF2B5EF4-FFF2-40B4-BE49-F238E27FC236}">
                <a16:creationId xmlns:a16="http://schemas.microsoft.com/office/drawing/2014/main" id="{967B33BC-42F5-625F-0939-BFB92A834A0B}"/>
              </a:ext>
            </a:extLst>
          </p:cNvPr>
          <p:cNvCxnSpPr/>
          <p:nvPr/>
        </p:nvCxnSpPr>
        <p:spPr>
          <a:xfrm>
            <a:off x="7874877" y="2387277"/>
            <a:ext cx="0" cy="416700"/>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21" name="Straight Connector 20">
            <a:extLst>
              <a:ext uri="{FF2B5EF4-FFF2-40B4-BE49-F238E27FC236}">
                <a16:creationId xmlns:a16="http://schemas.microsoft.com/office/drawing/2014/main" id="{1A3F61CF-B1B8-5E7F-FE52-9B726CC6D7B1}"/>
              </a:ext>
            </a:extLst>
          </p:cNvPr>
          <p:cNvCxnSpPr/>
          <p:nvPr/>
        </p:nvCxnSpPr>
        <p:spPr>
          <a:xfrm>
            <a:off x="8040414" y="4824257"/>
            <a:ext cx="17530" cy="231529"/>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22" name="Straight Connector 21">
            <a:extLst>
              <a:ext uri="{FF2B5EF4-FFF2-40B4-BE49-F238E27FC236}">
                <a16:creationId xmlns:a16="http://schemas.microsoft.com/office/drawing/2014/main" id="{8EFF40CE-CF0A-C500-E9D1-19E51C4C7F40}"/>
              </a:ext>
            </a:extLst>
          </p:cNvPr>
          <p:cNvCxnSpPr/>
          <p:nvPr/>
        </p:nvCxnSpPr>
        <p:spPr>
          <a:xfrm>
            <a:off x="6444595" y="906908"/>
            <a:ext cx="407273" cy="0"/>
          </a:xfrm>
          <a:prstGeom prst="line">
            <a:avLst/>
          </a:prstGeom>
          <a:ln w="28575"/>
        </p:spPr>
        <p:style>
          <a:lnRef idx="3">
            <a:schemeClr val="accent6"/>
          </a:lnRef>
          <a:fillRef idx="0">
            <a:schemeClr val="accent6"/>
          </a:fillRef>
          <a:effectRef idx="2">
            <a:schemeClr val="accent6"/>
          </a:effectRef>
          <a:fontRef idx="minor">
            <a:schemeClr val="tx1"/>
          </a:fontRef>
        </p:style>
      </p:cxnSp>
      <p:cxnSp>
        <p:nvCxnSpPr>
          <p:cNvPr id="23" name="Straight Connector 22">
            <a:extLst>
              <a:ext uri="{FF2B5EF4-FFF2-40B4-BE49-F238E27FC236}">
                <a16:creationId xmlns:a16="http://schemas.microsoft.com/office/drawing/2014/main" id="{D6D59B67-271E-45E6-0509-F343CBFF621B}"/>
              </a:ext>
            </a:extLst>
          </p:cNvPr>
          <p:cNvCxnSpPr/>
          <p:nvPr/>
        </p:nvCxnSpPr>
        <p:spPr>
          <a:xfrm flipV="1">
            <a:off x="8349337" y="978043"/>
            <a:ext cx="322771" cy="18784"/>
          </a:xfrm>
          <a:prstGeom prst="line">
            <a:avLst/>
          </a:prstGeom>
          <a:ln w="28575"/>
        </p:spPr>
        <p:style>
          <a:lnRef idx="3">
            <a:schemeClr val="accent6"/>
          </a:lnRef>
          <a:fillRef idx="0">
            <a:schemeClr val="accent6"/>
          </a:fillRef>
          <a:effectRef idx="2">
            <a:schemeClr val="accent6"/>
          </a:effectRef>
          <a:fontRef idx="minor">
            <a:schemeClr val="tx1"/>
          </a:fontRef>
        </p:style>
      </p:cxnSp>
      <p:cxnSp>
        <p:nvCxnSpPr>
          <p:cNvPr id="24" name="Straight Connector 23">
            <a:extLst>
              <a:ext uri="{FF2B5EF4-FFF2-40B4-BE49-F238E27FC236}">
                <a16:creationId xmlns:a16="http://schemas.microsoft.com/office/drawing/2014/main" id="{E589AC48-F142-A2F0-098F-CCCAE40AE40B}"/>
              </a:ext>
            </a:extLst>
          </p:cNvPr>
          <p:cNvCxnSpPr>
            <a:stCxn id="17" idx="3"/>
          </p:cNvCxnSpPr>
          <p:nvPr/>
        </p:nvCxnSpPr>
        <p:spPr>
          <a:xfrm flipV="1">
            <a:off x="6984117" y="3437956"/>
            <a:ext cx="275020" cy="19821"/>
          </a:xfrm>
          <a:prstGeom prst="line">
            <a:avLst/>
          </a:prstGeom>
          <a:ln w="28575"/>
        </p:spPr>
        <p:style>
          <a:lnRef idx="3">
            <a:schemeClr val="accent6"/>
          </a:lnRef>
          <a:fillRef idx="0">
            <a:schemeClr val="accent6"/>
          </a:fillRef>
          <a:effectRef idx="2">
            <a:schemeClr val="accent6"/>
          </a:effectRef>
          <a:fontRef idx="minor">
            <a:schemeClr val="tx1"/>
          </a:fontRef>
        </p:style>
      </p:cxnSp>
      <p:cxnSp>
        <p:nvCxnSpPr>
          <p:cNvPr id="25" name="Straight Connector 24">
            <a:extLst>
              <a:ext uri="{FF2B5EF4-FFF2-40B4-BE49-F238E27FC236}">
                <a16:creationId xmlns:a16="http://schemas.microsoft.com/office/drawing/2014/main" id="{6646DFF3-D344-E7F0-3227-FE235CA51A78}"/>
              </a:ext>
            </a:extLst>
          </p:cNvPr>
          <p:cNvCxnSpPr>
            <a:endCxn id="12" idx="1"/>
          </p:cNvCxnSpPr>
          <p:nvPr/>
        </p:nvCxnSpPr>
        <p:spPr>
          <a:xfrm>
            <a:off x="9001234" y="3216314"/>
            <a:ext cx="286415" cy="0"/>
          </a:xfrm>
          <a:prstGeom prst="line">
            <a:avLst/>
          </a:prstGeom>
          <a:ln w="28575"/>
        </p:spPr>
        <p:style>
          <a:lnRef idx="3">
            <a:schemeClr val="accent6"/>
          </a:lnRef>
          <a:fillRef idx="0">
            <a:schemeClr val="accent6"/>
          </a:fillRef>
          <a:effectRef idx="2">
            <a:schemeClr val="accent6"/>
          </a:effectRef>
          <a:fontRef idx="minor">
            <a:schemeClr val="tx1"/>
          </a:fontRef>
        </p:style>
      </p:cxnSp>
      <p:cxnSp>
        <p:nvCxnSpPr>
          <p:cNvPr id="26" name="Straight Connector 25">
            <a:extLst>
              <a:ext uri="{FF2B5EF4-FFF2-40B4-BE49-F238E27FC236}">
                <a16:creationId xmlns:a16="http://schemas.microsoft.com/office/drawing/2014/main" id="{0E102585-6CF7-C194-D2E3-9679F0C902C5}"/>
              </a:ext>
            </a:extLst>
          </p:cNvPr>
          <p:cNvCxnSpPr/>
          <p:nvPr/>
        </p:nvCxnSpPr>
        <p:spPr>
          <a:xfrm>
            <a:off x="10482299" y="3242387"/>
            <a:ext cx="226854" cy="5107"/>
          </a:xfrm>
          <a:prstGeom prst="line">
            <a:avLst/>
          </a:prstGeom>
          <a:ln w="28575"/>
        </p:spPr>
        <p:style>
          <a:lnRef idx="3">
            <a:schemeClr val="accent6"/>
          </a:lnRef>
          <a:fillRef idx="0">
            <a:schemeClr val="accent6"/>
          </a:fillRef>
          <a:effectRef idx="2">
            <a:schemeClr val="accent6"/>
          </a:effectRef>
          <a:fontRef idx="minor">
            <a:schemeClr val="tx1"/>
          </a:fontRef>
        </p:style>
      </p:cxnSp>
      <p:cxnSp>
        <p:nvCxnSpPr>
          <p:cNvPr id="27" name="Straight Connector 26">
            <a:extLst>
              <a:ext uri="{FF2B5EF4-FFF2-40B4-BE49-F238E27FC236}">
                <a16:creationId xmlns:a16="http://schemas.microsoft.com/office/drawing/2014/main" id="{A15C0564-263D-2AB3-2858-00E38F990D97}"/>
              </a:ext>
            </a:extLst>
          </p:cNvPr>
          <p:cNvCxnSpPr>
            <a:stCxn id="18" idx="3"/>
          </p:cNvCxnSpPr>
          <p:nvPr/>
        </p:nvCxnSpPr>
        <p:spPr>
          <a:xfrm flipV="1">
            <a:off x="5291083" y="3437956"/>
            <a:ext cx="350560" cy="19821"/>
          </a:xfrm>
          <a:prstGeom prst="line">
            <a:avLst/>
          </a:prstGeom>
          <a:ln w="28575"/>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B046AAB3-F7AF-0F51-465C-902814BE6105}"/>
              </a:ext>
            </a:extLst>
          </p:cNvPr>
          <p:cNvCxnSpPr/>
          <p:nvPr/>
        </p:nvCxnSpPr>
        <p:spPr>
          <a:xfrm>
            <a:off x="5108028" y="4266993"/>
            <a:ext cx="18394" cy="541490"/>
          </a:xfrm>
          <a:prstGeom prst="line">
            <a:avLst/>
          </a:prstGeom>
          <a:ln w="38100"/>
        </p:spPr>
        <p:style>
          <a:lnRef idx="3">
            <a:schemeClr val="accent6"/>
          </a:lnRef>
          <a:fillRef idx="0">
            <a:schemeClr val="accent6"/>
          </a:fillRef>
          <a:effectRef idx="2">
            <a:schemeClr val="accent6"/>
          </a:effectRef>
          <a:fontRef idx="minor">
            <a:schemeClr val="tx1"/>
          </a:fontRef>
        </p:style>
      </p:cxnSp>
      <p:cxnSp>
        <p:nvCxnSpPr>
          <p:cNvPr id="29" name="Straight Connector 28">
            <a:extLst>
              <a:ext uri="{FF2B5EF4-FFF2-40B4-BE49-F238E27FC236}">
                <a16:creationId xmlns:a16="http://schemas.microsoft.com/office/drawing/2014/main" id="{F8ABA0A9-04A3-31E1-A413-4F866CB09093}"/>
              </a:ext>
            </a:extLst>
          </p:cNvPr>
          <p:cNvCxnSpPr>
            <a:endCxn id="15" idx="1"/>
          </p:cNvCxnSpPr>
          <p:nvPr/>
        </p:nvCxnSpPr>
        <p:spPr>
          <a:xfrm>
            <a:off x="8804149" y="5847581"/>
            <a:ext cx="436202" cy="91440"/>
          </a:xfrm>
          <a:prstGeom prst="line">
            <a:avLst/>
          </a:prstGeom>
          <a:ln w="28575"/>
        </p:spPr>
        <p:style>
          <a:lnRef idx="3">
            <a:schemeClr val="accent6"/>
          </a:lnRef>
          <a:fillRef idx="0">
            <a:schemeClr val="accent6"/>
          </a:fillRef>
          <a:effectRef idx="2">
            <a:schemeClr val="accent6"/>
          </a:effectRef>
          <a:fontRef idx="minor">
            <a:schemeClr val="tx1"/>
          </a:fontRef>
        </p:style>
      </p:cxnSp>
      <p:cxnSp>
        <p:nvCxnSpPr>
          <p:cNvPr id="30" name="Straight Connector 29">
            <a:extLst>
              <a:ext uri="{FF2B5EF4-FFF2-40B4-BE49-F238E27FC236}">
                <a16:creationId xmlns:a16="http://schemas.microsoft.com/office/drawing/2014/main" id="{FD621951-798D-A1E0-ABE0-806FAF8FF60C}"/>
              </a:ext>
            </a:extLst>
          </p:cNvPr>
          <p:cNvCxnSpPr/>
          <p:nvPr/>
        </p:nvCxnSpPr>
        <p:spPr>
          <a:xfrm flipV="1">
            <a:off x="10374563" y="5826635"/>
            <a:ext cx="361754" cy="26220"/>
          </a:xfrm>
          <a:prstGeom prst="line">
            <a:avLst/>
          </a:prstGeom>
          <a:ln w="28575"/>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B4E861DF-32C0-413A-16FA-8188751C47BB}"/>
              </a:ext>
            </a:extLst>
          </p:cNvPr>
          <p:cNvCxnSpPr/>
          <p:nvPr/>
        </p:nvCxnSpPr>
        <p:spPr>
          <a:xfrm>
            <a:off x="10133711" y="978043"/>
            <a:ext cx="286415" cy="0"/>
          </a:xfrm>
          <a:prstGeom prst="line">
            <a:avLst/>
          </a:prstGeom>
          <a:ln w="28575"/>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011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608B0-FE0C-2AF2-155C-2B90E48F7D5E}"/>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228781C0-AB1D-B0BB-E2D7-D11B940D359A}"/>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7C487EE4-96E2-86A3-F6BA-8FACB7C6CF3B}"/>
              </a:ext>
            </a:extLst>
          </p:cNvPr>
          <p:cNvSpPr>
            <a:spLocks noGrp="1"/>
          </p:cNvSpPr>
          <p:nvPr>
            <p:ph type="sldNum" sz="quarter" idx="12"/>
          </p:nvPr>
        </p:nvSpPr>
        <p:spPr/>
        <p:txBody>
          <a:bodyPr/>
          <a:lstStyle/>
          <a:p>
            <a:fld id="{38826FC0-333C-E549-9FA3-0EE43DF298A3}" type="slidenum">
              <a:rPr lang="en-US" smtClean="0"/>
              <a:pPr/>
              <a:t>13</a:t>
            </a:fld>
            <a:endParaRPr lang="en-US" dirty="0"/>
          </a:p>
        </p:txBody>
      </p:sp>
      <p:sp>
        <p:nvSpPr>
          <p:cNvPr id="5" name="TextBox 4">
            <a:extLst>
              <a:ext uri="{FF2B5EF4-FFF2-40B4-BE49-F238E27FC236}">
                <a16:creationId xmlns:a16="http://schemas.microsoft.com/office/drawing/2014/main" id="{6CBC0B36-F627-3675-3FAD-07406780D23F}"/>
              </a:ext>
            </a:extLst>
          </p:cNvPr>
          <p:cNvSpPr txBox="1"/>
          <p:nvPr/>
        </p:nvSpPr>
        <p:spPr>
          <a:xfrm>
            <a:off x="3150322" y="372771"/>
            <a:ext cx="5891356" cy="754053"/>
          </a:xfrm>
          <a:prstGeom prst="rect">
            <a:avLst/>
          </a:prstGeom>
          <a:noFill/>
        </p:spPr>
        <p:txBody>
          <a:bodyPr wrap="none" rtlCol="0">
            <a:spAutoFit/>
          </a:bodyPr>
          <a:lstStyle/>
          <a:p>
            <a:r>
              <a:rPr lang="en-US" sz="4300" b="1" spc="300" dirty="0">
                <a:solidFill>
                  <a:schemeClr val="accent1"/>
                </a:solidFill>
                <a:latin typeface="+mj-lt"/>
                <a:ea typeface="+mj-ea"/>
                <a:cs typeface="Times New Roman" panose="02020603050405020304" pitchFamily="18" charset="0"/>
              </a:rPr>
              <a:t>Snowflake Schema</a:t>
            </a:r>
          </a:p>
        </p:txBody>
      </p:sp>
      <p:sp>
        <p:nvSpPr>
          <p:cNvPr id="6" name="Shape 70">
            <a:extLst>
              <a:ext uri="{FF2B5EF4-FFF2-40B4-BE49-F238E27FC236}">
                <a16:creationId xmlns:a16="http://schemas.microsoft.com/office/drawing/2014/main" id="{B033ED7E-4CAE-E301-E611-5DE762F62A64}"/>
              </a:ext>
            </a:extLst>
          </p:cNvPr>
          <p:cNvSpPr txBox="1">
            <a:spLocks/>
          </p:cNvSpPr>
          <p:nvPr/>
        </p:nvSpPr>
        <p:spPr>
          <a:xfrm>
            <a:off x="427506" y="1219199"/>
            <a:ext cx="6139548" cy="3727403"/>
          </a:xfrm>
          <a:prstGeom prst="rect">
            <a:avLst/>
          </a:prstGeom>
        </p:spPr>
        <p:txBody>
          <a:bodyPr lIns="91425" tIns="91425" rIns="91425" bIns="91425" anchor="t"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71500" indent="-342900">
              <a:spcBef>
                <a:spcPts val="0"/>
              </a:spcBef>
              <a:buFont typeface="Arial" panose="020B0604020202020204" pitchFamily="34" charset="0"/>
              <a:buChar char="•"/>
            </a:pPr>
            <a:r>
              <a:rPr lang="en" sz="2200" dirty="0">
                <a:solidFill>
                  <a:schemeClr val="accent3">
                    <a:lumMod val="50000"/>
                  </a:schemeClr>
                </a:solidFill>
              </a:rPr>
              <a:t>More complex version of Star schema</a:t>
            </a:r>
          </a:p>
          <a:p>
            <a:pPr marL="571500" indent="-342900">
              <a:spcBef>
                <a:spcPts val="0"/>
              </a:spcBef>
              <a:buFont typeface="Arial" panose="020B0604020202020204" pitchFamily="34" charset="0"/>
              <a:buChar char="•"/>
            </a:pPr>
            <a:endParaRPr lang="en" sz="2200" dirty="0">
              <a:solidFill>
                <a:schemeClr val="accent3">
                  <a:lumMod val="50000"/>
                </a:schemeClr>
              </a:solidFill>
            </a:endParaRPr>
          </a:p>
          <a:p>
            <a:pPr marL="571500" indent="-342900">
              <a:spcBef>
                <a:spcPts val="0"/>
              </a:spcBef>
              <a:buFont typeface="Arial" panose="020B0604020202020204" pitchFamily="34" charset="0"/>
              <a:buChar char="•"/>
            </a:pPr>
            <a:r>
              <a:rPr lang="en" sz="2200" dirty="0">
                <a:solidFill>
                  <a:schemeClr val="accent3">
                    <a:lumMod val="50000"/>
                  </a:schemeClr>
                </a:solidFill>
              </a:rPr>
              <a:t>Dimension tables are normalized</a:t>
            </a:r>
          </a:p>
          <a:p>
            <a:pPr marL="571500" indent="-342900">
              <a:spcBef>
                <a:spcPts val="0"/>
              </a:spcBef>
              <a:buFont typeface="Arial" panose="020B0604020202020204" pitchFamily="34" charset="0"/>
              <a:buChar char="•"/>
            </a:pPr>
            <a:endParaRPr lang="en" sz="2200" dirty="0">
              <a:solidFill>
                <a:schemeClr val="accent3">
                  <a:lumMod val="50000"/>
                </a:schemeClr>
              </a:solidFill>
            </a:endParaRPr>
          </a:p>
          <a:p>
            <a:pPr marL="571500" indent="-342900">
              <a:spcBef>
                <a:spcPts val="0"/>
              </a:spcBef>
              <a:buFont typeface="Arial" panose="020B0604020202020204" pitchFamily="34" charset="0"/>
              <a:buChar char="•"/>
            </a:pPr>
            <a:r>
              <a:rPr lang="en" sz="2200" dirty="0">
                <a:solidFill>
                  <a:schemeClr val="accent3">
                    <a:lumMod val="50000"/>
                  </a:schemeClr>
                </a:solidFill>
              </a:rPr>
              <a:t>More complex queries due to more joins</a:t>
            </a:r>
          </a:p>
          <a:p>
            <a:pPr marL="571500" indent="-342900">
              <a:spcBef>
                <a:spcPts val="0"/>
              </a:spcBef>
              <a:buFont typeface="Arial" panose="020B0604020202020204" pitchFamily="34" charset="0"/>
              <a:buChar char="•"/>
            </a:pPr>
            <a:endParaRPr lang="en" sz="2200" dirty="0">
              <a:solidFill>
                <a:schemeClr val="accent3">
                  <a:lumMod val="50000"/>
                </a:schemeClr>
              </a:solidFill>
            </a:endParaRPr>
          </a:p>
          <a:p>
            <a:pPr marL="571500" indent="-342900">
              <a:spcBef>
                <a:spcPts val="0"/>
              </a:spcBef>
              <a:buFont typeface="Arial" panose="020B0604020202020204" pitchFamily="34" charset="0"/>
              <a:buChar char="•"/>
            </a:pPr>
            <a:r>
              <a:rPr lang="en" sz="2200" dirty="0">
                <a:solidFill>
                  <a:schemeClr val="accent3">
                    <a:lumMod val="50000"/>
                  </a:schemeClr>
                </a:solidFill>
              </a:rPr>
              <a:t>Longer query execution times</a:t>
            </a:r>
          </a:p>
          <a:p>
            <a:pPr marL="571500" indent="-342900">
              <a:spcBef>
                <a:spcPts val="0"/>
              </a:spcBef>
              <a:buFont typeface="Arial" panose="020B0604020202020204" pitchFamily="34" charset="0"/>
              <a:buChar char="•"/>
            </a:pPr>
            <a:endParaRPr lang="en" sz="2200" dirty="0">
              <a:solidFill>
                <a:schemeClr val="accent3">
                  <a:lumMod val="50000"/>
                </a:schemeClr>
              </a:solidFill>
            </a:endParaRPr>
          </a:p>
          <a:p>
            <a:pPr marL="571500" indent="-342900">
              <a:spcBef>
                <a:spcPts val="0"/>
              </a:spcBef>
              <a:buFont typeface="Arial" panose="020B0604020202020204" pitchFamily="34" charset="0"/>
              <a:buChar char="•"/>
            </a:pPr>
            <a:r>
              <a:rPr lang="en" sz="2200" dirty="0">
                <a:solidFill>
                  <a:schemeClr val="accent3">
                    <a:lumMod val="50000"/>
                  </a:schemeClr>
                </a:solidFill>
              </a:rPr>
              <a:t>If dimension tables hold high volume of data snowflake design can save space</a:t>
            </a:r>
          </a:p>
          <a:p>
            <a:pPr marL="571500" indent="-342900">
              <a:spcBef>
                <a:spcPts val="0"/>
              </a:spcBef>
              <a:buFont typeface="Arial" panose="020B0604020202020204" pitchFamily="34" charset="0"/>
              <a:buChar char="•"/>
            </a:pPr>
            <a:endParaRPr lang="en" sz="2200" dirty="0">
              <a:solidFill>
                <a:schemeClr val="accent3">
                  <a:lumMod val="50000"/>
                </a:schemeClr>
              </a:solidFill>
            </a:endParaRPr>
          </a:p>
          <a:p>
            <a:pPr marL="571500" indent="-342900">
              <a:spcBef>
                <a:spcPts val="0"/>
              </a:spcBef>
              <a:buFont typeface="Arial" panose="020B0604020202020204" pitchFamily="34" charset="0"/>
              <a:buChar char="•"/>
            </a:pPr>
            <a:r>
              <a:rPr lang="en" sz="2200" dirty="0">
                <a:solidFill>
                  <a:schemeClr val="accent3">
                    <a:lumMod val="50000"/>
                  </a:schemeClr>
                </a:solidFill>
              </a:rPr>
              <a:t>Recommended for smaller data warehouses</a:t>
            </a:r>
          </a:p>
        </p:txBody>
      </p:sp>
      <p:pic>
        <p:nvPicPr>
          <p:cNvPr id="7" name="Shape 71" descr="https://upload.wikimedia.org/wikipedia/commons/1/1d/Snowflake_schema.png">
            <a:extLst>
              <a:ext uri="{FF2B5EF4-FFF2-40B4-BE49-F238E27FC236}">
                <a16:creationId xmlns:a16="http://schemas.microsoft.com/office/drawing/2014/main" id="{48A135F7-9BF5-EBED-E79D-A25397A5B177}"/>
              </a:ext>
            </a:extLst>
          </p:cNvPr>
          <p:cNvPicPr preferRelativeResize="0"/>
          <p:nvPr/>
        </p:nvPicPr>
        <p:blipFill>
          <a:blip r:embed="rId2">
            <a:alphaModFix/>
          </a:blip>
          <a:stretch>
            <a:fillRect/>
          </a:stretch>
        </p:blipFill>
        <p:spPr>
          <a:xfrm>
            <a:off x="6833246" y="1663671"/>
            <a:ext cx="4035922" cy="3593592"/>
          </a:xfrm>
          <a:prstGeom prst="rect">
            <a:avLst/>
          </a:prstGeom>
          <a:noFill/>
          <a:ln>
            <a:noFill/>
          </a:ln>
        </p:spPr>
      </p:pic>
    </p:spTree>
    <p:extLst>
      <p:ext uri="{BB962C8B-B14F-4D97-AF65-F5344CB8AC3E}">
        <p14:creationId xmlns:p14="http://schemas.microsoft.com/office/powerpoint/2010/main" val="707595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046CA-B405-3206-F5A0-F61495AE9FC6}"/>
              </a:ext>
            </a:extLst>
          </p:cNvPr>
          <p:cNvSpPr>
            <a:spLocks noGrp="1"/>
          </p:cNvSpPr>
          <p:nvPr>
            <p:ph type="title"/>
          </p:nvPr>
        </p:nvSpPr>
        <p:spPr>
          <a:xfrm>
            <a:off x="1005840" y="2192399"/>
            <a:ext cx="7143750" cy="498598"/>
          </a:xfrm>
        </p:spPr>
        <p:txBody>
          <a:bodyPr/>
          <a:lstStyle/>
          <a:p>
            <a:r>
              <a:rPr lang="en-US" dirty="0"/>
              <a:t>Some Differences…..</a:t>
            </a:r>
          </a:p>
        </p:txBody>
      </p:sp>
      <p:sp>
        <p:nvSpPr>
          <p:cNvPr id="3" name="Footer Placeholder 2">
            <a:extLst>
              <a:ext uri="{FF2B5EF4-FFF2-40B4-BE49-F238E27FC236}">
                <a16:creationId xmlns:a16="http://schemas.microsoft.com/office/drawing/2014/main" id="{B6180E1A-0E51-35E7-9E0F-5BA58E4CF624}"/>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0045329E-1E7F-EB0C-A68D-5FC2FB549813}"/>
              </a:ext>
            </a:extLst>
          </p:cNvPr>
          <p:cNvSpPr>
            <a:spLocks noGrp="1"/>
          </p:cNvSpPr>
          <p:nvPr>
            <p:ph type="sldNum" sz="quarter" idx="12"/>
          </p:nvPr>
        </p:nvSpPr>
        <p:spPr/>
        <p:txBody>
          <a:bodyPr/>
          <a:lstStyle/>
          <a:p>
            <a:fld id="{38826FC0-333C-E549-9FA3-0EE43DF298A3}" type="slidenum">
              <a:rPr lang="en-US" smtClean="0"/>
              <a:pPr/>
              <a:t>14</a:t>
            </a:fld>
            <a:endParaRPr lang="en-US" dirty="0"/>
          </a:p>
        </p:txBody>
      </p:sp>
    </p:spTree>
    <p:extLst>
      <p:ext uri="{BB962C8B-B14F-4D97-AF65-F5344CB8AC3E}">
        <p14:creationId xmlns:p14="http://schemas.microsoft.com/office/powerpoint/2010/main" val="2561033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1E2B257-8E71-D6C5-0D65-B4EB4270C828}"/>
              </a:ext>
            </a:extLst>
          </p:cNvPr>
          <p:cNvSpPr>
            <a:spLocks noGrp="1"/>
          </p:cNvSpPr>
          <p:nvPr>
            <p:ph type="title"/>
          </p:nvPr>
        </p:nvSpPr>
        <p:spPr>
          <a:xfrm>
            <a:off x="457200" y="457200"/>
            <a:ext cx="11277600" cy="332399"/>
          </a:xfrm>
        </p:spPr>
        <p:txBody>
          <a:bodyPr/>
          <a:lstStyle/>
          <a:p>
            <a:r>
              <a:rPr lang="en-US" dirty="0"/>
              <a:t>Some Differences</a:t>
            </a:r>
          </a:p>
        </p:txBody>
      </p:sp>
      <p:sp>
        <p:nvSpPr>
          <p:cNvPr id="3" name="Footer Placeholder 2">
            <a:extLst>
              <a:ext uri="{FF2B5EF4-FFF2-40B4-BE49-F238E27FC236}">
                <a16:creationId xmlns:a16="http://schemas.microsoft.com/office/drawing/2014/main" id="{53738D66-C406-D6C1-46A0-8B2847330ADD}"/>
              </a:ext>
            </a:extLst>
          </p:cNvPr>
          <p:cNvSpPr>
            <a:spLocks noGrp="1"/>
          </p:cNvSpPr>
          <p:nvPr>
            <p:ph type="ftr" sz="quarter" idx="15"/>
          </p:nvPr>
        </p:nvSpPr>
        <p:spPr>
          <a:xfrm>
            <a:off x="1005840" y="6400800"/>
            <a:ext cx="1371600" cy="228600"/>
          </a:xfrm>
        </p:spPr>
        <p:txBody>
          <a:bodyPr anchor="ctr">
            <a:normAutofit/>
          </a:bodyPr>
          <a:lstStyle/>
          <a:p>
            <a:pPr>
              <a:spcAft>
                <a:spcPts val="600"/>
              </a:spcAft>
            </a:pPr>
            <a:r>
              <a:rPr lang="en-US"/>
              <a:t>© 2025–2027 Cognizant | Private</a:t>
            </a:r>
          </a:p>
        </p:txBody>
      </p:sp>
      <p:sp>
        <p:nvSpPr>
          <p:cNvPr id="4" name="Slide Number Placeholder 3">
            <a:extLst>
              <a:ext uri="{FF2B5EF4-FFF2-40B4-BE49-F238E27FC236}">
                <a16:creationId xmlns:a16="http://schemas.microsoft.com/office/drawing/2014/main" id="{46D715BA-34D4-CC88-1239-50EB773C2175}"/>
              </a:ext>
            </a:extLst>
          </p:cNvPr>
          <p:cNvSpPr>
            <a:spLocks noGrp="1"/>
          </p:cNvSpPr>
          <p:nvPr>
            <p:ph type="sldNum" sz="quarter" idx="16"/>
          </p:nvPr>
        </p:nvSpPr>
        <p:spPr>
          <a:xfrm>
            <a:off x="457200" y="6400799"/>
            <a:ext cx="365760" cy="228600"/>
          </a:xfrm>
        </p:spPr>
        <p:txBody>
          <a:bodyPr anchor="ctr">
            <a:normAutofit/>
          </a:bodyPr>
          <a:lstStyle/>
          <a:p>
            <a:pPr>
              <a:spcAft>
                <a:spcPts val="600"/>
              </a:spcAft>
            </a:pPr>
            <a:fld id="{38826FC0-333C-E549-9FA3-0EE43DF298A3}" type="slidenum">
              <a:rPr lang="en-US" smtClean="0"/>
              <a:pPr>
                <a:spcAft>
                  <a:spcPts val="600"/>
                </a:spcAft>
              </a:pPr>
              <a:t>15</a:t>
            </a:fld>
            <a:endParaRPr lang="en-US"/>
          </a:p>
        </p:txBody>
      </p:sp>
      <p:graphicFrame>
        <p:nvGraphicFramePr>
          <p:cNvPr id="5" name="Table 4">
            <a:extLst>
              <a:ext uri="{FF2B5EF4-FFF2-40B4-BE49-F238E27FC236}">
                <a16:creationId xmlns:a16="http://schemas.microsoft.com/office/drawing/2014/main" id="{43254EEC-A851-9ABC-03BB-32DB5F0E42E1}"/>
              </a:ext>
            </a:extLst>
          </p:cNvPr>
          <p:cNvGraphicFramePr>
            <a:graphicFrameLocks noGrp="1"/>
          </p:cNvGraphicFramePr>
          <p:nvPr>
            <p:extLst>
              <p:ext uri="{D42A27DB-BD31-4B8C-83A1-F6EECF244321}">
                <p14:modId xmlns:p14="http://schemas.microsoft.com/office/powerpoint/2010/main" val="3617156814"/>
              </p:ext>
            </p:extLst>
          </p:nvPr>
        </p:nvGraphicFramePr>
        <p:xfrm>
          <a:off x="457200" y="1492800"/>
          <a:ext cx="11277602" cy="4626467"/>
        </p:xfrm>
        <a:graphic>
          <a:graphicData uri="http://schemas.openxmlformats.org/drawingml/2006/table">
            <a:tbl>
              <a:tblPr firstRow="1" bandRow="1">
                <a:tableStyleId>{5C22544A-7EE6-4342-B048-85BDC9FD1C3A}</a:tableStyleId>
              </a:tblPr>
              <a:tblGrid>
                <a:gridCol w="2705269">
                  <a:extLst>
                    <a:ext uri="{9D8B030D-6E8A-4147-A177-3AD203B41FA5}">
                      <a16:colId xmlns:a16="http://schemas.microsoft.com/office/drawing/2014/main" val="3647742599"/>
                    </a:ext>
                  </a:extLst>
                </a:gridCol>
                <a:gridCol w="4311643">
                  <a:extLst>
                    <a:ext uri="{9D8B030D-6E8A-4147-A177-3AD203B41FA5}">
                      <a16:colId xmlns:a16="http://schemas.microsoft.com/office/drawing/2014/main" val="4211097893"/>
                    </a:ext>
                  </a:extLst>
                </a:gridCol>
                <a:gridCol w="4260690">
                  <a:extLst>
                    <a:ext uri="{9D8B030D-6E8A-4147-A177-3AD203B41FA5}">
                      <a16:colId xmlns:a16="http://schemas.microsoft.com/office/drawing/2014/main" val="3819447160"/>
                    </a:ext>
                  </a:extLst>
                </a:gridCol>
              </a:tblGrid>
              <a:tr h="317095">
                <a:tc>
                  <a:txBody>
                    <a:bodyPr/>
                    <a:lstStyle/>
                    <a:p>
                      <a:endParaRPr lang="en-US" sz="1400"/>
                    </a:p>
                  </a:txBody>
                  <a:tcPr marL="77974" marR="77974" marT="38987" marB="38987"/>
                </a:tc>
                <a:tc>
                  <a:txBody>
                    <a:bodyPr/>
                    <a:lstStyle/>
                    <a:p>
                      <a:r>
                        <a:rPr lang="en-US" sz="1400"/>
                        <a:t>Star</a:t>
                      </a:r>
                      <a:r>
                        <a:rPr lang="en-US" sz="1400" baseline="0"/>
                        <a:t> Schema</a:t>
                      </a:r>
                      <a:endParaRPr lang="en-US" sz="1400"/>
                    </a:p>
                  </a:txBody>
                  <a:tcPr marL="77974" marR="77974" marT="38987" marB="38987"/>
                </a:tc>
                <a:tc>
                  <a:txBody>
                    <a:bodyPr/>
                    <a:lstStyle/>
                    <a:p>
                      <a:r>
                        <a:rPr lang="en-US" sz="1400"/>
                        <a:t>Snowflake</a:t>
                      </a:r>
                      <a:r>
                        <a:rPr lang="en-US" sz="1400" baseline="0"/>
                        <a:t> Schema</a:t>
                      </a:r>
                      <a:endParaRPr lang="en-US" sz="1400"/>
                    </a:p>
                  </a:txBody>
                  <a:tcPr marL="77974" marR="77974" marT="38987" marB="38987"/>
                </a:tc>
                <a:extLst>
                  <a:ext uri="{0D108BD9-81ED-4DB2-BD59-A6C34878D82A}">
                    <a16:rowId xmlns:a16="http://schemas.microsoft.com/office/drawing/2014/main" val="2939409952"/>
                  </a:ext>
                </a:extLst>
              </a:tr>
              <a:tr h="525026">
                <a:tc>
                  <a:txBody>
                    <a:bodyPr/>
                    <a:lstStyle/>
                    <a:p>
                      <a:r>
                        <a:rPr lang="en-US" sz="1400"/>
                        <a:t>Ease of maintenance</a:t>
                      </a:r>
                      <a:r>
                        <a:rPr lang="en-US" sz="1400" baseline="0"/>
                        <a:t>/Change</a:t>
                      </a:r>
                      <a:endParaRPr lang="en-US" sz="1400"/>
                    </a:p>
                  </a:txBody>
                  <a:tcPr marL="77974" marR="77974" marT="38987" marB="38987"/>
                </a:tc>
                <a:tc>
                  <a:txBody>
                    <a:bodyPr/>
                    <a:lstStyle/>
                    <a:p>
                      <a:r>
                        <a:rPr lang="en-US" sz="1400"/>
                        <a:t>Has redundant data and hence less easy to maintain</a:t>
                      </a:r>
                      <a:r>
                        <a:rPr lang="en-US" sz="1400" baseline="0"/>
                        <a:t> change</a:t>
                      </a:r>
                      <a:endParaRPr lang="en-US" sz="1400"/>
                    </a:p>
                  </a:txBody>
                  <a:tcPr marL="77974" marR="77974" marT="38987" marB="38987"/>
                </a:tc>
                <a:tc>
                  <a:txBody>
                    <a:bodyPr/>
                    <a:lstStyle/>
                    <a:p>
                      <a:r>
                        <a:rPr lang="en-US" sz="1400"/>
                        <a:t>No redundancy</a:t>
                      </a:r>
                      <a:r>
                        <a:rPr lang="en-US" sz="1400" baseline="0"/>
                        <a:t>, so snowflake schemas are easier to maintain and change</a:t>
                      </a:r>
                      <a:endParaRPr lang="en-US" sz="1400"/>
                    </a:p>
                  </a:txBody>
                  <a:tcPr marL="77974" marR="77974" marT="38987" marB="38987"/>
                </a:tc>
                <a:extLst>
                  <a:ext uri="{0D108BD9-81ED-4DB2-BD59-A6C34878D82A}">
                    <a16:rowId xmlns:a16="http://schemas.microsoft.com/office/drawing/2014/main" val="45793883"/>
                  </a:ext>
                </a:extLst>
              </a:tr>
              <a:tr h="525026">
                <a:tc>
                  <a:txBody>
                    <a:bodyPr/>
                    <a:lstStyle/>
                    <a:p>
                      <a:r>
                        <a:rPr lang="en-US" sz="1400"/>
                        <a:t>Ease of Use</a:t>
                      </a:r>
                    </a:p>
                  </a:txBody>
                  <a:tcPr marL="77974" marR="77974" marT="38987" marB="38987"/>
                </a:tc>
                <a:tc>
                  <a:txBody>
                    <a:bodyPr/>
                    <a:lstStyle/>
                    <a:p>
                      <a:r>
                        <a:rPr lang="en-US" sz="1400"/>
                        <a:t>Lower Query complexity and easy to understand</a:t>
                      </a:r>
                    </a:p>
                  </a:txBody>
                  <a:tcPr marL="77974" marR="77974" marT="38987" marB="38987"/>
                </a:tc>
                <a:tc>
                  <a:txBody>
                    <a:bodyPr/>
                    <a:lstStyle/>
                    <a:p>
                      <a:r>
                        <a:rPr lang="en-US" sz="1400"/>
                        <a:t>More complex queries and hence less easy to understand</a:t>
                      </a:r>
                    </a:p>
                  </a:txBody>
                  <a:tcPr marL="77974" marR="77974" marT="38987" marB="38987"/>
                </a:tc>
                <a:extLst>
                  <a:ext uri="{0D108BD9-81ED-4DB2-BD59-A6C34878D82A}">
                    <a16:rowId xmlns:a16="http://schemas.microsoft.com/office/drawing/2014/main" val="515482247"/>
                  </a:ext>
                </a:extLst>
              </a:tr>
              <a:tr h="525026">
                <a:tc>
                  <a:txBody>
                    <a:bodyPr/>
                    <a:lstStyle/>
                    <a:p>
                      <a:r>
                        <a:rPr lang="en-US" sz="1400"/>
                        <a:t>Query</a:t>
                      </a:r>
                      <a:r>
                        <a:rPr lang="en-US" sz="1400" baseline="0"/>
                        <a:t> Performance</a:t>
                      </a:r>
                      <a:endParaRPr lang="en-US" sz="1400"/>
                    </a:p>
                  </a:txBody>
                  <a:tcPr marL="77974" marR="77974" marT="38987" marB="38987"/>
                </a:tc>
                <a:tc>
                  <a:txBody>
                    <a:bodyPr/>
                    <a:lstStyle/>
                    <a:p>
                      <a:r>
                        <a:rPr lang="en-US" sz="1400"/>
                        <a:t>Less number</a:t>
                      </a:r>
                      <a:r>
                        <a:rPr lang="en-US" sz="1400" baseline="0"/>
                        <a:t> of foreign key  and hence shorter query execution time</a:t>
                      </a:r>
                      <a:endParaRPr lang="en-US" sz="1400"/>
                    </a:p>
                  </a:txBody>
                  <a:tcPr marL="77974" marR="77974" marT="38987" marB="38987"/>
                </a:tc>
                <a:tc>
                  <a:txBody>
                    <a:bodyPr/>
                    <a:lstStyle/>
                    <a:p>
                      <a:r>
                        <a:rPr lang="en-US" sz="1400"/>
                        <a:t>More</a:t>
                      </a:r>
                      <a:r>
                        <a:rPr lang="en-US" sz="1400" baseline="0"/>
                        <a:t> foreign key and hence longer query execution  time</a:t>
                      </a:r>
                      <a:endParaRPr lang="en-US" sz="1400"/>
                    </a:p>
                  </a:txBody>
                  <a:tcPr marL="77974" marR="77974" marT="38987" marB="38987"/>
                </a:tc>
                <a:extLst>
                  <a:ext uri="{0D108BD9-81ED-4DB2-BD59-A6C34878D82A}">
                    <a16:rowId xmlns:a16="http://schemas.microsoft.com/office/drawing/2014/main" val="3140755428"/>
                  </a:ext>
                </a:extLst>
              </a:tr>
              <a:tr h="525026">
                <a:tc>
                  <a:txBody>
                    <a:bodyPr/>
                    <a:lstStyle/>
                    <a:p>
                      <a:r>
                        <a:rPr lang="en-US" sz="1400"/>
                        <a:t>Type of Data</a:t>
                      </a:r>
                      <a:r>
                        <a:rPr lang="en-US" sz="1400" baseline="0"/>
                        <a:t> Warehouse</a:t>
                      </a:r>
                      <a:endParaRPr lang="en-US" sz="1400"/>
                    </a:p>
                  </a:txBody>
                  <a:tcPr marL="77974" marR="77974" marT="38987" marB="38987"/>
                </a:tc>
                <a:tc>
                  <a:txBody>
                    <a:bodyPr/>
                    <a:lstStyle/>
                    <a:p>
                      <a:r>
                        <a:rPr lang="en-US" sz="1400"/>
                        <a:t>Good</a:t>
                      </a:r>
                      <a:r>
                        <a:rPr lang="en-US" sz="1400" baseline="0"/>
                        <a:t> for Data Marts with simple relationships(1:1 or !:many)</a:t>
                      </a:r>
                      <a:endParaRPr lang="en-US" sz="1400"/>
                    </a:p>
                  </a:txBody>
                  <a:tcPr marL="77974" marR="77974" marT="38987" marB="38987"/>
                </a:tc>
                <a:tc>
                  <a:txBody>
                    <a:bodyPr/>
                    <a:lstStyle/>
                    <a:p>
                      <a:r>
                        <a:rPr lang="en-US" sz="1400"/>
                        <a:t>Good</a:t>
                      </a:r>
                      <a:r>
                        <a:rPr lang="en-US" sz="1400" baseline="0"/>
                        <a:t> to use for  data Warehouse core to simplify complex relationship (Many:Many)</a:t>
                      </a:r>
                      <a:endParaRPr lang="en-US" sz="1400"/>
                    </a:p>
                  </a:txBody>
                  <a:tcPr marL="77974" marR="77974" marT="38987" marB="38987"/>
                </a:tc>
                <a:extLst>
                  <a:ext uri="{0D108BD9-81ED-4DB2-BD59-A6C34878D82A}">
                    <a16:rowId xmlns:a16="http://schemas.microsoft.com/office/drawing/2014/main" val="3046410368"/>
                  </a:ext>
                </a:extLst>
              </a:tr>
              <a:tr h="317095">
                <a:tc>
                  <a:txBody>
                    <a:bodyPr/>
                    <a:lstStyle/>
                    <a:p>
                      <a:r>
                        <a:rPr lang="en-US" sz="1400"/>
                        <a:t>Joins</a:t>
                      </a:r>
                    </a:p>
                  </a:txBody>
                  <a:tcPr marL="77974" marR="77974" marT="38987" marB="38987"/>
                </a:tc>
                <a:tc>
                  <a:txBody>
                    <a:bodyPr/>
                    <a:lstStyle/>
                    <a:p>
                      <a:r>
                        <a:rPr lang="en-US" sz="1400"/>
                        <a:t>Fewer Joins</a:t>
                      </a:r>
                    </a:p>
                  </a:txBody>
                  <a:tcPr marL="77974" marR="77974" marT="38987" marB="38987"/>
                </a:tc>
                <a:tc>
                  <a:txBody>
                    <a:bodyPr/>
                    <a:lstStyle/>
                    <a:p>
                      <a:r>
                        <a:rPr lang="en-US" sz="1400"/>
                        <a:t>Mostly</a:t>
                      </a:r>
                      <a:r>
                        <a:rPr lang="en-US" sz="1400" baseline="0"/>
                        <a:t> higher number of Joins</a:t>
                      </a:r>
                      <a:endParaRPr lang="en-US" sz="1400"/>
                    </a:p>
                  </a:txBody>
                  <a:tcPr marL="77974" marR="77974" marT="38987" marB="38987"/>
                </a:tc>
                <a:extLst>
                  <a:ext uri="{0D108BD9-81ED-4DB2-BD59-A6C34878D82A}">
                    <a16:rowId xmlns:a16="http://schemas.microsoft.com/office/drawing/2014/main" val="3528065255"/>
                  </a:ext>
                </a:extLst>
              </a:tr>
              <a:tr h="525026">
                <a:tc>
                  <a:txBody>
                    <a:bodyPr/>
                    <a:lstStyle/>
                    <a:p>
                      <a:r>
                        <a:rPr lang="en-US" sz="1400"/>
                        <a:t>Dimension table</a:t>
                      </a:r>
                    </a:p>
                  </a:txBody>
                  <a:tcPr marL="77974" marR="77974" marT="38987" marB="38987"/>
                </a:tc>
                <a:tc>
                  <a:txBody>
                    <a:bodyPr/>
                    <a:lstStyle/>
                    <a:p>
                      <a:r>
                        <a:rPr lang="en-US" sz="1400"/>
                        <a:t>A star</a:t>
                      </a:r>
                      <a:r>
                        <a:rPr lang="en-US" sz="1400" baseline="0"/>
                        <a:t> schema contains only  single dimension table for each dimension.</a:t>
                      </a:r>
                      <a:endParaRPr lang="en-US" sz="1400"/>
                    </a:p>
                  </a:txBody>
                  <a:tcPr marL="77974" marR="77974" marT="38987" marB="38987"/>
                </a:tc>
                <a:tc>
                  <a:txBody>
                    <a:bodyPr/>
                    <a:lstStyle/>
                    <a:p>
                      <a:r>
                        <a:rPr lang="en-US" sz="1400"/>
                        <a:t>A snowflake</a:t>
                      </a:r>
                      <a:r>
                        <a:rPr lang="en-US" sz="1400" baseline="0"/>
                        <a:t> schema may have  more than one dimension table  for each dimension.</a:t>
                      </a:r>
                      <a:endParaRPr lang="en-US" sz="1400"/>
                    </a:p>
                  </a:txBody>
                  <a:tcPr marL="77974" marR="77974" marT="38987" marB="38987"/>
                </a:tc>
                <a:extLst>
                  <a:ext uri="{0D108BD9-81ED-4DB2-BD59-A6C34878D82A}">
                    <a16:rowId xmlns:a16="http://schemas.microsoft.com/office/drawing/2014/main" val="727830913"/>
                  </a:ext>
                </a:extLst>
              </a:tr>
              <a:tr h="525026">
                <a:tc>
                  <a:txBody>
                    <a:bodyPr/>
                    <a:lstStyle/>
                    <a:p>
                      <a:r>
                        <a:rPr lang="en-US" sz="1400"/>
                        <a:t>When to use</a:t>
                      </a:r>
                    </a:p>
                  </a:txBody>
                  <a:tcPr marL="77974" marR="77974" marT="38987" marB="38987"/>
                </a:tc>
                <a:tc>
                  <a:txBody>
                    <a:bodyPr/>
                    <a:lstStyle/>
                    <a:p>
                      <a:r>
                        <a:rPr lang="en-US" sz="1400"/>
                        <a:t>When dimension table contains less</a:t>
                      </a:r>
                      <a:r>
                        <a:rPr lang="en-US" sz="1400" baseline="0"/>
                        <a:t> number  of rows, we can choose star schema</a:t>
                      </a:r>
                      <a:endParaRPr lang="en-US" sz="1400"/>
                    </a:p>
                  </a:txBody>
                  <a:tcPr marL="77974" marR="77974" marT="38987" marB="38987"/>
                </a:tc>
                <a:tc>
                  <a:txBody>
                    <a:bodyPr/>
                    <a:lstStyle/>
                    <a:p>
                      <a:r>
                        <a:rPr lang="en-US" sz="1400"/>
                        <a:t>When dimension table</a:t>
                      </a:r>
                      <a:r>
                        <a:rPr lang="en-US" sz="1400" baseline="0"/>
                        <a:t> is relatively big in size, snowflaking  is better as it reduces space.</a:t>
                      </a:r>
                      <a:endParaRPr lang="en-US" sz="1400"/>
                    </a:p>
                  </a:txBody>
                  <a:tcPr marL="77974" marR="77974" marT="38987" marB="38987"/>
                </a:tc>
                <a:extLst>
                  <a:ext uri="{0D108BD9-81ED-4DB2-BD59-A6C34878D82A}">
                    <a16:rowId xmlns:a16="http://schemas.microsoft.com/office/drawing/2014/main" val="3864794847"/>
                  </a:ext>
                </a:extLst>
              </a:tr>
              <a:tr h="525026">
                <a:tc>
                  <a:txBody>
                    <a:bodyPr/>
                    <a:lstStyle/>
                    <a:p>
                      <a:r>
                        <a:rPr lang="en-US" sz="1400"/>
                        <a:t>Normalization/De-Normalization</a:t>
                      </a:r>
                    </a:p>
                  </a:txBody>
                  <a:tcPr marL="77974" marR="77974" marT="38987" marB="38987"/>
                </a:tc>
                <a:tc>
                  <a:txBody>
                    <a:bodyPr/>
                    <a:lstStyle/>
                    <a:p>
                      <a:r>
                        <a:rPr lang="en-US" sz="1400"/>
                        <a:t>Both Dimension and Fact tables in De-Normalized</a:t>
                      </a:r>
                      <a:r>
                        <a:rPr lang="en-US" sz="1400" baseline="0"/>
                        <a:t> form </a:t>
                      </a:r>
                      <a:endParaRPr lang="en-US" sz="1400"/>
                    </a:p>
                  </a:txBody>
                  <a:tcPr marL="77974" marR="77974" marT="38987" marB="38987"/>
                </a:tc>
                <a:tc>
                  <a:txBody>
                    <a:bodyPr/>
                    <a:lstStyle/>
                    <a:p>
                      <a:r>
                        <a:rPr lang="en-US" sz="1400"/>
                        <a:t>Dimension</a:t>
                      </a:r>
                      <a:r>
                        <a:rPr lang="en-US" sz="1400" baseline="0"/>
                        <a:t> tables are in normalized form but fact  table is in  De-Normalized form.</a:t>
                      </a:r>
                      <a:endParaRPr lang="en-US" sz="1400"/>
                    </a:p>
                  </a:txBody>
                  <a:tcPr marL="77974" marR="77974" marT="38987" marB="38987"/>
                </a:tc>
                <a:extLst>
                  <a:ext uri="{0D108BD9-81ED-4DB2-BD59-A6C34878D82A}">
                    <a16:rowId xmlns:a16="http://schemas.microsoft.com/office/drawing/2014/main" val="109595468"/>
                  </a:ext>
                </a:extLst>
              </a:tr>
              <a:tr h="317095">
                <a:tc>
                  <a:txBody>
                    <a:bodyPr/>
                    <a:lstStyle/>
                    <a:p>
                      <a:r>
                        <a:rPr lang="en-US" sz="1400"/>
                        <a:t>Data</a:t>
                      </a:r>
                      <a:r>
                        <a:rPr lang="en-US" sz="1400" baseline="0"/>
                        <a:t> Model</a:t>
                      </a:r>
                      <a:endParaRPr lang="en-US" sz="1400"/>
                    </a:p>
                  </a:txBody>
                  <a:tcPr marL="77974" marR="77974" marT="38987" marB="38987"/>
                </a:tc>
                <a:tc>
                  <a:txBody>
                    <a:bodyPr/>
                    <a:lstStyle/>
                    <a:p>
                      <a:r>
                        <a:rPr lang="en-US" sz="1400"/>
                        <a:t>Top down approach</a:t>
                      </a:r>
                    </a:p>
                  </a:txBody>
                  <a:tcPr marL="77974" marR="77974" marT="38987" marB="38987"/>
                </a:tc>
                <a:tc>
                  <a:txBody>
                    <a:bodyPr/>
                    <a:lstStyle/>
                    <a:p>
                      <a:r>
                        <a:rPr lang="en-US" sz="1400" dirty="0"/>
                        <a:t>Bottom up approach.</a:t>
                      </a:r>
                    </a:p>
                  </a:txBody>
                  <a:tcPr marL="77974" marR="77974" marT="38987" marB="38987"/>
                </a:tc>
                <a:extLst>
                  <a:ext uri="{0D108BD9-81ED-4DB2-BD59-A6C34878D82A}">
                    <a16:rowId xmlns:a16="http://schemas.microsoft.com/office/drawing/2014/main" val="1468670212"/>
                  </a:ext>
                </a:extLst>
              </a:tr>
            </a:tbl>
          </a:graphicData>
        </a:graphic>
      </p:graphicFrame>
    </p:spTree>
    <p:extLst>
      <p:ext uri="{BB962C8B-B14F-4D97-AF65-F5344CB8AC3E}">
        <p14:creationId xmlns:p14="http://schemas.microsoft.com/office/powerpoint/2010/main" val="194324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41312-92DB-06CB-CE67-4985F378BE6C}"/>
              </a:ext>
            </a:extLst>
          </p:cNvPr>
          <p:cNvSpPr>
            <a:spLocks noGrp="1"/>
          </p:cNvSpPr>
          <p:nvPr>
            <p:ph type="title"/>
          </p:nvPr>
        </p:nvSpPr>
        <p:spPr>
          <a:xfrm>
            <a:off x="1005840" y="2192399"/>
            <a:ext cx="7143750" cy="498598"/>
          </a:xfrm>
        </p:spPr>
        <p:txBody>
          <a:bodyPr/>
          <a:lstStyle/>
          <a:p>
            <a:r>
              <a:rPr lang="en-US" dirty="0"/>
              <a:t>When to use what?</a:t>
            </a:r>
          </a:p>
        </p:txBody>
      </p:sp>
      <p:sp>
        <p:nvSpPr>
          <p:cNvPr id="3" name="Footer Placeholder 2">
            <a:extLst>
              <a:ext uri="{FF2B5EF4-FFF2-40B4-BE49-F238E27FC236}">
                <a16:creationId xmlns:a16="http://schemas.microsoft.com/office/drawing/2014/main" id="{A9BB855D-DED5-1E6A-E2DE-A81EC14642D8}"/>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E858AC06-3586-D624-AD88-08DD4700295B}"/>
              </a:ext>
            </a:extLst>
          </p:cNvPr>
          <p:cNvSpPr>
            <a:spLocks noGrp="1"/>
          </p:cNvSpPr>
          <p:nvPr>
            <p:ph type="sldNum" sz="quarter" idx="12"/>
          </p:nvPr>
        </p:nvSpPr>
        <p:spPr/>
        <p:txBody>
          <a:bodyPr/>
          <a:lstStyle/>
          <a:p>
            <a:fld id="{38826FC0-333C-E549-9FA3-0EE43DF298A3}" type="slidenum">
              <a:rPr lang="en-US" smtClean="0"/>
              <a:pPr/>
              <a:t>16</a:t>
            </a:fld>
            <a:endParaRPr lang="en-US" dirty="0"/>
          </a:p>
        </p:txBody>
      </p:sp>
    </p:spTree>
    <p:extLst>
      <p:ext uri="{BB962C8B-B14F-4D97-AF65-F5344CB8AC3E}">
        <p14:creationId xmlns:p14="http://schemas.microsoft.com/office/powerpoint/2010/main" val="4083338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E1C75-3F08-B46F-98A7-EABB8FFDAE99}"/>
              </a:ext>
            </a:extLst>
          </p:cNvPr>
          <p:cNvSpPr>
            <a:spLocks noGrp="1"/>
          </p:cNvSpPr>
          <p:nvPr>
            <p:ph type="title"/>
          </p:nvPr>
        </p:nvSpPr>
        <p:spPr>
          <a:xfrm>
            <a:off x="457200" y="457200"/>
            <a:ext cx="11277600" cy="332399"/>
          </a:xfrm>
        </p:spPr>
        <p:txBody>
          <a:bodyPr wrap="square" anchor="t">
            <a:normAutofit/>
          </a:bodyPr>
          <a:lstStyle/>
          <a:p>
            <a:r>
              <a:rPr lang="en-US" dirty="0"/>
              <a:t>When to use what?</a:t>
            </a:r>
          </a:p>
        </p:txBody>
      </p:sp>
      <p:sp>
        <p:nvSpPr>
          <p:cNvPr id="11" name="Text Placeholder 2">
            <a:extLst>
              <a:ext uri="{FF2B5EF4-FFF2-40B4-BE49-F238E27FC236}">
                <a16:creationId xmlns:a16="http://schemas.microsoft.com/office/drawing/2014/main" id="{179AF7B8-08AA-1947-DCAA-4213167E8D41}"/>
              </a:ext>
            </a:extLst>
          </p:cNvPr>
          <p:cNvSpPr>
            <a:spLocks noGrp="1"/>
          </p:cNvSpPr>
          <p:nvPr>
            <p:ph type="body" idx="1"/>
          </p:nvPr>
        </p:nvSpPr>
        <p:spPr>
          <a:xfrm>
            <a:off x="457199" y="1447800"/>
            <a:ext cx="5212080" cy="281103"/>
          </a:xfrm>
        </p:spPr>
        <p:txBody>
          <a:bodyPr/>
          <a:lstStyle/>
          <a:p>
            <a:r>
              <a:rPr lang="en-US" dirty="0"/>
              <a:t>Star Schema</a:t>
            </a:r>
          </a:p>
        </p:txBody>
      </p:sp>
      <p:sp>
        <p:nvSpPr>
          <p:cNvPr id="3" name="Content Placeholder 2">
            <a:extLst>
              <a:ext uri="{FF2B5EF4-FFF2-40B4-BE49-F238E27FC236}">
                <a16:creationId xmlns:a16="http://schemas.microsoft.com/office/drawing/2014/main" id="{42786788-A638-E004-C013-2D45813A1679}"/>
              </a:ext>
            </a:extLst>
          </p:cNvPr>
          <p:cNvSpPr>
            <a:spLocks noGrp="1"/>
          </p:cNvSpPr>
          <p:nvPr>
            <p:ph sz="half" idx="2"/>
          </p:nvPr>
        </p:nvSpPr>
        <p:spPr>
          <a:xfrm>
            <a:off x="457199" y="1943099"/>
            <a:ext cx="5212080" cy="3840480"/>
          </a:xfrm>
        </p:spPr>
        <p:txBody>
          <a:bodyPr>
            <a:normAutofit/>
          </a:bodyPr>
          <a:lstStyle/>
          <a:p>
            <a:r>
              <a:rPr lang="en-US" dirty="0"/>
              <a:t>Simplicity and speed</a:t>
            </a:r>
          </a:p>
          <a:p>
            <a:r>
              <a:rPr lang="en-US" dirty="0"/>
              <a:t>Ease of understanding</a:t>
            </a:r>
          </a:p>
          <a:p>
            <a:r>
              <a:rPr lang="en-US" dirty="0"/>
              <a:t>Small to Medium sized data warehousing</a:t>
            </a:r>
          </a:p>
          <a:p>
            <a:r>
              <a:rPr lang="en-US" dirty="0"/>
              <a:t>Query performance</a:t>
            </a:r>
          </a:p>
          <a:p>
            <a:r>
              <a:rPr lang="en-US" dirty="0"/>
              <a:t>Data Redundancy not an issue.</a:t>
            </a:r>
          </a:p>
        </p:txBody>
      </p:sp>
      <p:sp>
        <p:nvSpPr>
          <p:cNvPr id="13" name="Text Placeholder 4">
            <a:extLst>
              <a:ext uri="{FF2B5EF4-FFF2-40B4-BE49-F238E27FC236}">
                <a16:creationId xmlns:a16="http://schemas.microsoft.com/office/drawing/2014/main" id="{13B8F261-7CA2-5D63-C1EE-CD888E056148}"/>
              </a:ext>
            </a:extLst>
          </p:cNvPr>
          <p:cNvSpPr>
            <a:spLocks noGrp="1"/>
          </p:cNvSpPr>
          <p:nvPr>
            <p:ph type="body" sz="quarter" idx="3"/>
          </p:nvPr>
        </p:nvSpPr>
        <p:spPr>
          <a:xfrm>
            <a:off x="6522720" y="1447800"/>
            <a:ext cx="5183188" cy="281103"/>
          </a:xfrm>
        </p:spPr>
        <p:txBody>
          <a:bodyPr/>
          <a:lstStyle/>
          <a:p>
            <a:r>
              <a:rPr lang="en-US" dirty="0"/>
              <a:t>Snowflake Schema</a:t>
            </a:r>
          </a:p>
        </p:txBody>
      </p:sp>
      <p:sp>
        <p:nvSpPr>
          <p:cNvPr id="4" name="Content Placeholder 3">
            <a:extLst>
              <a:ext uri="{FF2B5EF4-FFF2-40B4-BE49-F238E27FC236}">
                <a16:creationId xmlns:a16="http://schemas.microsoft.com/office/drawing/2014/main" id="{F810DCBD-01E7-955A-8EDB-5214D71D3FB9}"/>
              </a:ext>
            </a:extLst>
          </p:cNvPr>
          <p:cNvSpPr>
            <a:spLocks noGrp="1"/>
          </p:cNvSpPr>
          <p:nvPr>
            <p:ph sz="quarter" idx="4"/>
          </p:nvPr>
        </p:nvSpPr>
        <p:spPr>
          <a:xfrm>
            <a:off x="6522720" y="1943099"/>
            <a:ext cx="5212080" cy="3840480"/>
          </a:xfrm>
        </p:spPr>
        <p:txBody>
          <a:bodyPr>
            <a:normAutofit/>
          </a:bodyPr>
          <a:lstStyle/>
          <a:p>
            <a:pPr marL="285750" indent="-285750">
              <a:buFont typeface="Arial" panose="020B0604020202020204" pitchFamily="34" charset="0"/>
              <a:buChar char="•"/>
            </a:pPr>
            <a:r>
              <a:rPr lang="en-US" dirty="0"/>
              <a:t>Normalization and Reducing Redundancy</a:t>
            </a:r>
          </a:p>
          <a:p>
            <a:pPr marL="285750" indent="-285750">
              <a:buFont typeface="Arial" panose="020B0604020202020204" pitchFamily="34" charset="0"/>
              <a:buChar char="•"/>
            </a:pPr>
            <a:r>
              <a:rPr lang="en-US" dirty="0"/>
              <a:t>Complex Data Relationships</a:t>
            </a:r>
          </a:p>
          <a:p>
            <a:pPr marL="285750" indent="-285750">
              <a:buFont typeface="Arial" panose="020B0604020202020204" pitchFamily="34" charset="0"/>
              <a:buChar char="•"/>
            </a:pPr>
            <a:r>
              <a:rPr lang="en-US" dirty="0"/>
              <a:t>Large-Scale Data Warehouses</a:t>
            </a:r>
          </a:p>
          <a:p>
            <a:pPr marL="285750" indent="-285750">
              <a:buFont typeface="Arial" panose="020B0604020202020204" pitchFamily="34" charset="0"/>
              <a:buChar char="•"/>
            </a:pPr>
            <a:r>
              <a:rPr lang="en-US" dirty="0"/>
              <a:t>Storage Efficiency</a:t>
            </a:r>
          </a:p>
          <a:p>
            <a:pPr marL="285750" indent="-285750">
              <a:buFont typeface="Arial" panose="020B0604020202020204" pitchFamily="34" charset="0"/>
              <a:buChar char="•"/>
            </a:pPr>
            <a:r>
              <a:rPr lang="en-US" dirty="0"/>
              <a:t>Data Update Frequency</a:t>
            </a:r>
          </a:p>
        </p:txBody>
      </p:sp>
      <p:sp>
        <p:nvSpPr>
          <p:cNvPr id="5" name="Footer Placeholder 4">
            <a:extLst>
              <a:ext uri="{FF2B5EF4-FFF2-40B4-BE49-F238E27FC236}">
                <a16:creationId xmlns:a16="http://schemas.microsoft.com/office/drawing/2014/main" id="{B4BC6A53-9B94-CE08-3C3F-F2F8909EC024}"/>
              </a:ext>
            </a:extLst>
          </p:cNvPr>
          <p:cNvSpPr>
            <a:spLocks noGrp="1"/>
          </p:cNvSpPr>
          <p:nvPr>
            <p:ph type="ftr" sz="quarter" idx="11"/>
          </p:nvPr>
        </p:nvSpPr>
        <p:spPr>
          <a:xfrm>
            <a:off x="1005840" y="6400800"/>
            <a:ext cx="1371600" cy="228600"/>
          </a:xfrm>
        </p:spPr>
        <p:txBody>
          <a:bodyPr anchor="ctr">
            <a:normAutofit/>
          </a:bodyPr>
          <a:lstStyle/>
          <a:p>
            <a:pPr>
              <a:spcAft>
                <a:spcPts val="600"/>
              </a:spcAft>
            </a:pPr>
            <a:r>
              <a:rPr lang="en-US"/>
              <a:t>© 2025–2027 Cognizant | Private</a:t>
            </a:r>
          </a:p>
        </p:txBody>
      </p:sp>
      <p:sp>
        <p:nvSpPr>
          <p:cNvPr id="6" name="Slide Number Placeholder 5">
            <a:extLst>
              <a:ext uri="{FF2B5EF4-FFF2-40B4-BE49-F238E27FC236}">
                <a16:creationId xmlns:a16="http://schemas.microsoft.com/office/drawing/2014/main" id="{93444945-6FC7-FE45-C8BF-8CC35C6EFBD5}"/>
              </a:ext>
            </a:extLst>
          </p:cNvPr>
          <p:cNvSpPr>
            <a:spLocks noGrp="1"/>
          </p:cNvSpPr>
          <p:nvPr>
            <p:ph type="sldNum" sz="quarter" idx="12"/>
          </p:nvPr>
        </p:nvSpPr>
        <p:spPr>
          <a:xfrm>
            <a:off x="457200" y="6400799"/>
            <a:ext cx="365760" cy="228600"/>
          </a:xfrm>
        </p:spPr>
        <p:txBody>
          <a:bodyPr anchor="ctr">
            <a:normAutofit/>
          </a:bodyPr>
          <a:lstStyle/>
          <a:p>
            <a:pPr>
              <a:spcAft>
                <a:spcPts val="600"/>
              </a:spcAft>
            </a:pPr>
            <a:fld id="{38826FC0-333C-E549-9FA3-0EE43DF298A3}" type="slidenum">
              <a:rPr lang="en-US" smtClean="0"/>
              <a:pPr>
                <a:spcAft>
                  <a:spcPts val="600"/>
                </a:spcAft>
              </a:pPr>
              <a:t>17</a:t>
            </a:fld>
            <a:endParaRPr lang="en-US"/>
          </a:p>
        </p:txBody>
      </p:sp>
    </p:spTree>
    <p:extLst>
      <p:ext uri="{BB962C8B-B14F-4D97-AF65-F5344CB8AC3E}">
        <p14:creationId xmlns:p14="http://schemas.microsoft.com/office/powerpoint/2010/main" val="4244688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F6534-E211-D9F4-AA5A-3ABE299A1F7F}"/>
              </a:ext>
            </a:extLst>
          </p:cNvPr>
          <p:cNvSpPr>
            <a:spLocks noGrp="1"/>
          </p:cNvSpPr>
          <p:nvPr>
            <p:ph type="title"/>
          </p:nvPr>
        </p:nvSpPr>
        <p:spPr>
          <a:xfrm>
            <a:off x="1005840" y="2192399"/>
            <a:ext cx="7143750" cy="498598"/>
          </a:xfrm>
        </p:spPr>
        <p:txBody>
          <a:bodyPr/>
          <a:lstStyle/>
          <a:p>
            <a:r>
              <a:rPr lang="en-US" dirty="0"/>
              <a:t>Thank you</a:t>
            </a:r>
          </a:p>
        </p:txBody>
      </p:sp>
      <p:sp>
        <p:nvSpPr>
          <p:cNvPr id="3" name="Footer Placeholder 2">
            <a:extLst>
              <a:ext uri="{FF2B5EF4-FFF2-40B4-BE49-F238E27FC236}">
                <a16:creationId xmlns:a16="http://schemas.microsoft.com/office/drawing/2014/main" id="{684EBEB8-1AA2-0916-04C4-F1B1042BE5C2}"/>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BDD50FAE-A947-A541-5E97-F641DC9C8BD0}"/>
              </a:ext>
            </a:extLst>
          </p:cNvPr>
          <p:cNvSpPr>
            <a:spLocks noGrp="1"/>
          </p:cNvSpPr>
          <p:nvPr>
            <p:ph type="sldNum" sz="quarter" idx="12"/>
          </p:nvPr>
        </p:nvSpPr>
        <p:spPr/>
        <p:txBody>
          <a:bodyPr/>
          <a:lstStyle/>
          <a:p>
            <a:fld id="{38826FC0-333C-E549-9FA3-0EE43DF298A3}" type="slidenum">
              <a:rPr lang="en-US" smtClean="0"/>
              <a:pPr/>
              <a:t>18</a:t>
            </a:fld>
            <a:endParaRPr lang="en-US" dirty="0"/>
          </a:p>
        </p:txBody>
      </p:sp>
    </p:spTree>
    <p:extLst>
      <p:ext uri="{BB962C8B-B14F-4D97-AF65-F5344CB8AC3E}">
        <p14:creationId xmlns:p14="http://schemas.microsoft.com/office/powerpoint/2010/main" val="723713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7AA00-E314-C467-9DC0-3F4B208C2C8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97C1FB-C7FA-B9BE-D081-5DA108FFD338}"/>
              </a:ext>
            </a:extLst>
          </p:cNvPr>
          <p:cNvSpPr>
            <a:spLocks noGrp="1"/>
          </p:cNvSpPr>
          <p:nvPr>
            <p:ph idx="1"/>
          </p:nvPr>
        </p:nvSpPr>
        <p:spPr/>
        <p:txBody>
          <a:bodyPr/>
          <a:lstStyle/>
          <a:p>
            <a:r>
              <a:rPr lang="en-US" sz="2000" dirty="0"/>
              <a:t>Introduction to Data Warehousing</a:t>
            </a:r>
          </a:p>
          <a:p>
            <a:r>
              <a:rPr lang="en-US" sz="2000" dirty="0"/>
              <a:t>Dimensional Modeling</a:t>
            </a:r>
          </a:p>
          <a:p>
            <a:r>
              <a:rPr lang="en-US" sz="2000" dirty="0"/>
              <a:t>Star Schema</a:t>
            </a:r>
          </a:p>
          <a:p>
            <a:r>
              <a:rPr lang="en-US" sz="2000" dirty="0"/>
              <a:t>Snowflake Schema</a:t>
            </a:r>
          </a:p>
          <a:p>
            <a:r>
              <a:rPr lang="en-US" sz="2000" dirty="0"/>
              <a:t>Comparison between Star Schema and Snowflake Schema</a:t>
            </a:r>
          </a:p>
          <a:p>
            <a:r>
              <a:rPr lang="en-US" sz="2000" dirty="0"/>
              <a:t>What to use when?</a:t>
            </a:r>
          </a:p>
        </p:txBody>
      </p:sp>
      <p:sp>
        <p:nvSpPr>
          <p:cNvPr id="7" name="Slide Number Placeholder 6">
            <a:extLst>
              <a:ext uri="{FF2B5EF4-FFF2-40B4-BE49-F238E27FC236}">
                <a16:creationId xmlns:a16="http://schemas.microsoft.com/office/drawing/2014/main" id="{320DA4E4-FB3A-9A75-07A8-8E3636076ABC}"/>
              </a:ext>
            </a:extLst>
          </p:cNvPr>
          <p:cNvSpPr>
            <a:spLocks noGrp="1"/>
          </p:cNvSpPr>
          <p:nvPr>
            <p:ph type="sldNum" sz="quarter" idx="12"/>
          </p:nvPr>
        </p:nvSpPr>
        <p:spPr/>
        <p:txBody>
          <a:bodyPr/>
          <a:lstStyle/>
          <a:p>
            <a:fld id="{38826FC0-333C-E549-9FA3-0EE43DF298A3}" type="slidenum">
              <a:rPr lang="en-US" smtClean="0"/>
              <a:pPr/>
              <a:t>2</a:t>
            </a:fld>
            <a:endParaRPr lang="en-US"/>
          </a:p>
        </p:txBody>
      </p:sp>
      <p:sp>
        <p:nvSpPr>
          <p:cNvPr id="4" name="Footer Placeholder 3">
            <a:extLst>
              <a:ext uri="{FF2B5EF4-FFF2-40B4-BE49-F238E27FC236}">
                <a16:creationId xmlns:a16="http://schemas.microsoft.com/office/drawing/2014/main" id="{A84C2A7E-3F72-1E1B-CE4A-4B5E01968A16}"/>
              </a:ext>
            </a:extLst>
          </p:cNvPr>
          <p:cNvSpPr>
            <a:spLocks noGrp="1"/>
          </p:cNvSpPr>
          <p:nvPr>
            <p:ph type="ftr" sz="quarter" idx="11"/>
          </p:nvPr>
        </p:nvSpPr>
        <p:spPr>
          <a:xfrm>
            <a:off x="1005839" y="6400800"/>
            <a:ext cx="1770311" cy="228600"/>
          </a:xfrm>
        </p:spPr>
        <p:txBody>
          <a:bodyPr/>
          <a:lstStyle/>
          <a:p>
            <a:r>
              <a:rPr lang="en-US"/>
              <a:t>© 2025–2027 Cognizant | Private</a:t>
            </a:r>
            <a:endParaRPr lang="en-US" dirty="0"/>
          </a:p>
        </p:txBody>
      </p:sp>
      <p:sp>
        <p:nvSpPr>
          <p:cNvPr id="2" name="Title 1">
            <a:extLst>
              <a:ext uri="{FF2B5EF4-FFF2-40B4-BE49-F238E27FC236}">
                <a16:creationId xmlns:a16="http://schemas.microsoft.com/office/drawing/2014/main" id="{2E98CD8F-0338-1E1B-4E29-B94B74E329F5}"/>
              </a:ext>
            </a:extLst>
          </p:cNvPr>
          <p:cNvSpPr>
            <a:spLocks noGrp="1"/>
          </p:cNvSpPr>
          <p:nvPr>
            <p:ph type="title"/>
          </p:nvPr>
        </p:nvSpPr>
        <p:spPr>
          <a:xfrm>
            <a:off x="457200" y="457200"/>
            <a:ext cx="11277600" cy="387798"/>
          </a:xfrm>
        </p:spPr>
        <p:txBody>
          <a:bodyPr/>
          <a:lstStyle/>
          <a:p>
            <a:r>
              <a:rPr lang="en-US" sz="2800" dirty="0"/>
              <a:t>What covered in this slides?</a:t>
            </a:r>
          </a:p>
        </p:txBody>
      </p:sp>
    </p:spTree>
    <p:extLst>
      <p:ext uri="{BB962C8B-B14F-4D97-AF65-F5344CB8AC3E}">
        <p14:creationId xmlns:p14="http://schemas.microsoft.com/office/powerpoint/2010/main" val="232567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74B4-39AA-60EC-BF1E-2012605EBC7A}"/>
              </a:ext>
            </a:extLst>
          </p:cNvPr>
          <p:cNvSpPr>
            <a:spLocks noGrp="1"/>
          </p:cNvSpPr>
          <p:nvPr>
            <p:ph type="title"/>
          </p:nvPr>
        </p:nvSpPr>
        <p:spPr>
          <a:xfrm>
            <a:off x="1005840" y="2192399"/>
            <a:ext cx="7143750" cy="498598"/>
          </a:xfrm>
        </p:spPr>
        <p:txBody>
          <a:bodyPr/>
          <a:lstStyle/>
          <a:p>
            <a:r>
              <a:rPr lang="en-US" dirty="0"/>
              <a:t>Data Warehousing</a:t>
            </a:r>
          </a:p>
        </p:txBody>
      </p:sp>
      <p:sp>
        <p:nvSpPr>
          <p:cNvPr id="3" name="Footer Placeholder 2">
            <a:extLst>
              <a:ext uri="{FF2B5EF4-FFF2-40B4-BE49-F238E27FC236}">
                <a16:creationId xmlns:a16="http://schemas.microsoft.com/office/drawing/2014/main" id="{940240EC-4660-60D2-5814-20BC2DD18FDE}"/>
              </a:ext>
            </a:extLst>
          </p:cNvPr>
          <p:cNvSpPr>
            <a:spLocks noGrp="1"/>
          </p:cNvSpPr>
          <p:nvPr>
            <p:ph type="ftr" sz="quarter" idx="11"/>
          </p:nvPr>
        </p:nvSpPr>
        <p:spPr/>
        <p:txBody>
          <a:bodyPr/>
          <a:lstStyle/>
          <a:p>
            <a:r>
              <a:rPr lang="en-US" dirty="0"/>
              <a:t>© 2025–2027 Cognizant | Private</a:t>
            </a:r>
          </a:p>
        </p:txBody>
      </p:sp>
      <p:sp>
        <p:nvSpPr>
          <p:cNvPr id="4" name="Slide Number Placeholder 3">
            <a:extLst>
              <a:ext uri="{FF2B5EF4-FFF2-40B4-BE49-F238E27FC236}">
                <a16:creationId xmlns:a16="http://schemas.microsoft.com/office/drawing/2014/main" id="{2FE989B2-069C-A0D8-A070-C7D51D42D9EE}"/>
              </a:ext>
            </a:extLst>
          </p:cNvPr>
          <p:cNvSpPr>
            <a:spLocks noGrp="1"/>
          </p:cNvSpPr>
          <p:nvPr>
            <p:ph type="sldNum" sz="quarter" idx="12"/>
          </p:nvPr>
        </p:nvSpPr>
        <p:spPr/>
        <p:txBody>
          <a:bodyPr/>
          <a:lstStyle/>
          <a:p>
            <a:fld id="{38826FC0-333C-E549-9FA3-0EE43DF298A3}" type="slidenum">
              <a:rPr lang="en-US" smtClean="0"/>
              <a:pPr/>
              <a:t>3</a:t>
            </a:fld>
            <a:endParaRPr lang="en-US" dirty="0"/>
          </a:p>
        </p:txBody>
      </p:sp>
    </p:spTree>
    <p:extLst>
      <p:ext uri="{BB962C8B-B14F-4D97-AF65-F5344CB8AC3E}">
        <p14:creationId xmlns:p14="http://schemas.microsoft.com/office/powerpoint/2010/main" val="49385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802595-C9AC-60D8-C7A9-0A0FAF1F1CDA}"/>
              </a:ext>
            </a:extLst>
          </p:cNvPr>
          <p:cNvSpPr>
            <a:spLocks noGrp="1"/>
          </p:cNvSpPr>
          <p:nvPr>
            <p:ph type="title"/>
          </p:nvPr>
        </p:nvSpPr>
        <p:spPr>
          <a:xfrm>
            <a:off x="457200" y="457200"/>
            <a:ext cx="11277600" cy="332399"/>
          </a:xfrm>
        </p:spPr>
        <p:txBody>
          <a:bodyPr wrap="square" anchor="t">
            <a:normAutofit/>
          </a:bodyPr>
          <a:lstStyle/>
          <a:p>
            <a:r>
              <a:rPr lang="en-US" dirty="0"/>
              <a:t>Brief on Data Warehousing</a:t>
            </a:r>
          </a:p>
        </p:txBody>
      </p:sp>
      <p:sp>
        <p:nvSpPr>
          <p:cNvPr id="12" name="Content Placeholder 2">
            <a:extLst>
              <a:ext uri="{FF2B5EF4-FFF2-40B4-BE49-F238E27FC236}">
                <a16:creationId xmlns:a16="http://schemas.microsoft.com/office/drawing/2014/main" id="{51B5C6C3-3EFA-CE16-B766-B3E7FC64F668}"/>
              </a:ext>
            </a:extLst>
          </p:cNvPr>
          <p:cNvSpPr>
            <a:spLocks noGrp="1"/>
          </p:cNvSpPr>
          <p:nvPr>
            <p:ph sz="half" idx="1"/>
          </p:nvPr>
        </p:nvSpPr>
        <p:spPr>
          <a:xfrm>
            <a:off x="457200" y="1444749"/>
            <a:ext cx="5212080" cy="4572000"/>
          </a:xfrm>
        </p:spPr>
        <p:txBody>
          <a:bodyPr/>
          <a:lstStyle/>
          <a:p>
            <a:pPr algn="just"/>
            <a:r>
              <a:rPr lang="en-US" sz="1800" dirty="0"/>
              <a:t>Collecting, storing, managing large volume of data from multiple sources.</a:t>
            </a:r>
          </a:p>
          <a:p>
            <a:pPr algn="just"/>
            <a:r>
              <a:rPr lang="en-US" sz="1800" dirty="0"/>
              <a:t>Components: Data sources, ETL process, Data Storage, Metadata, Access tools.</a:t>
            </a:r>
          </a:p>
          <a:p>
            <a:pPr algn="just"/>
            <a:r>
              <a:rPr lang="en-US" sz="1800" dirty="0"/>
              <a:t>Benefits: Improved decision making, Enhance Data Quality, Performance, Historical Analysis.</a:t>
            </a:r>
          </a:p>
          <a:p>
            <a:pPr algn="just"/>
            <a:r>
              <a:rPr lang="en-US" sz="1800" dirty="0"/>
              <a:t>Data warehouses are optimized for read-heavy operations, complex queries and data analysis.</a:t>
            </a:r>
          </a:p>
          <a:p>
            <a:pPr algn="just"/>
            <a:r>
              <a:rPr lang="en-US" sz="1800" dirty="0"/>
              <a:t>OLAP rather than OLTP</a:t>
            </a:r>
          </a:p>
          <a:p>
            <a:pPr algn="just"/>
            <a:r>
              <a:rPr lang="en-US" sz="1800" dirty="0"/>
              <a:t>Designed to scale with growing data volumes.</a:t>
            </a:r>
          </a:p>
        </p:txBody>
      </p:sp>
      <p:pic>
        <p:nvPicPr>
          <p:cNvPr id="7" name="Picture 2" descr="ETL Architecture">
            <a:extLst>
              <a:ext uri="{FF2B5EF4-FFF2-40B4-BE49-F238E27FC236}">
                <a16:creationId xmlns:a16="http://schemas.microsoft.com/office/drawing/2014/main" id="{5DE8D9E5-25F1-B2FB-CB72-5266176ACB55}"/>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522720" y="2238792"/>
            <a:ext cx="5212080" cy="2983915"/>
          </a:xfrm>
          <a:prstGeom prst="rect">
            <a:avLst/>
          </a:prstGeom>
          <a:solidFill>
            <a:srgbClr val="FFFFFF"/>
          </a:solidFill>
        </p:spPr>
      </p:pic>
      <p:sp>
        <p:nvSpPr>
          <p:cNvPr id="5" name="Footer Placeholder 4">
            <a:extLst>
              <a:ext uri="{FF2B5EF4-FFF2-40B4-BE49-F238E27FC236}">
                <a16:creationId xmlns:a16="http://schemas.microsoft.com/office/drawing/2014/main" id="{A2157599-8E24-B8F0-D905-D5B83210D635}"/>
              </a:ext>
            </a:extLst>
          </p:cNvPr>
          <p:cNvSpPr>
            <a:spLocks noGrp="1"/>
          </p:cNvSpPr>
          <p:nvPr>
            <p:ph type="ftr" sz="quarter" idx="11"/>
          </p:nvPr>
        </p:nvSpPr>
        <p:spPr>
          <a:xfrm>
            <a:off x="1005840" y="6400800"/>
            <a:ext cx="1371600" cy="228600"/>
          </a:xfrm>
        </p:spPr>
        <p:txBody>
          <a:bodyPr anchor="ctr">
            <a:normAutofit/>
          </a:bodyPr>
          <a:lstStyle/>
          <a:p>
            <a:pPr>
              <a:spcAft>
                <a:spcPts val="600"/>
              </a:spcAft>
            </a:pPr>
            <a:r>
              <a:rPr lang="en-US"/>
              <a:t>© 2025–2027 Cognizant | Private</a:t>
            </a:r>
          </a:p>
        </p:txBody>
      </p:sp>
      <p:sp>
        <p:nvSpPr>
          <p:cNvPr id="6" name="Slide Number Placeholder 5">
            <a:extLst>
              <a:ext uri="{FF2B5EF4-FFF2-40B4-BE49-F238E27FC236}">
                <a16:creationId xmlns:a16="http://schemas.microsoft.com/office/drawing/2014/main" id="{7CA4B919-DBB4-BF96-2459-D2C96C02438A}"/>
              </a:ext>
            </a:extLst>
          </p:cNvPr>
          <p:cNvSpPr>
            <a:spLocks noGrp="1"/>
          </p:cNvSpPr>
          <p:nvPr>
            <p:ph type="sldNum" sz="quarter" idx="12"/>
          </p:nvPr>
        </p:nvSpPr>
        <p:spPr>
          <a:xfrm>
            <a:off x="457200" y="6400799"/>
            <a:ext cx="365760" cy="228600"/>
          </a:xfrm>
        </p:spPr>
        <p:txBody>
          <a:bodyPr anchor="ctr">
            <a:normAutofit/>
          </a:bodyPr>
          <a:lstStyle/>
          <a:p>
            <a:pPr>
              <a:spcAft>
                <a:spcPts val="600"/>
              </a:spcAft>
            </a:pPr>
            <a:fld id="{38826FC0-333C-E549-9FA3-0EE43DF298A3}" type="slidenum">
              <a:rPr lang="en-US" smtClean="0"/>
              <a:pPr>
                <a:spcAft>
                  <a:spcPts val="600"/>
                </a:spcAft>
              </a:pPr>
              <a:t>4</a:t>
            </a:fld>
            <a:endParaRPr lang="en-US"/>
          </a:p>
        </p:txBody>
      </p:sp>
    </p:spTree>
    <p:extLst>
      <p:ext uri="{BB962C8B-B14F-4D97-AF65-F5344CB8AC3E}">
        <p14:creationId xmlns:p14="http://schemas.microsoft.com/office/powerpoint/2010/main" val="875909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9FD2-67FC-F539-55F6-10ED18C317B9}"/>
              </a:ext>
            </a:extLst>
          </p:cNvPr>
          <p:cNvSpPr>
            <a:spLocks noGrp="1"/>
          </p:cNvSpPr>
          <p:nvPr>
            <p:ph type="title"/>
          </p:nvPr>
        </p:nvSpPr>
        <p:spPr>
          <a:xfrm>
            <a:off x="1005840" y="2192399"/>
            <a:ext cx="7143750" cy="498598"/>
          </a:xfrm>
        </p:spPr>
        <p:txBody>
          <a:bodyPr/>
          <a:lstStyle/>
          <a:p>
            <a:r>
              <a:rPr lang="en-US" dirty="0"/>
              <a:t>Data Dimensional Modeling</a:t>
            </a:r>
          </a:p>
        </p:txBody>
      </p:sp>
      <p:sp>
        <p:nvSpPr>
          <p:cNvPr id="3" name="Footer Placeholder 2">
            <a:extLst>
              <a:ext uri="{FF2B5EF4-FFF2-40B4-BE49-F238E27FC236}">
                <a16:creationId xmlns:a16="http://schemas.microsoft.com/office/drawing/2014/main" id="{86BCB1B9-9B75-DDB3-A053-3D9A577C0799}"/>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74D79B79-C185-C008-1EAC-E7133ACA27D1}"/>
              </a:ext>
            </a:extLst>
          </p:cNvPr>
          <p:cNvSpPr>
            <a:spLocks noGrp="1"/>
          </p:cNvSpPr>
          <p:nvPr>
            <p:ph type="sldNum" sz="quarter" idx="12"/>
          </p:nvPr>
        </p:nvSpPr>
        <p:spPr/>
        <p:txBody>
          <a:bodyPr/>
          <a:lstStyle/>
          <a:p>
            <a:fld id="{38826FC0-333C-E549-9FA3-0EE43DF298A3}" type="slidenum">
              <a:rPr lang="en-US" smtClean="0"/>
              <a:pPr/>
              <a:t>5</a:t>
            </a:fld>
            <a:endParaRPr lang="en-US" dirty="0"/>
          </a:p>
        </p:txBody>
      </p:sp>
    </p:spTree>
    <p:extLst>
      <p:ext uri="{BB962C8B-B14F-4D97-AF65-F5344CB8AC3E}">
        <p14:creationId xmlns:p14="http://schemas.microsoft.com/office/powerpoint/2010/main" val="186874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CB864-8673-60E2-63DA-4189E2A67FF7}"/>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6CAE9A4C-BEA8-33C1-A8DE-D6381D9C988F}"/>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EBA396EE-7A31-1505-2E7D-29E0E368BA69}"/>
              </a:ext>
            </a:extLst>
          </p:cNvPr>
          <p:cNvSpPr>
            <a:spLocks noGrp="1"/>
          </p:cNvSpPr>
          <p:nvPr>
            <p:ph type="sldNum" sz="quarter" idx="12"/>
          </p:nvPr>
        </p:nvSpPr>
        <p:spPr/>
        <p:txBody>
          <a:bodyPr/>
          <a:lstStyle/>
          <a:p>
            <a:fld id="{38826FC0-333C-E549-9FA3-0EE43DF298A3}" type="slidenum">
              <a:rPr lang="en-US" smtClean="0"/>
              <a:pPr/>
              <a:t>6</a:t>
            </a:fld>
            <a:endParaRPr lang="en-US" dirty="0"/>
          </a:p>
        </p:txBody>
      </p:sp>
      <p:pic>
        <p:nvPicPr>
          <p:cNvPr id="5" name="Picture 2">
            <a:extLst>
              <a:ext uri="{FF2B5EF4-FFF2-40B4-BE49-F238E27FC236}">
                <a16:creationId xmlns:a16="http://schemas.microsoft.com/office/drawing/2014/main" id="{83F9428C-B532-9ADF-BB5F-59A976D3C5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642" y="1012614"/>
            <a:ext cx="6590161" cy="45053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1916FF2-9DE6-768D-C1B2-F968E7014697}"/>
              </a:ext>
            </a:extLst>
          </p:cNvPr>
          <p:cNvSpPr txBox="1"/>
          <p:nvPr/>
        </p:nvSpPr>
        <p:spPr>
          <a:xfrm>
            <a:off x="514685" y="1498310"/>
            <a:ext cx="5190656" cy="2062103"/>
          </a:xfrm>
          <a:prstGeom prst="rect">
            <a:avLst/>
          </a:prstGeom>
          <a:noFill/>
        </p:spPr>
        <p:txBody>
          <a:bodyPr wrap="square">
            <a:spAutoFit/>
          </a:bodyPr>
          <a:lstStyle/>
          <a:p>
            <a:pPr algn="just" rtl="0"/>
            <a:r>
              <a:rPr lang="en-US" dirty="0">
                <a:solidFill>
                  <a:schemeClr val="accent3">
                    <a:lumMod val="50000"/>
                  </a:schemeClr>
                </a:solidFill>
              </a:rPr>
              <a:t>Dimension models are a fundamental concept in </a:t>
            </a:r>
            <a:r>
              <a:rPr lang="en-US" b="1" dirty="0">
                <a:solidFill>
                  <a:schemeClr val="accent3">
                    <a:lumMod val="50000"/>
                  </a:schemeClr>
                </a:solidFill>
              </a:rPr>
              <a:t>data warehousing and business </a:t>
            </a:r>
            <a:r>
              <a:rPr lang="en-US" sz="2000" b="1" dirty="0">
                <a:solidFill>
                  <a:schemeClr val="accent3">
                    <a:lumMod val="50000"/>
                  </a:schemeClr>
                </a:solidFill>
              </a:rPr>
              <a:t>intelligence</a:t>
            </a:r>
            <a:r>
              <a:rPr lang="en-US" b="1" dirty="0">
                <a:solidFill>
                  <a:schemeClr val="accent3">
                    <a:lumMod val="50000"/>
                  </a:schemeClr>
                </a:solidFill>
              </a:rPr>
              <a:t>,</a:t>
            </a:r>
            <a:r>
              <a:rPr lang="en-US" dirty="0">
                <a:solidFill>
                  <a:schemeClr val="accent3">
                    <a:lumMod val="50000"/>
                  </a:schemeClr>
                </a:solidFill>
              </a:rPr>
              <a:t> providing a </a:t>
            </a:r>
            <a:r>
              <a:rPr lang="en-US" b="1" dirty="0">
                <a:solidFill>
                  <a:schemeClr val="accent3">
                    <a:lumMod val="50000"/>
                  </a:schemeClr>
                </a:solidFill>
              </a:rPr>
              <a:t>structured way to organize and analyze data</a:t>
            </a:r>
            <a:r>
              <a:rPr lang="en-US" dirty="0">
                <a:solidFill>
                  <a:schemeClr val="accent3">
                    <a:lumMod val="50000"/>
                  </a:schemeClr>
                </a:solidFill>
              </a:rPr>
              <a:t>. This document explores the characteristics, components, and significance of dimension models in the context of data analysis and reporting.</a:t>
            </a:r>
          </a:p>
        </p:txBody>
      </p:sp>
      <p:sp>
        <p:nvSpPr>
          <p:cNvPr id="7" name="TextBox 6">
            <a:extLst>
              <a:ext uri="{FF2B5EF4-FFF2-40B4-BE49-F238E27FC236}">
                <a16:creationId xmlns:a16="http://schemas.microsoft.com/office/drawing/2014/main" id="{47FF512E-D6F1-F783-19C1-C0BDD0674721}"/>
              </a:ext>
            </a:extLst>
          </p:cNvPr>
          <p:cNvSpPr txBox="1"/>
          <p:nvPr/>
        </p:nvSpPr>
        <p:spPr>
          <a:xfrm>
            <a:off x="381931" y="443228"/>
            <a:ext cx="7730542" cy="523220"/>
          </a:xfrm>
          <a:prstGeom prst="rect">
            <a:avLst/>
          </a:prstGeom>
          <a:noFill/>
        </p:spPr>
        <p:txBody>
          <a:bodyPr wrap="square">
            <a:spAutoFit/>
          </a:bodyPr>
          <a:lstStyle/>
          <a:p>
            <a:pPr rtl="0"/>
            <a:r>
              <a:rPr lang="en-IN" sz="2800" b="1" spc="300" dirty="0">
                <a:solidFill>
                  <a:schemeClr val="accent3">
                    <a:lumMod val="50000"/>
                  </a:schemeClr>
                </a:solidFill>
              </a:rPr>
              <a:t>Understanding Dimension Models</a:t>
            </a:r>
          </a:p>
        </p:txBody>
      </p:sp>
      <p:sp>
        <p:nvSpPr>
          <p:cNvPr id="8" name="TextBox 7">
            <a:extLst>
              <a:ext uri="{FF2B5EF4-FFF2-40B4-BE49-F238E27FC236}">
                <a16:creationId xmlns:a16="http://schemas.microsoft.com/office/drawing/2014/main" id="{C01D5C7D-E990-A804-60CA-F37F2C207A96}"/>
              </a:ext>
            </a:extLst>
          </p:cNvPr>
          <p:cNvSpPr txBox="1"/>
          <p:nvPr/>
        </p:nvSpPr>
        <p:spPr>
          <a:xfrm>
            <a:off x="681857" y="5445276"/>
            <a:ext cx="11126515" cy="707886"/>
          </a:xfrm>
          <a:prstGeom prst="rect">
            <a:avLst/>
          </a:prstGeom>
          <a:noFill/>
        </p:spPr>
        <p:txBody>
          <a:bodyPr wrap="square">
            <a:spAutoFit/>
          </a:bodyPr>
          <a:lstStyle/>
          <a:p>
            <a:pPr algn="just"/>
            <a:r>
              <a:rPr lang="en-US" sz="2000" dirty="0">
                <a:solidFill>
                  <a:schemeClr val="accent3">
                    <a:lumMod val="50000"/>
                  </a:schemeClr>
                </a:solidFill>
              </a:rPr>
              <a:t>It organizes data into a structure that makes it easy to retrieve and analyze for decision-making. It primarily involves </a:t>
            </a:r>
            <a:r>
              <a:rPr lang="en-US" sz="2000" b="1" dirty="0">
                <a:solidFill>
                  <a:schemeClr val="accent3">
                    <a:lumMod val="50000"/>
                  </a:schemeClr>
                </a:solidFill>
              </a:rPr>
              <a:t>facts</a:t>
            </a:r>
            <a:r>
              <a:rPr lang="en-US" sz="2000" dirty="0">
                <a:solidFill>
                  <a:schemeClr val="accent3">
                    <a:lumMod val="50000"/>
                  </a:schemeClr>
                </a:solidFill>
              </a:rPr>
              <a:t> and </a:t>
            </a:r>
            <a:r>
              <a:rPr lang="en-US" sz="2000" b="1" dirty="0">
                <a:solidFill>
                  <a:schemeClr val="accent3">
                    <a:lumMod val="50000"/>
                  </a:schemeClr>
                </a:solidFill>
              </a:rPr>
              <a:t>dimensions</a:t>
            </a:r>
            <a:r>
              <a:rPr lang="en-US" sz="2000" dirty="0">
                <a:solidFill>
                  <a:schemeClr val="accent3">
                    <a:lumMod val="50000"/>
                  </a:schemeClr>
                </a:solidFill>
              </a:rPr>
              <a:t>, forming a star-like or snowflake-like schema. </a:t>
            </a:r>
            <a:endParaRPr lang="en-IN" sz="2000" dirty="0">
              <a:solidFill>
                <a:schemeClr val="accent3">
                  <a:lumMod val="50000"/>
                </a:schemeClr>
              </a:solidFill>
            </a:endParaRPr>
          </a:p>
        </p:txBody>
      </p:sp>
    </p:spTree>
    <p:extLst>
      <p:ext uri="{BB962C8B-B14F-4D97-AF65-F5344CB8AC3E}">
        <p14:creationId xmlns:p14="http://schemas.microsoft.com/office/powerpoint/2010/main" val="3670789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FF1F-EF67-5E02-22B7-90F4D5BDF6BF}"/>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D2578D57-6893-5B8A-42DA-D0952D2BE40E}"/>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4EA52367-7E57-DE34-EE86-EC41A824B9C4}"/>
              </a:ext>
            </a:extLst>
          </p:cNvPr>
          <p:cNvSpPr>
            <a:spLocks noGrp="1"/>
          </p:cNvSpPr>
          <p:nvPr>
            <p:ph type="sldNum" sz="quarter" idx="12"/>
          </p:nvPr>
        </p:nvSpPr>
        <p:spPr/>
        <p:txBody>
          <a:bodyPr/>
          <a:lstStyle/>
          <a:p>
            <a:fld id="{38826FC0-333C-E549-9FA3-0EE43DF298A3}" type="slidenum">
              <a:rPr lang="en-US" smtClean="0"/>
              <a:pPr/>
              <a:t>7</a:t>
            </a:fld>
            <a:endParaRPr lang="en-US" dirty="0"/>
          </a:p>
        </p:txBody>
      </p:sp>
      <p:pic>
        <p:nvPicPr>
          <p:cNvPr id="5" name="Picture 2">
            <a:extLst>
              <a:ext uri="{FF2B5EF4-FFF2-40B4-BE49-F238E27FC236}">
                <a16:creationId xmlns:a16="http://schemas.microsoft.com/office/drawing/2014/main" id="{8A5CECD4-0288-18A1-BBC9-B658B6DD2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549" y="1858394"/>
            <a:ext cx="8724900" cy="51339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0839575-DD6D-9AD3-4E9E-039FC132C96E}"/>
              </a:ext>
            </a:extLst>
          </p:cNvPr>
          <p:cNvSpPr txBox="1"/>
          <p:nvPr/>
        </p:nvSpPr>
        <p:spPr>
          <a:xfrm>
            <a:off x="325820" y="504772"/>
            <a:ext cx="11540359" cy="1692771"/>
          </a:xfrm>
          <a:prstGeom prst="rect">
            <a:avLst/>
          </a:prstGeom>
          <a:noFill/>
        </p:spPr>
        <p:txBody>
          <a:bodyPr wrap="square">
            <a:spAutoFit/>
          </a:bodyPr>
          <a:lstStyle/>
          <a:p>
            <a:pPr algn="just" rtl="0"/>
            <a:r>
              <a:rPr lang="en-US" sz="3200" b="1" dirty="0">
                <a:solidFill>
                  <a:schemeClr val="accent3">
                    <a:lumMod val="50000"/>
                  </a:schemeClr>
                </a:solidFill>
              </a:rPr>
              <a:t>What is a Dimension Model?</a:t>
            </a:r>
          </a:p>
          <a:p>
            <a:pPr algn="just" rtl="0"/>
            <a:r>
              <a:rPr lang="en-US" dirty="0">
                <a:solidFill>
                  <a:schemeClr val="accent3">
                    <a:lumMod val="50000"/>
                  </a:schemeClr>
                </a:solidFill>
              </a:rPr>
              <a:t>A dimension model is a design framework used in data warehousing that focuses on the organization of data into dimensions and facts. It allows for efficient querying and reporting by structuring data in a way that is intuitive for users. The primary goal of a dimension model is to enable users to analyze data from various perspectives, making it easier to derive insights and make informed decisions.</a:t>
            </a:r>
          </a:p>
        </p:txBody>
      </p:sp>
    </p:spTree>
    <p:extLst>
      <p:ext uri="{BB962C8B-B14F-4D97-AF65-F5344CB8AC3E}">
        <p14:creationId xmlns:p14="http://schemas.microsoft.com/office/powerpoint/2010/main" val="83537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835F-510B-9CF6-2268-DB775750A60A}"/>
              </a:ext>
            </a:extLst>
          </p:cNvPr>
          <p:cNvSpPr>
            <a:spLocks noGrp="1"/>
          </p:cNvSpPr>
          <p:nvPr>
            <p:ph type="title"/>
          </p:nvPr>
        </p:nvSpPr>
        <p:spPr/>
        <p:txBody>
          <a:bodyPr/>
          <a:lstStyle/>
          <a:p>
            <a:endParaRPr lang="en-US"/>
          </a:p>
        </p:txBody>
      </p:sp>
      <p:sp>
        <p:nvSpPr>
          <p:cNvPr id="3" name="Footer Placeholder 2">
            <a:extLst>
              <a:ext uri="{FF2B5EF4-FFF2-40B4-BE49-F238E27FC236}">
                <a16:creationId xmlns:a16="http://schemas.microsoft.com/office/drawing/2014/main" id="{2FCD5899-4315-96AA-6C71-7D30E759061F}"/>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2DB5B3FA-9C76-77F7-A504-FBB7F3FE6FCA}"/>
              </a:ext>
            </a:extLst>
          </p:cNvPr>
          <p:cNvSpPr>
            <a:spLocks noGrp="1"/>
          </p:cNvSpPr>
          <p:nvPr>
            <p:ph type="sldNum" sz="quarter" idx="12"/>
          </p:nvPr>
        </p:nvSpPr>
        <p:spPr/>
        <p:txBody>
          <a:bodyPr/>
          <a:lstStyle/>
          <a:p>
            <a:fld id="{38826FC0-333C-E549-9FA3-0EE43DF298A3}" type="slidenum">
              <a:rPr lang="en-US" smtClean="0"/>
              <a:pPr/>
              <a:t>8</a:t>
            </a:fld>
            <a:endParaRPr lang="en-US" dirty="0"/>
          </a:p>
        </p:txBody>
      </p:sp>
      <p:sp>
        <p:nvSpPr>
          <p:cNvPr id="5" name="Title 1">
            <a:extLst>
              <a:ext uri="{FF2B5EF4-FFF2-40B4-BE49-F238E27FC236}">
                <a16:creationId xmlns:a16="http://schemas.microsoft.com/office/drawing/2014/main" id="{05D9202D-E4EC-17E4-193B-4B95D5DE0259}"/>
              </a:ext>
            </a:extLst>
          </p:cNvPr>
          <p:cNvSpPr txBox="1">
            <a:spLocks/>
          </p:cNvSpPr>
          <p:nvPr/>
        </p:nvSpPr>
        <p:spPr>
          <a:xfrm>
            <a:off x="515213" y="320528"/>
            <a:ext cx="5464949" cy="1048827"/>
          </a:xfrm>
          <a:prstGeom prst="rect">
            <a:avLst/>
          </a:prstGeom>
        </p:spPr>
        <p:txBody>
          <a:bodyPr vert="horz" wrap="square" lIns="0" tIns="0" rIns="0" bIns="0" rtlCol="0" anchor="b" anchorCtr="0">
            <a:normAutofit/>
          </a:bodyPr>
          <a:lstStyle>
            <a:lvl1pPr algn="l" defTabSz="914400" rtl="0" eaLnBrk="1" latinLnBrk="0" hangingPunct="1">
              <a:lnSpc>
                <a:spcPct val="90000"/>
              </a:lnSpc>
              <a:spcBef>
                <a:spcPct val="0"/>
              </a:spcBef>
              <a:buNone/>
              <a:defRPr sz="1400" b="1" kern="1200">
                <a:solidFill>
                  <a:schemeClr val="tx1"/>
                </a:solidFill>
                <a:latin typeface="+mj-lt"/>
                <a:ea typeface="+mj-ea"/>
                <a:cs typeface="+mj-cs"/>
              </a:defRPr>
            </a:lvl1pPr>
          </a:lstStyle>
          <a:p>
            <a:r>
              <a:rPr lang="en-US" sz="3200" spc="300" dirty="0">
                <a:solidFill>
                  <a:schemeClr val="accent3">
                    <a:lumMod val="50000"/>
                  </a:schemeClr>
                </a:solidFill>
                <a:cs typeface="Times New Roman" panose="02020603050405020304" pitchFamily="18" charset="0"/>
              </a:rPr>
              <a:t>What is Dimensional Model</a:t>
            </a:r>
          </a:p>
        </p:txBody>
      </p:sp>
      <p:sp>
        <p:nvSpPr>
          <p:cNvPr id="6" name="Content Placeholder 2">
            <a:extLst>
              <a:ext uri="{FF2B5EF4-FFF2-40B4-BE49-F238E27FC236}">
                <a16:creationId xmlns:a16="http://schemas.microsoft.com/office/drawing/2014/main" id="{6B7333FF-26DB-4F92-4C66-424906B5C812}"/>
              </a:ext>
            </a:extLst>
          </p:cNvPr>
          <p:cNvSpPr txBox="1">
            <a:spLocks/>
          </p:cNvSpPr>
          <p:nvPr/>
        </p:nvSpPr>
        <p:spPr>
          <a:xfrm>
            <a:off x="274797" y="2003171"/>
            <a:ext cx="5464948" cy="4351338"/>
          </a:xfrm>
          <a:prstGeom prst="rect">
            <a:avLst/>
          </a:prstGeom>
        </p:spPr>
        <p:txBody>
          <a:bodyPr>
            <a:normAutofit/>
          </a:bodyPr>
          <a:lstStyle>
            <a:lvl1pPr marL="18288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600" b="0" kern="1200">
                <a:solidFill>
                  <a:schemeClr val="tx1"/>
                </a:solidFill>
                <a:latin typeface="+mn-lt"/>
                <a:ea typeface="+mn-ea"/>
                <a:cs typeface="+mn-cs"/>
              </a:defRPr>
            </a:lvl1pPr>
            <a:lvl2pPr marL="393192" indent="-187325"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400" b="0" kern="1200" baseline="0">
                <a:solidFill>
                  <a:schemeClr val="tx1"/>
                </a:solidFill>
                <a:latin typeface="+mn-lt"/>
                <a:ea typeface="+mn-ea"/>
                <a:cs typeface="+mn-cs"/>
              </a:defRPr>
            </a:lvl2pPr>
            <a:lvl3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3pPr>
            <a:lvl4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4pPr>
            <a:lvl5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5pPr>
            <a:lvl6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6pPr>
            <a:lvl7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7pPr>
            <a:lvl8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8pPr>
            <a:lvl9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9pPr>
          </a:lstStyle>
          <a:p>
            <a:r>
              <a:rPr lang="en-US" sz="2400">
                <a:solidFill>
                  <a:schemeClr val="accent3">
                    <a:lumMod val="50000"/>
                  </a:schemeClr>
                </a:solidFill>
              </a:rPr>
              <a:t>A dimensional model is a database structure that is optimized for online queries and data warehousing tools.</a:t>
            </a:r>
          </a:p>
          <a:p>
            <a:r>
              <a:rPr lang="en-US" sz="2400">
                <a:solidFill>
                  <a:schemeClr val="accent3">
                    <a:lumMod val="50000"/>
                  </a:schemeClr>
                </a:solidFill>
              </a:rPr>
              <a:t>It is comprised of </a:t>
            </a:r>
            <a:r>
              <a:rPr lang="en-US" sz="2400" b="1">
                <a:solidFill>
                  <a:schemeClr val="accent3">
                    <a:lumMod val="50000"/>
                  </a:schemeClr>
                </a:solidFill>
              </a:rPr>
              <a:t>“fact” </a:t>
            </a:r>
            <a:r>
              <a:rPr lang="en-US" sz="2400">
                <a:solidFill>
                  <a:schemeClr val="accent3">
                    <a:lumMod val="50000"/>
                  </a:schemeClr>
                </a:solidFill>
              </a:rPr>
              <a:t>and </a:t>
            </a:r>
            <a:r>
              <a:rPr lang="en-US" sz="2400" b="1">
                <a:solidFill>
                  <a:schemeClr val="accent3">
                    <a:lumMod val="50000"/>
                  </a:schemeClr>
                </a:solidFill>
              </a:rPr>
              <a:t>“dimension” </a:t>
            </a:r>
            <a:r>
              <a:rPr lang="en-US" sz="2400">
                <a:solidFill>
                  <a:schemeClr val="accent3">
                    <a:lumMod val="50000"/>
                  </a:schemeClr>
                </a:solidFill>
              </a:rPr>
              <a:t>tables. </a:t>
            </a:r>
          </a:p>
          <a:p>
            <a:r>
              <a:rPr lang="en-US" sz="2400">
                <a:solidFill>
                  <a:schemeClr val="accent3">
                    <a:lumMod val="50000"/>
                  </a:schemeClr>
                </a:solidFill>
              </a:rPr>
              <a:t>A fact is a numeric values that a business wishes to count or sum.</a:t>
            </a:r>
          </a:p>
          <a:p>
            <a:r>
              <a:rPr lang="en-US" sz="2400">
                <a:solidFill>
                  <a:schemeClr val="accent3">
                    <a:lumMod val="50000"/>
                  </a:schemeClr>
                </a:solidFill>
              </a:rPr>
              <a:t>A “dimension” is essentially an entry point for getting at the facts.</a:t>
            </a:r>
          </a:p>
          <a:p>
            <a:endParaRPr lang="en-US" sz="2400" dirty="0">
              <a:solidFill>
                <a:schemeClr val="accent3">
                  <a:lumMod val="50000"/>
                </a:schemeClr>
              </a:solidFill>
            </a:endParaRPr>
          </a:p>
        </p:txBody>
      </p:sp>
      <p:graphicFrame>
        <p:nvGraphicFramePr>
          <p:cNvPr id="7" name="Table 6">
            <a:extLst>
              <a:ext uri="{FF2B5EF4-FFF2-40B4-BE49-F238E27FC236}">
                <a16:creationId xmlns:a16="http://schemas.microsoft.com/office/drawing/2014/main" id="{C1DA3151-9B76-5C10-FE56-1DF6E575492B}"/>
              </a:ext>
            </a:extLst>
          </p:cNvPr>
          <p:cNvGraphicFramePr>
            <a:graphicFrameLocks noGrp="1"/>
          </p:cNvGraphicFramePr>
          <p:nvPr/>
        </p:nvGraphicFramePr>
        <p:xfrm>
          <a:off x="5785945" y="270124"/>
          <a:ext cx="1576552" cy="2653720"/>
        </p:xfrm>
        <a:graphic>
          <a:graphicData uri="http://schemas.openxmlformats.org/drawingml/2006/table">
            <a:tbl>
              <a:tblPr firstRow="1" bandRow="1">
                <a:tableStyleId>{5C22544A-7EE6-4342-B048-85BDC9FD1C3A}</a:tableStyleId>
              </a:tblPr>
              <a:tblGrid>
                <a:gridCol w="1576552">
                  <a:extLst>
                    <a:ext uri="{9D8B030D-6E8A-4147-A177-3AD203B41FA5}">
                      <a16:colId xmlns:a16="http://schemas.microsoft.com/office/drawing/2014/main" val="4239412480"/>
                    </a:ext>
                  </a:extLst>
                </a:gridCol>
              </a:tblGrid>
              <a:tr h="265454">
                <a:tc>
                  <a:txBody>
                    <a:bodyPr/>
                    <a:lstStyle/>
                    <a:p>
                      <a:r>
                        <a:rPr lang="en-US" sz="1200" b="1" dirty="0"/>
                        <a:t>Product Dimension</a:t>
                      </a:r>
                    </a:p>
                  </a:txBody>
                  <a:tcPr/>
                </a:tc>
                <a:extLst>
                  <a:ext uri="{0D108BD9-81ED-4DB2-BD59-A6C34878D82A}">
                    <a16:rowId xmlns:a16="http://schemas.microsoft.com/office/drawing/2014/main" val="1326603446"/>
                  </a:ext>
                </a:extLst>
              </a:tr>
              <a:tr h="451599">
                <a:tc>
                  <a:txBody>
                    <a:bodyPr/>
                    <a:lstStyle/>
                    <a:p>
                      <a:r>
                        <a:rPr lang="en-US" sz="1200" dirty="0">
                          <a:solidFill>
                            <a:srgbClr val="C00000"/>
                          </a:solidFill>
                        </a:rPr>
                        <a:t>Product Dimension Identifier(PK)</a:t>
                      </a:r>
                    </a:p>
                  </a:txBody>
                  <a:tcPr/>
                </a:tc>
                <a:extLst>
                  <a:ext uri="{0D108BD9-81ED-4DB2-BD59-A6C34878D82A}">
                    <a16:rowId xmlns:a16="http://schemas.microsoft.com/office/drawing/2014/main" val="1202722951"/>
                  </a:ext>
                </a:extLst>
              </a:tr>
              <a:tr h="265454">
                <a:tc>
                  <a:txBody>
                    <a:bodyPr/>
                    <a:lstStyle/>
                    <a:p>
                      <a:r>
                        <a:rPr lang="en-US" sz="1200" dirty="0"/>
                        <a:t>Product Category </a:t>
                      </a:r>
                    </a:p>
                  </a:txBody>
                  <a:tcPr/>
                </a:tc>
                <a:extLst>
                  <a:ext uri="{0D108BD9-81ED-4DB2-BD59-A6C34878D82A}">
                    <a16:rowId xmlns:a16="http://schemas.microsoft.com/office/drawing/2014/main" val="3784658413"/>
                  </a:ext>
                </a:extLst>
              </a:tr>
              <a:tr h="458180">
                <a:tc>
                  <a:txBody>
                    <a:bodyPr/>
                    <a:lstStyle/>
                    <a:p>
                      <a:r>
                        <a:rPr lang="en-US" sz="1200" dirty="0"/>
                        <a:t>Product Sub-Category</a:t>
                      </a:r>
                    </a:p>
                  </a:txBody>
                  <a:tcPr/>
                </a:tc>
                <a:extLst>
                  <a:ext uri="{0D108BD9-81ED-4DB2-BD59-A6C34878D82A}">
                    <a16:rowId xmlns:a16="http://schemas.microsoft.com/office/drawing/2014/main" val="2113219713"/>
                  </a:ext>
                </a:extLst>
              </a:tr>
              <a:tr h="265454">
                <a:tc>
                  <a:txBody>
                    <a:bodyPr/>
                    <a:lstStyle/>
                    <a:p>
                      <a:r>
                        <a:rPr lang="en-US" sz="1200" dirty="0"/>
                        <a:t>Product Name</a:t>
                      </a:r>
                    </a:p>
                  </a:txBody>
                  <a:tcPr/>
                </a:tc>
                <a:extLst>
                  <a:ext uri="{0D108BD9-81ED-4DB2-BD59-A6C34878D82A}">
                    <a16:rowId xmlns:a16="http://schemas.microsoft.com/office/drawing/2014/main" val="2088449756"/>
                  </a:ext>
                </a:extLst>
              </a:tr>
              <a:tr h="458180">
                <a:tc>
                  <a:txBody>
                    <a:bodyPr/>
                    <a:lstStyle/>
                    <a:p>
                      <a:r>
                        <a:rPr lang="en-US" sz="1200" dirty="0"/>
                        <a:t>Product Feature Description</a:t>
                      </a:r>
                    </a:p>
                  </a:txBody>
                  <a:tcPr/>
                </a:tc>
                <a:extLst>
                  <a:ext uri="{0D108BD9-81ED-4DB2-BD59-A6C34878D82A}">
                    <a16:rowId xmlns:a16="http://schemas.microsoft.com/office/drawing/2014/main" val="1149885777"/>
                  </a:ext>
                </a:extLst>
              </a:tr>
              <a:tr h="265454">
                <a:tc>
                  <a:txBody>
                    <a:bodyPr/>
                    <a:lstStyle/>
                    <a:p>
                      <a:r>
                        <a:rPr lang="en-US" sz="1200" dirty="0"/>
                        <a:t>Date Time Stamp</a:t>
                      </a:r>
                    </a:p>
                  </a:txBody>
                  <a:tcPr/>
                </a:tc>
                <a:extLst>
                  <a:ext uri="{0D108BD9-81ED-4DB2-BD59-A6C34878D82A}">
                    <a16:rowId xmlns:a16="http://schemas.microsoft.com/office/drawing/2014/main" val="1676005259"/>
                  </a:ext>
                </a:extLst>
              </a:tr>
            </a:tbl>
          </a:graphicData>
        </a:graphic>
      </p:graphicFrame>
      <p:graphicFrame>
        <p:nvGraphicFramePr>
          <p:cNvPr id="8" name="Table 7">
            <a:extLst>
              <a:ext uri="{FF2B5EF4-FFF2-40B4-BE49-F238E27FC236}">
                <a16:creationId xmlns:a16="http://schemas.microsoft.com/office/drawing/2014/main" id="{908B7020-D7DE-1B47-6990-3ECBEA2F3AC2}"/>
              </a:ext>
            </a:extLst>
          </p:cNvPr>
          <p:cNvGraphicFramePr>
            <a:graphicFrameLocks noGrp="1"/>
          </p:cNvGraphicFramePr>
          <p:nvPr/>
        </p:nvGraphicFramePr>
        <p:xfrm>
          <a:off x="10164380" y="270124"/>
          <a:ext cx="1799020" cy="2590800"/>
        </p:xfrm>
        <a:graphic>
          <a:graphicData uri="http://schemas.openxmlformats.org/drawingml/2006/table">
            <a:tbl>
              <a:tblPr firstRow="1" bandRow="1">
                <a:tableStyleId>{5C22544A-7EE6-4342-B048-85BDC9FD1C3A}</a:tableStyleId>
              </a:tblPr>
              <a:tblGrid>
                <a:gridCol w="1799020">
                  <a:extLst>
                    <a:ext uri="{9D8B030D-6E8A-4147-A177-3AD203B41FA5}">
                      <a16:colId xmlns:a16="http://schemas.microsoft.com/office/drawing/2014/main" val="3565042238"/>
                    </a:ext>
                  </a:extLst>
                </a:gridCol>
              </a:tblGrid>
              <a:tr h="269008">
                <a:tc>
                  <a:txBody>
                    <a:bodyPr/>
                    <a:lstStyle/>
                    <a:p>
                      <a:r>
                        <a:rPr lang="en-US" sz="1200" dirty="0"/>
                        <a:t>Organization</a:t>
                      </a:r>
                      <a:r>
                        <a:rPr lang="en-US" sz="2000" dirty="0"/>
                        <a:t> </a:t>
                      </a:r>
                      <a:r>
                        <a:rPr lang="en-US" sz="1200" dirty="0"/>
                        <a:t>Dimension</a:t>
                      </a:r>
                      <a:endParaRPr lang="en-US" sz="2000" dirty="0"/>
                    </a:p>
                  </a:txBody>
                  <a:tcPr/>
                </a:tc>
                <a:extLst>
                  <a:ext uri="{0D108BD9-81ED-4DB2-BD59-A6C34878D82A}">
                    <a16:rowId xmlns:a16="http://schemas.microsoft.com/office/drawing/2014/main" val="68200308"/>
                  </a:ext>
                </a:extLst>
              </a:tr>
              <a:tr h="269008">
                <a:tc>
                  <a:txBody>
                    <a:bodyPr/>
                    <a:lstStyle/>
                    <a:p>
                      <a:r>
                        <a:rPr lang="en-US" sz="1200" dirty="0">
                          <a:solidFill>
                            <a:srgbClr val="C00000"/>
                          </a:solidFill>
                        </a:rPr>
                        <a:t>Organization</a:t>
                      </a:r>
                      <a:r>
                        <a:rPr lang="en-US" sz="1200" baseline="0" dirty="0">
                          <a:solidFill>
                            <a:srgbClr val="C00000"/>
                          </a:solidFill>
                        </a:rPr>
                        <a:t> Dimension identifier(PK)</a:t>
                      </a:r>
                      <a:endParaRPr lang="en-US" sz="1200" dirty="0">
                        <a:solidFill>
                          <a:srgbClr val="C00000"/>
                        </a:solidFill>
                      </a:endParaRPr>
                    </a:p>
                  </a:txBody>
                  <a:tcPr/>
                </a:tc>
                <a:extLst>
                  <a:ext uri="{0D108BD9-81ED-4DB2-BD59-A6C34878D82A}">
                    <a16:rowId xmlns:a16="http://schemas.microsoft.com/office/drawing/2014/main" val="3362565553"/>
                  </a:ext>
                </a:extLst>
              </a:tr>
              <a:tr h="269008">
                <a:tc>
                  <a:txBody>
                    <a:bodyPr/>
                    <a:lstStyle/>
                    <a:p>
                      <a:r>
                        <a:rPr lang="en-US" sz="1200" dirty="0"/>
                        <a:t>Corporate Office Name</a:t>
                      </a:r>
                    </a:p>
                  </a:txBody>
                  <a:tcPr/>
                </a:tc>
                <a:extLst>
                  <a:ext uri="{0D108BD9-81ED-4DB2-BD59-A6C34878D82A}">
                    <a16:rowId xmlns:a16="http://schemas.microsoft.com/office/drawing/2014/main" val="1423915995"/>
                  </a:ext>
                </a:extLst>
              </a:tr>
              <a:tr h="269008">
                <a:tc>
                  <a:txBody>
                    <a:bodyPr/>
                    <a:lstStyle/>
                    <a:p>
                      <a:r>
                        <a:rPr lang="en-US" sz="1200" dirty="0"/>
                        <a:t>Region Name</a:t>
                      </a:r>
                    </a:p>
                  </a:txBody>
                  <a:tcPr/>
                </a:tc>
                <a:extLst>
                  <a:ext uri="{0D108BD9-81ED-4DB2-BD59-A6C34878D82A}">
                    <a16:rowId xmlns:a16="http://schemas.microsoft.com/office/drawing/2014/main" val="2492186472"/>
                  </a:ext>
                </a:extLst>
              </a:tr>
              <a:tr h="269008">
                <a:tc>
                  <a:txBody>
                    <a:bodyPr/>
                    <a:lstStyle/>
                    <a:p>
                      <a:r>
                        <a:rPr lang="en-US" sz="1200" dirty="0"/>
                        <a:t>Branch Name</a:t>
                      </a:r>
                    </a:p>
                  </a:txBody>
                  <a:tcPr/>
                </a:tc>
                <a:extLst>
                  <a:ext uri="{0D108BD9-81ED-4DB2-BD59-A6C34878D82A}">
                    <a16:rowId xmlns:a16="http://schemas.microsoft.com/office/drawing/2014/main" val="804100982"/>
                  </a:ext>
                </a:extLst>
              </a:tr>
              <a:tr h="269008">
                <a:tc>
                  <a:txBody>
                    <a:bodyPr/>
                    <a:lstStyle/>
                    <a:p>
                      <a:r>
                        <a:rPr lang="en-US" sz="1200" dirty="0"/>
                        <a:t>Employee Name</a:t>
                      </a:r>
                    </a:p>
                  </a:txBody>
                  <a:tcPr/>
                </a:tc>
                <a:extLst>
                  <a:ext uri="{0D108BD9-81ED-4DB2-BD59-A6C34878D82A}">
                    <a16:rowId xmlns:a16="http://schemas.microsoft.com/office/drawing/2014/main" val="122892731"/>
                  </a:ext>
                </a:extLst>
              </a:tr>
              <a:tr h="269008">
                <a:tc>
                  <a:txBody>
                    <a:bodyPr/>
                    <a:lstStyle/>
                    <a:p>
                      <a:r>
                        <a:rPr lang="en-US" sz="1200" dirty="0"/>
                        <a:t>Date Time Stamp</a:t>
                      </a:r>
                    </a:p>
                  </a:txBody>
                  <a:tcPr/>
                </a:tc>
                <a:extLst>
                  <a:ext uri="{0D108BD9-81ED-4DB2-BD59-A6C34878D82A}">
                    <a16:rowId xmlns:a16="http://schemas.microsoft.com/office/drawing/2014/main" val="4100587003"/>
                  </a:ext>
                </a:extLst>
              </a:tr>
            </a:tbl>
          </a:graphicData>
        </a:graphic>
      </p:graphicFrame>
      <p:graphicFrame>
        <p:nvGraphicFramePr>
          <p:cNvPr id="9" name="Table 8">
            <a:extLst>
              <a:ext uri="{FF2B5EF4-FFF2-40B4-BE49-F238E27FC236}">
                <a16:creationId xmlns:a16="http://schemas.microsoft.com/office/drawing/2014/main" id="{62B6DAAA-1CD4-B951-CC2B-3BCF502CF1A7}"/>
              </a:ext>
            </a:extLst>
          </p:cNvPr>
          <p:cNvGraphicFramePr>
            <a:graphicFrameLocks noGrp="1"/>
          </p:cNvGraphicFramePr>
          <p:nvPr/>
        </p:nvGraphicFramePr>
        <p:xfrm>
          <a:off x="5785945" y="3626361"/>
          <a:ext cx="1608080" cy="2397760"/>
        </p:xfrm>
        <a:graphic>
          <a:graphicData uri="http://schemas.openxmlformats.org/drawingml/2006/table">
            <a:tbl>
              <a:tblPr firstRow="1" bandRow="1">
                <a:tableStyleId>{5C22544A-7EE6-4342-B048-85BDC9FD1C3A}</a:tableStyleId>
              </a:tblPr>
              <a:tblGrid>
                <a:gridCol w="1608080">
                  <a:extLst>
                    <a:ext uri="{9D8B030D-6E8A-4147-A177-3AD203B41FA5}">
                      <a16:colId xmlns:a16="http://schemas.microsoft.com/office/drawing/2014/main" val="272391233"/>
                    </a:ext>
                  </a:extLst>
                </a:gridCol>
              </a:tblGrid>
              <a:tr h="370840">
                <a:tc>
                  <a:txBody>
                    <a:bodyPr/>
                    <a:lstStyle/>
                    <a:p>
                      <a:r>
                        <a:rPr lang="en-US" sz="1200" dirty="0"/>
                        <a:t>Location Dimension</a:t>
                      </a:r>
                    </a:p>
                  </a:txBody>
                  <a:tcPr/>
                </a:tc>
                <a:extLst>
                  <a:ext uri="{0D108BD9-81ED-4DB2-BD59-A6C34878D82A}">
                    <a16:rowId xmlns:a16="http://schemas.microsoft.com/office/drawing/2014/main" val="1358218952"/>
                  </a:ext>
                </a:extLst>
              </a:tr>
              <a:tr h="370840">
                <a:tc>
                  <a:txBody>
                    <a:bodyPr/>
                    <a:lstStyle/>
                    <a:p>
                      <a:r>
                        <a:rPr lang="en-US" sz="1200" dirty="0">
                          <a:solidFill>
                            <a:srgbClr val="C00000"/>
                          </a:solidFill>
                        </a:rPr>
                        <a:t>Location Dimension</a:t>
                      </a:r>
                      <a:r>
                        <a:rPr lang="en-US" sz="1200" baseline="0" dirty="0">
                          <a:solidFill>
                            <a:srgbClr val="C00000"/>
                          </a:solidFill>
                        </a:rPr>
                        <a:t> Identifier(PK)</a:t>
                      </a:r>
                      <a:endParaRPr lang="en-US" sz="1200" dirty="0">
                        <a:solidFill>
                          <a:srgbClr val="C00000"/>
                        </a:solidFill>
                      </a:endParaRPr>
                    </a:p>
                  </a:txBody>
                  <a:tcPr/>
                </a:tc>
                <a:extLst>
                  <a:ext uri="{0D108BD9-81ED-4DB2-BD59-A6C34878D82A}">
                    <a16:rowId xmlns:a16="http://schemas.microsoft.com/office/drawing/2014/main" val="1593376960"/>
                  </a:ext>
                </a:extLst>
              </a:tr>
              <a:tr h="370840">
                <a:tc>
                  <a:txBody>
                    <a:bodyPr/>
                    <a:lstStyle/>
                    <a:p>
                      <a:r>
                        <a:rPr lang="en-US" sz="1200" dirty="0"/>
                        <a:t>Country Name</a:t>
                      </a:r>
                    </a:p>
                  </a:txBody>
                  <a:tcPr/>
                </a:tc>
                <a:extLst>
                  <a:ext uri="{0D108BD9-81ED-4DB2-BD59-A6C34878D82A}">
                    <a16:rowId xmlns:a16="http://schemas.microsoft.com/office/drawing/2014/main" val="98314042"/>
                  </a:ext>
                </a:extLst>
              </a:tr>
              <a:tr h="370840">
                <a:tc>
                  <a:txBody>
                    <a:bodyPr/>
                    <a:lstStyle/>
                    <a:p>
                      <a:r>
                        <a:rPr lang="en-US" sz="1200" dirty="0"/>
                        <a:t>State Name</a:t>
                      </a:r>
                    </a:p>
                  </a:txBody>
                  <a:tcPr/>
                </a:tc>
                <a:extLst>
                  <a:ext uri="{0D108BD9-81ED-4DB2-BD59-A6C34878D82A}">
                    <a16:rowId xmlns:a16="http://schemas.microsoft.com/office/drawing/2014/main" val="1279654560"/>
                  </a:ext>
                </a:extLst>
              </a:tr>
              <a:tr h="370840">
                <a:tc>
                  <a:txBody>
                    <a:bodyPr/>
                    <a:lstStyle/>
                    <a:p>
                      <a:r>
                        <a:rPr lang="en-US" sz="1200" dirty="0"/>
                        <a:t>City Name</a:t>
                      </a:r>
                    </a:p>
                  </a:txBody>
                  <a:tcPr/>
                </a:tc>
                <a:extLst>
                  <a:ext uri="{0D108BD9-81ED-4DB2-BD59-A6C34878D82A}">
                    <a16:rowId xmlns:a16="http://schemas.microsoft.com/office/drawing/2014/main" val="3374030696"/>
                  </a:ext>
                </a:extLst>
              </a:tr>
              <a:tr h="370840">
                <a:tc>
                  <a:txBody>
                    <a:bodyPr/>
                    <a:lstStyle/>
                    <a:p>
                      <a:r>
                        <a:rPr lang="en-US" sz="1200" dirty="0"/>
                        <a:t>Data Time Stamp</a:t>
                      </a:r>
                    </a:p>
                  </a:txBody>
                  <a:tcPr/>
                </a:tc>
                <a:extLst>
                  <a:ext uri="{0D108BD9-81ED-4DB2-BD59-A6C34878D82A}">
                    <a16:rowId xmlns:a16="http://schemas.microsoft.com/office/drawing/2014/main" val="3292329163"/>
                  </a:ext>
                </a:extLst>
              </a:tr>
            </a:tbl>
          </a:graphicData>
        </a:graphic>
      </p:graphicFrame>
      <p:graphicFrame>
        <p:nvGraphicFramePr>
          <p:cNvPr id="10" name="Table 9">
            <a:extLst>
              <a:ext uri="{FF2B5EF4-FFF2-40B4-BE49-F238E27FC236}">
                <a16:creationId xmlns:a16="http://schemas.microsoft.com/office/drawing/2014/main" id="{12BE48F4-7AC2-AEF9-D6A4-297279B9E2F0}"/>
              </a:ext>
            </a:extLst>
          </p:cNvPr>
          <p:cNvGraphicFramePr>
            <a:graphicFrameLocks noGrp="1"/>
          </p:cNvGraphicFramePr>
          <p:nvPr/>
        </p:nvGraphicFramePr>
        <p:xfrm>
          <a:off x="10164380" y="2803867"/>
          <a:ext cx="1549400" cy="368554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3500771951"/>
                    </a:ext>
                  </a:extLst>
                </a:gridCol>
              </a:tblGrid>
              <a:tr h="242558">
                <a:tc>
                  <a:txBody>
                    <a:bodyPr/>
                    <a:lstStyle/>
                    <a:p>
                      <a:pPr marL="0" algn="l" defTabSz="914400" rtl="0" eaLnBrk="1" latinLnBrk="0" hangingPunct="1"/>
                      <a:r>
                        <a:rPr lang="en-US" sz="1200" b="1" kern="1200" dirty="0">
                          <a:solidFill>
                            <a:schemeClr val="lt1"/>
                          </a:solidFill>
                          <a:latin typeface="+mn-lt"/>
                          <a:ea typeface="+mn-ea"/>
                          <a:cs typeface="+mn-cs"/>
                        </a:rPr>
                        <a:t>Time Dimension</a:t>
                      </a:r>
                    </a:p>
                  </a:txBody>
                  <a:tcPr/>
                </a:tc>
                <a:extLst>
                  <a:ext uri="{0D108BD9-81ED-4DB2-BD59-A6C34878D82A}">
                    <a16:rowId xmlns:a16="http://schemas.microsoft.com/office/drawing/2014/main" val="3345156349"/>
                  </a:ext>
                </a:extLst>
              </a:tr>
              <a:tr h="429492">
                <a:tc>
                  <a:txBody>
                    <a:bodyPr/>
                    <a:lstStyle/>
                    <a:p>
                      <a:r>
                        <a:rPr lang="en-US" sz="1200" dirty="0">
                          <a:solidFill>
                            <a:srgbClr val="C00000"/>
                          </a:solidFill>
                        </a:rPr>
                        <a:t>Time Dimension</a:t>
                      </a:r>
                      <a:r>
                        <a:rPr lang="en-US" sz="1200" baseline="0" dirty="0">
                          <a:solidFill>
                            <a:srgbClr val="C00000"/>
                          </a:solidFill>
                        </a:rPr>
                        <a:t> Identifier(PK)</a:t>
                      </a:r>
                      <a:endParaRPr lang="en-US" sz="1200" dirty="0">
                        <a:solidFill>
                          <a:srgbClr val="C00000"/>
                        </a:solidFill>
                      </a:endParaRPr>
                    </a:p>
                  </a:txBody>
                  <a:tcPr/>
                </a:tc>
                <a:extLst>
                  <a:ext uri="{0D108BD9-81ED-4DB2-BD59-A6C34878D82A}">
                    <a16:rowId xmlns:a16="http://schemas.microsoft.com/office/drawing/2014/main" val="462686758"/>
                  </a:ext>
                </a:extLst>
              </a:tr>
              <a:tr h="295402">
                <a:tc>
                  <a:txBody>
                    <a:bodyPr/>
                    <a:lstStyle/>
                    <a:p>
                      <a:r>
                        <a:rPr lang="en-US" sz="1200" dirty="0"/>
                        <a:t>Year Number</a:t>
                      </a:r>
                    </a:p>
                  </a:txBody>
                  <a:tcPr/>
                </a:tc>
                <a:extLst>
                  <a:ext uri="{0D108BD9-81ED-4DB2-BD59-A6C34878D82A}">
                    <a16:rowId xmlns:a16="http://schemas.microsoft.com/office/drawing/2014/main" val="483651897"/>
                  </a:ext>
                </a:extLst>
              </a:tr>
              <a:tr h="295402">
                <a:tc>
                  <a:txBody>
                    <a:bodyPr/>
                    <a:lstStyle/>
                    <a:p>
                      <a:r>
                        <a:rPr lang="en-US" sz="1200" dirty="0"/>
                        <a:t>Day</a:t>
                      </a:r>
                      <a:r>
                        <a:rPr lang="en-US" sz="1200" baseline="0" dirty="0"/>
                        <a:t> of Year</a:t>
                      </a:r>
                      <a:endParaRPr lang="en-US" sz="1200" dirty="0"/>
                    </a:p>
                  </a:txBody>
                  <a:tcPr/>
                </a:tc>
                <a:extLst>
                  <a:ext uri="{0D108BD9-81ED-4DB2-BD59-A6C34878D82A}">
                    <a16:rowId xmlns:a16="http://schemas.microsoft.com/office/drawing/2014/main" val="3957945974"/>
                  </a:ext>
                </a:extLst>
              </a:tr>
              <a:tr h="295402">
                <a:tc>
                  <a:txBody>
                    <a:bodyPr/>
                    <a:lstStyle/>
                    <a:p>
                      <a:r>
                        <a:rPr lang="en-US" sz="1200" dirty="0"/>
                        <a:t>Quarter Number</a:t>
                      </a:r>
                    </a:p>
                  </a:txBody>
                  <a:tcPr/>
                </a:tc>
                <a:extLst>
                  <a:ext uri="{0D108BD9-81ED-4DB2-BD59-A6C34878D82A}">
                    <a16:rowId xmlns:a16="http://schemas.microsoft.com/office/drawing/2014/main" val="3795439808"/>
                  </a:ext>
                </a:extLst>
              </a:tr>
              <a:tr h="295402">
                <a:tc>
                  <a:txBody>
                    <a:bodyPr/>
                    <a:lstStyle/>
                    <a:p>
                      <a:r>
                        <a:rPr lang="en-US" sz="1200" dirty="0"/>
                        <a:t>Month Number</a:t>
                      </a:r>
                    </a:p>
                  </a:txBody>
                  <a:tcPr/>
                </a:tc>
                <a:extLst>
                  <a:ext uri="{0D108BD9-81ED-4DB2-BD59-A6C34878D82A}">
                    <a16:rowId xmlns:a16="http://schemas.microsoft.com/office/drawing/2014/main" val="3640313421"/>
                  </a:ext>
                </a:extLst>
              </a:tr>
              <a:tr h="295402">
                <a:tc>
                  <a:txBody>
                    <a:bodyPr/>
                    <a:lstStyle/>
                    <a:p>
                      <a:r>
                        <a:rPr lang="en-US" sz="1200" dirty="0"/>
                        <a:t>Month Name</a:t>
                      </a:r>
                    </a:p>
                  </a:txBody>
                  <a:tcPr/>
                </a:tc>
                <a:extLst>
                  <a:ext uri="{0D108BD9-81ED-4DB2-BD59-A6C34878D82A}">
                    <a16:rowId xmlns:a16="http://schemas.microsoft.com/office/drawing/2014/main" val="2329092652"/>
                  </a:ext>
                </a:extLst>
              </a:tr>
              <a:tr h="295402">
                <a:tc>
                  <a:txBody>
                    <a:bodyPr/>
                    <a:lstStyle/>
                    <a:p>
                      <a:r>
                        <a:rPr lang="en-US" sz="1200" dirty="0"/>
                        <a:t>Month Day Number</a:t>
                      </a:r>
                    </a:p>
                  </a:txBody>
                  <a:tcPr/>
                </a:tc>
                <a:extLst>
                  <a:ext uri="{0D108BD9-81ED-4DB2-BD59-A6C34878D82A}">
                    <a16:rowId xmlns:a16="http://schemas.microsoft.com/office/drawing/2014/main" val="112850677"/>
                  </a:ext>
                </a:extLst>
              </a:tr>
              <a:tr h="295402">
                <a:tc>
                  <a:txBody>
                    <a:bodyPr/>
                    <a:lstStyle/>
                    <a:p>
                      <a:r>
                        <a:rPr lang="en-US" sz="1200" dirty="0"/>
                        <a:t>Week Number</a:t>
                      </a:r>
                    </a:p>
                  </a:txBody>
                  <a:tcPr/>
                </a:tc>
                <a:extLst>
                  <a:ext uri="{0D108BD9-81ED-4DB2-BD59-A6C34878D82A}">
                    <a16:rowId xmlns:a16="http://schemas.microsoft.com/office/drawing/2014/main" val="3680691246"/>
                  </a:ext>
                </a:extLst>
              </a:tr>
              <a:tr h="295402">
                <a:tc>
                  <a:txBody>
                    <a:bodyPr/>
                    <a:lstStyle/>
                    <a:p>
                      <a:r>
                        <a:rPr lang="en-US" sz="1200" dirty="0"/>
                        <a:t>Day Of Week</a:t>
                      </a:r>
                    </a:p>
                  </a:txBody>
                  <a:tcPr/>
                </a:tc>
                <a:extLst>
                  <a:ext uri="{0D108BD9-81ED-4DB2-BD59-A6C34878D82A}">
                    <a16:rowId xmlns:a16="http://schemas.microsoft.com/office/drawing/2014/main" val="1601221724"/>
                  </a:ext>
                </a:extLst>
              </a:tr>
              <a:tr h="295402">
                <a:tc>
                  <a:txBody>
                    <a:bodyPr/>
                    <a:lstStyle/>
                    <a:p>
                      <a:r>
                        <a:rPr lang="en-US" sz="1200" dirty="0"/>
                        <a:t>Calendar Date</a:t>
                      </a:r>
                    </a:p>
                  </a:txBody>
                  <a:tcPr/>
                </a:tc>
                <a:extLst>
                  <a:ext uri="{0D108BD9-81ED-4DB2-BD59-A6C34878D82A}">
                    <a16:rowId xmlns:a16="http://schemas.microsoft.com/office/drawing/2014/main" val="410309545"/>
                  </a:ext>
                </a:extLst>
              </a:tr>
              <a:tr h="295402">
                <a:tc>
                  <a:txBody>
                    <a:bodyPr/>
                    <a:lstStyle/>
                    <a:p>
                      <a:r>
                        <a:rPr lang="en-US" sz="1200" dirty="0"/>
                        <a:t>Date</a:t>
                      </a:r>
                      <a:r>
                        <a:rPr lang="en-US" sz="1200" baseline="0" dirty="0"/>
                        <a:t> Time Stamp</a:t>
                      </a:r>
                      <a:endParaRPr lang="en-US" sz="1200" dirty="0"/>
                    </a:p>
                  </a:txBody>
                  <a:tcPr/>
                </a:tc>
                <a:extLst>
                  <a:ext uri="{0D108BD9-81ED-4DB2-BD59-A6C34878D82A}">
                    <a16:rowId xmlns:a16="http://schemas.microsoft.com/office/drawing/2014/main" val="2732501740"/>
                  </a:ext>
                </a:extLst>
              </a:tr>
            </a:tbl>
          </a:graphicData>
        </a:graphic>
      </p:graphicFrame>
      <p:graphicFrame>
        <p:nvGraphicFramePr>
          <p:cNvPr id="11" name="Table 10">
            <a:extLst>
              <a:ext uri="{FF2B5EF4-FFF2-40B4-BE49-F238E27FC236}">
                <a16:creationId xmlns:a16="http://schemas.microsoft.com/office/drawing/2014/main" id="{1D0D87BF-8A0C-74E0-CAAD-91DDAB38305D}"/>
              </a:ext>
            </a:extLst>
          </p:cNvPr>
          <p:cNvGraphicFramePr>
            <a:graphicFrameLocks noGrp="1"/>
          </p:cNvGraphicFramePr>
          <p:nvPr>
            <p:extLst>
              <p:ext uri="{D42A27DB-BD31-4B8C-83A1-F6EECF244321}">
                <p14:modId xmlns:p14="http://schemas.microsoft.com/office/powerpoint/2010/main" val="4106216706"/>
              </p:ext>
            </p:extLst>
          </p:nvPr>
        </p:nvGraphicFramePr>
        <p:xfrm>
          <a:off x="7819696" y="1333207"/>
          <a:ext cx="1781504" cy="3124200"/>
        </p:xfrm>
        <a:graphic>
          <a:graphicData uri="http://schemas.openxmlformats.org/drawingml/2006/table">
            <a:tbl>
              <a:tblPr firstRow="1" bandRow="1">
                <a:tableStyleId>{21E4AEA4-8DFA-4A89-87EB-49C32662AFE0}</a:tableStyleId>
              </a:tblPr>
              <a:tblGrid>
                <a:gridCol w="1781504">
                  <a:extLst>
                    <a:ext uri="{9D8B030D-6E8A-4147-A177-3AD203B41FA5}">
                      <a16:colId xmlns:a16="http://schemas.microsoft.com/office/drawing/2014/main" val="2744536954"/>
                    </a:ext>
                  </a:extLst>
                </a:gridCol>
              </a:tblGrid>
              <a:tr h="370840">
                <a:tc>
                  <a:txBody>
                    <a:bodyPr/>
                    <a:lstStyle/>
                    <a:p>
                      <a:pPr algn="ctr"/>
                      <a:r>
                        <a:rPr lang="en-US" sz="1600" dirty="0"/>
                        <a:t>Sale Fact</a:t>
                      </a:r>
                      <a:r>
                        <a:rPr lang="en-US" sz="1600" baseline="0" dirty="0"/>
                        <a:t> </a:t>
                      </a:r>
                      <a:endParaRPr lang="en-US" sz="1600" dirty="0"/>
                    </a:p>
                  </a:txBody>
                  <a:tcPr/>
                </a:tc>
                <a:extLst>
                  <a:ext uri="{0D108BD9-81ED-4DB2-BD59-A6C34878D82A}">
                    <a16:rowId xmlns:a16="http://schemas.microsoft.com/office/drawing/2014/main" val="1692323252"/>
                  </a:ext>
                </a:extLst>
              </a:tr>
              <a:tr h="370840">
                <a:tc>
                  <a:txBody>
                    <a:bodyPr/>
                    <a:lstStyle/>
                    <a:p>
                      <a:pPr algn="ctr"/>
                      <a:r>
                        <a:rPr lang="en-US" sz="1200" dirty="0">
                          <a:solidFill>
                            <a:schemeClr val="accent1"/>
                          </a:solidFill>
                        </a:rPr>
                        <a:t>Time Dimension</a:t>
                      </a:r>
                      <a:r>
                        <a:rPr lang="en-US" sz="1200" baseline="0" dirty="0">
                          <a:solidFill>
                            <a:schemeClr val="accent1"/>
                          </a:solidFill>
                        </a:rPr>
                        <a:t> identifier(PK)</a:t>
                      </a:r>
                      <a:endParaRPr lang="en-US" sz="1200" dirty="0">
                        <a:solidFill>
                          <a:schemeClr val="accent1"/>
                        </a:solidFill>
                      </a:endParaRPr>
                    </a:p>
                  </a:txBody>
                  <a:tcPr/>
                </a:tc>
                <a:extLst>
                  <a:ext uri="{0D108BD9-81ED-4DB2-BD59-A6C34878D82A}">
                    <a16:rowId xmlns:a16="http://schemas.microsoft.com/office/drawing/2014/main" val="1424085172"/>
                  </a:ext>
                </a:extLst>
              </a:tr>
              <a:tr h="370840">
                <a:tc>
                  <a:txBody>
                    <a:bodyPr/>
                    <a:lstStyle/>
                    <a:p>
                      <a:pPr algn="ctr"/>
                      <a:r>
                        <a:rPr lang="en-US" sz="1200" dirty="0">
                          <a:solidFill>
                            <a:schemeClr val="accent1"/>
                          </a:solidFill>
                        </a:rPr>
                        <a:t>Location Dimension identifier(PK)</a:t>
                      </a:r>
                    </a:p>
                  </a:txBody>
                  <a:tcPr/>
                </a:tc>
                <a:extLst>
                  <a:ext uri="{0D108BD9-81ED-4DB2-BD59-A6C34878D82A}">
                    <a16:rowId xmlns:a16="http://schemas.microsoft.com/office/drawing/2014/main" val="1151081037"/>
                  </a:ext>
                </a:extLst>
              </a:tr>
              <a:tr h="370840">
                <a:tc>
                  <a:txBody>
                    <a:bodyPr/>
                    <a:lstStyle/>
                    <a:p>
                      <a:pPr algn="ctr"/>
                      <a:r>
                        <a:rPr lang="en-US" sz="1200" dirty="0">
                          <a:solidFill>
                            <a:schemeClr val="accent1"/>
                          </a:solidFill>
                        </a:rPr>
                        <a:t>Product Dimension identifier(PK)</a:t>
                      </a:r>
                    </a:p>
                  </a:txBody>
                  <a:tcPr/>
                </a:tc>
                <a:extLst>
                  <a:ext uri="{0D108BD9-81ED-4DB2-BD59-A6C34878D82A}">
                    <a16:rowId xmlns:a16="http://schemas.microsoft.com/office/drawing/2014/main" val="632644538"/>
                  </a:ext>
                </a:extLst>
              </a:tr>
              <a:tr h="370840">
                <a:tc>
                  <a:txBody>
                    <a:bodyPr/>
                    <a:lstStyle/>
                    <a:p>
                      <a:pPr algn="ctr"/>
                      <a:r>
                        <a:rPr lang="en-US" sz="1200" dirty="0">
                          <a:solidFill>
                            <a:schemeClr val="accent1"/>
                          </a:solidFill>
                        </a:rPr>
                        <a:t>Organization</a:t>
                      </a:r>
                      <a:r>
                        <a:rPr lang="en-US" sz="1200" baseline="0" dirty="0">
                          <a:solidFill>
                            <a:schemeClr val="accent1"/>
                          </a:solidFill>
                        </a:rPr>
                        <a:t> Dimension  identifier(PK)</a:t>
                      </a:r>
                      <a:endParaRPr lang="en-US" sz="1200" dirty="0">
                        <a:solidFill>
                          <a:schemeClr val="accent1"/>
                        </a:solidFill>
                      </a:endParaRPr>
                    </a:p>
                  </a:txBody>
                  <a:tcPr/>
                </a:tc>
                <a:extLst>
                  <a:ext uri="{0D108BD9-81ED-4DB2-BD59-A6C34878D82A}">
                    <a16:rowId xmlns:a16="http://schemas.microsoft.com/office/drawing/2014/main" val="2262867278"/>
                  </a:ext>
                </a:extLst>
              </a:tr>
              <a:tr h="370840">
                <a:tc>
                  <a:txBody>
                    <a:bodyPr/>
                    <a:lstStyle/>
                    <a:p>
                      <a:pPr algn="ctr"/>
                      <a:r>
                        <a:rPr lang="en-US" sz="1200" dirty="0"/>
                        <a:t>Sale Dollar</a:t>
                      </a:r>
                    </a:p>
                  </a:txBody>
                  <a:tcPr/>
                </a:tc>
                <a:extLst>
                  <a:ext uri="{0D108BD9-81ED-4DB2-BD59-A6C34878D82A}">
                    <a16:rowId xmlns:a16="http://schemas.microsoft.com/office/drawing/2014/main" val="4063074894"/>
                  </a:ext>
                </a:extLst>
              </a:tr>
              <a:tr h="370840">
                <a:tc>
                  <a:txBody>
                    <a:bodyPr/>
                    <a:lstStyle/>
                    <a:p>
                      <a:pPr algn="ctr"/>
                      <a:r>
                        <a:rPr lang="en-US" sz="1200" dirty="0"/>
                        <a:t>Date Time Stamp</a:t>
                      </a:r>
                    </a:p>
                  </a:txBody>
                  <a:tcPr/>
                </a:tc>
                <a:extLst>
                  <a:ext uri="{0D108BD9-81ED-4DB2-BD59-A6C34878D82A}">
                    <a16:rowId xmlns:a16="http://schemas.microsoft.com/office/drawing/2014/main" val="949896644"/>
                  </a:ext>
                </a:extLst>
              </a:tr>
            </a:tbl>
          </a:graphicData>
        </a:graphic>
      </p:graphicFrame>
      <p:cxnSp>
        <p:nvCxnSpPr>
          <p:cNvPr id="12" name="Elbow Connector 15">
            <a:extLst>
              <a:ext uri="{FF2B5EF4-FFF2-40B4-BE49-F238E27FC236}">
                <a16:creationId xmlns:a16="http://schemas.microsoft.com/office/drawing/2014/main" id="{D7B43564-C57F-EED3-6C95-7A3EA3FB2786}"/>
              </a:ext>
            </a:extLst>
          </p:cNvPr>
          <p:cNvCxnSpPr/>
          <p:nvPr/>
        </p:nvCxnSpPr>
        <p:spPr>
          <a:xfrm>
            <a:off x="7394025" y="797860"/>
            <a:ext cx="1044900" cy="460099"/>
          </a:xfrm>
          <a:prstGeom prst="bentConnector3">
            <a:avLst>
              <a:gd name="adj1" fmla="val 101299"/>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22">
            <a:extLst>
              <a:ext uri="{FF2B5EF4-FFF2-40B4-BE49-F238E27FC236}">
                <a16:creationId xmlns:a16="http://schemas.microsoft.com/office/drawing/2014/main" id="{EC6B709E-1704-3255-BE8C-6FB884809DC6}"/>
              </a:ext>
            </a:extLst>
          </p:cNvPr>
          <p:cNvCxnSpPr/>
          <p:nvPr/>
        </p:nvCxnSpPr>
        <p:spPr>
          <a:xfrm rot="10800000" flipV="1">
            <a:off x="8986347" y="797856"/>
            <a:ext cx="1085632" cy="460098"/>
          </a:xfrm>
          <a:prstGeom prst="bentConnector3">
            <a:avLst>
              <a:gd name="adj1" fmla="val 100827"/>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26">
            <a:extLst>
              <a:ext uri="{FF2B5EF4-FFF2-40B4-BE49-F238E27FC236}">
                <a16:creationId xmlns:a16="http://schemas.microsoft.com/office/drawing/2014/main" id="{BAC9CE4D-28B4-0248-B467-DA7393B68FC3}"/>
              </a:ext>
            </a:extLst>
          </p:cNvPr>
          <p:cNvCxnSpPr/>
          <p:nvPr/>
        </p:nvCxnSpPr>
        <p:spPr>
          <a:xfrm flipV="1">
            <a:off x="7435193" y="4274527"/>
            <a:ext cx="1079938" cy="634810"/>
          </a:xfrm>
          <a:prstGeom prst="bentConnector3">
            <a:avLst>
              <a:gd name="adj1" fmla="val 99635"/>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33">
            <a:extLst>
              <a:ext uri="{FF2B5EF4-FFF2-40B4-BE49-F238E27FC236}">
                <a16:creationId xmlns:a16="http://schemas.microsoft.com/office/drawing/2014/main" id="{A2A626B2-CF69-4A3D-9B29-75B1F1B2AC3B}"/>
              </a:ext>
            </a:extLst>
          </p:cNvPr>
          <p:cNvCxnSpPr/>
          <p:nvPr/>
        </p:nvCxnSpPr>
        <p:spPr>
          <a:xfrm rot="10800000">
            <a:off x="8873804" y="4274527"/>
            <a:ext cx="1198179" cy="634810"/>
          </a:xfrm>
          <a:prstGeom prst="bentConnector3">
            <a:avLst>
              <a:gd name="adj1" fmla="val 100000"/>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27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AD2C7-EA9A-948C-A7B5-2FADF5D53772}"/>
              </a:ext>
            </a:extLst>
          </p:cNvPr>
          <p:cNvSpPr>
            <a:spLocks noGrp="1"/>
          </p:cNvSpPr>
          <p:nvPr>
            <p:ph type="title"/>
          </p:nvPr>
        </p:nvSpPr>
        <p:spPr>
          <a:xfrm>
            <a:off x="1005840" y="1943100"/>
            <a:ext cx="7143750" cy="997196"/>
          </a:xfrm>
        </p:spPr>
        <p:txBody>
          <a:bodyPr/>
          <a:lstStyle/>
          <a:p>
            <a:r>
              <a:rPr lang="en-US" dirty="0"/>
              <a:t>Star schema and Snowflake schema</a:t>
            </a:r>
          </a:p>
        </p:txBody>
      </p:sp>
      <p:sp>
        <p:nvSpPr>
          <p:cNvPr id="3" name="Footer Placeholder 2">
            <a:extLst>
              <a:ext uri="{FF2B5EF4-FFF2-40B4-BE49-F238E27FC236}">
                <a16:creationId xmlns:a16="http://schemas.microsoft.com/office/drawing/2014/main" id="{21F16CE6-CD28-D2D5-DCAC-17266812701F}"/>
              </a:ext>
            </a:extLst>
          </p:cNvPr>
          <p:cNvSpPr>
            <a:spLocks noGrp="1"/>
          </p:cNvSpPr>
          <p:nvPr>
            <p:ph type="ftr" sz="quarter" idx="11"/>
          </p:nvPr>
        </p:nvSpPr>
        <p:spPr/>
        <p:txBody>
          <a:bodyPr/>
          <a:lstStyle/>
          <a:p>
            <a:r>
              <a:rPr lang="en-US"/>
              <a:t>© 2025–2027 Cognizant | Private</a:t>
            </a:r>
            <a:endParaRPr lang="en-US" dirty="0"/>
          </a:p>
        </p:txBody>
      </p:sp>
      <p:sp>
        <p:nvSpPr>
          <p:cNvPr id="4" name="Slide Number Placeholder 3">
            <a:extLst>
              <a:ext uri="{FF2B5EF4-FFF2-40B4-BE49-F238E27FC236}">
                <a16:creationId xmlns:a16="http://schemas.microsoft.com/office/drawing/2014/main" id="{80B93DF5-D443-5B73-CBF9-7E1FF518E3E2}"/>
              </a:ext>
            </a:extLst>
          </p:cNvPr>
          <p:cNvSpPr>
            <a:spLocks noGrp="1"/>
          </p:cNvSpPr>
          <p:nvPr>
            <p:ph type="sldNum" sz="quarter" idx="12"/>
          </p:nvPr>
        </p:nvSpPr>
        <p:spPr/>
        <p:txBody>
          <a:bodyPr/>
          <a:lstStyle/>
          <a:p>
            <a:fld id="{38826FC0-333C-E549-9FA3-0EE43DF298A3}" type="slidenum">
              <a:rPr lang="en-US" smtClean="0"/>
              <a:pPr/>
              <a:t>9</a:t>
            </a:fld>
            <a:endParaRPr lang="en-US" dirty="0"/>
          </a:p>
        </p:txBody>
      </p:sp>
    </p:spTree>
    <p:extLst>
      <p:ext uri="{BB962C8B-B14F-4D97-AF65-F5344CB8AC3E}">
        <p14:creationId xmlns:p14="http://schemas.microsoft.com/office/powerpoint/2010/main" val="33658520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Cognizant_2024">
  <a:themeElements>
    <a:clrScheme name="Cognizant v2">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lnSpc>
            <a:spcPct val="110000"/>
          </a:lnSpc>
          <a:spcBef>
            <a:spcPts val="600"/>
          </a:spcBef>
          <a:spcAft>
            <a:spcPts val="0"/>
          </a:spcAft>
          <a:defRPr dirty="0" err="1" smtClean="0"/>
        </a:defPPr>
      </a:lstStyle>
    </a:tx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Presentation5" id="{F5F4F051-22F0-4442-9496-654FF8745D7A}" vid="{AB62C236-C77B-4F69-B63E-3F34518FC0F1}"/>
    </a:ext>
  </a:extLst>
</a:theme>
</file>

<file path=ppt/theme/theme2.xml><?xml version="1.0" encoding="utf-8"?>
<a:theme xmlns:a="http://schemas.openxmlformats.org/drawingml/2006/main" name="Office Theme">
  <a:themeElements>
    <a:clrScheme name="Cognizant_2024">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Cognizant_2024">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0AD2383-F69B-DD48-B17A-5BA153F117E0}">
  <we:reference id="1f4df590-35fc-4b16-a239-39709f9d8a74" version="1.0.0.1" store="EXCatalog" storeType="EXCatalog"/>
  <we:alternateReferences>
    <we:reference id="WA104381063" version="1.0.0.1"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056E6A9C08B24892CD7916A83F37D3" ma:contentTypeVersion="4" ma:contentTypeDescription="Create a new document." ma:contentTypeScope="" ma:versionID="b391c45433ff8120f110024922065263">
  <xsd:schema xmlns:xsd="http://www.w3.org/2001/XMLSchema" xmlns:xs="http://www.w3.org/2001/XMLSchema" xmlns:p="http://schemas.microsoft.com/office/2006/metadata/properties" xmlns:ns2="85aa0b7b-c2ff-4619-b015-c2745a4ebbba" targetNamespace="http://schemas.microsoft.com/office/2006/metadata/properties" ma:root="true" ma:fieldsID="24df3229156fdbad0d5539e05a71b6a6" ns2:_="">
    <xsd:import namespace="85aa0b7b-c2ff-4619-b015-c2745a4ebbb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aa0b7b-c2ff-4619-b015-c2745a4ebbb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4B404F-09F1-40CA-84E2-FD9F4E5EB219}">
  <ds:schemaRefs>
    <ds:schemaRef ds:uri="http://schemas.microsoft.com/office/2006/metadata/properties"/>
    <ds:schemaRef ds:uri="http://schemas.microsoft.com/office/infopath/2007/PartnerControls"/>
    <ds:schemaRef ds:uri="2f5cf1d1-81f3-4f99-b146-10f5cb39d018"/>
    <ds:schemaRef ds:uri="3c35e321-f73a-4dae-ae38-a0459de24735"/>
  </ds:schemaRefs>
</ds:datastoreItem>
</file>

<file path=customXml/itemProps2.xml><?xml version="1.0" encoding="utf-8"?>
<ds:datastoreItem xmlns:ds="http://schemas.openxmlformats.org/officeDocument/2006/customXml" ds:itemID="{08EFB4C7-205D-4E6A-886B-BBFFE9BD0B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aa0b7b-c2ff-4619-b015-c2745a4ebb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B7C277-7563-48D9-B200-95B00BA20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Cog_PPT_potx_Template_2025-2027</Template>
  <TotalTime>217</TotalTime>
  <Words>1655</Words>
  <Application>Microsoft Office PowerPoint</Application>
  <PresentationFormat>Widescreen</PresentationFormat>
  <Paragraphs>332</Paragraphs>
  <Slides>18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Cognizant_2024</vt:lpstr>
      <vt:lpstr>Dimensioning Modeling Demystified</vt:lpstr>
      <vt:lpstr>What covered in this slides?</vt:lpstr>
      <vt:lpstr>Data Warehousing</vt:lpstr>
      <vt:lpstr>Brief on Data Warehousing</vt:lpstr>
      <vt:lpstr>Data Dimensional Modeling</vt:lpstr>
      <vt:lpstr>PowerPoint Presentation</vt:lpstr>
      <vt:lpstr>PowerPoint Presentation</vt:lpstr>
      <vt:lpstr>PowerPoint Presentation</vt:lpstr>
      <vt:lpstr>Star schema and Snowflake schema</vt:lpstr>
      <vt:lpstr>PowerPoint Presentation</vt:lpstr>
      <vt:lpstr>PowerPoint Presentation</vt:lpstr>
      <vt:lpstr>PowerPoint Presentation</vt:lpstr>
      <vt:lpstr>PowerPoint Presentation</vt:lpstr>
      <vt:lpstr>Some Differences…..</vt:lpstr>
      <vt:lpstr>Some Differences</vt:lpstr>
      <vt:lpstr>When to use what?</vt:lpstr>
      <vt:lpstr>When to use what?</vt:lpstr>
      <vt:lpstr>Thank you</vt:lpstr>
    </vt:vector>
  </TitlesOfParts>
  <Manager/>
  <Company>Cognizant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 Sanoop (Contractor)</dc:creator>
  <cp:keywords/>
  <dc:description/>
  <cp:lastModifiedBy>A, Sanoop (Contractor)</cp:lastModifiedBy>
  <cp:revision>1</cp:revision>
  <dcterms:created xsi:type="dcterms:W3CDTF">2025-02-18T03:26:00Z</dcterms:created>
  <dcterms:modified xsi:type="dcterms:W3CDTF">2025-02-19T01:01:39Z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0x01010030056E6A9C08B24892CD7916A83F37D3</vt:lpwstr>
  </property>
  <property fmtid="{D5CDD505-2E9C-101B-9397-08002B2CF9AE}" pid="3" name="MediaServiceImageTags">
    <vt:lpwstr/>
  </property>
  <property fmtid="{D5CDD505-2E9C-101B-9397-08002B2CF9AE}" pid="4" name="Geography">
    <vt:lpwstr/>
  </property>
  <property fmtid="{D5CDD505-2E9C-101B-9397-08002B2CF9AE}" pid="5" name="Business">
    <vt:lpwstr/>
  </property>
  <property fmtid="{D5CDD505-2E9C-101B-9397-08002B2CF9AE}" pid="6" name="Topics">
    <vt:lpwstr/>
  </property>
</Properties>
</file>